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ED81-9EC1-3052-7C4E-019863F6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529A-B3C9-EB8F-A400-FEBD7212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508F-5A1F-F5A3-2F84-7B8E1FB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F878-FA4B-561A-836C-EC05F718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9ADA-2D57-CE52-4155-61FCC30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413-6F52-F7E7-B5BC-EAB8548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445C-8429-1F20-D6B6-645688AC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0DF2-30D0-C2E6-7954-F703A74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2118-E773-5DEC-C2B2-BE28FAC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7DFA-D7F5-413C-EB4C-E6D10E05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57E72-63EE-8072-EB8C-444A5FB6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DA0C-5713-CDF2-11DA-ABC7003F9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1173-EE3D-0A65-95E4-86DECB4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FCAF-2541-B54B-3585-9873502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D115-3A7E-BC28-5CA0-5B356890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51C-35CC-F85B-4996-AF8550A9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C655-0682-0900-D215-270F934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FC7A-8285-4FB5-2D8E-42996C61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BEB-990D-9775-D601-6D03E778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DA2B-70FC-1BB5-191F-BCDB556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ED33-F68A-4E8C-48A8-D1A456C6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097F-8911-F36F-C560-62CBC762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567F-93BD-B8BC-86F1-C1AC3ED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3FE6-1EB2-8A7E-CCA9-F8C4B040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DF13-0932-2F7B-994B-688E6867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456A-F69F-EE81-4B60-0BA180F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B953-DE19-DB21-C383-46FA1B6A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3B427-B48E-429E-14CA-B2A8FEEB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69CD-C3D2-9595-C9EE-1FE85D2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DE286-832C-D45D-5111-BF4495D3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9B97-95FD-46DF-68B0-6F347AE6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189-5ACC-20E6-A0A9-84030521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167B-DF7A-70A3-7844-7BF70DDB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8FDF-FDA7-F12F-C7D8-120D39EA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DB64-4F07-5D9C-31DC-764B1E5D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27279-AC59-0AEB-BFF2-F6E5CA410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7049F-7123-669D-261E-3C1DFF49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5302B-75C0-1182-9ACA-C305041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83CF-59D2-2D09-559C-76A9EA17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CA69-3909-1F9B-2651-E7AB37D3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00E4-032F-6A3D-A127-98439D9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5154-0AC5-ECEF-624F-CEDF92B7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155E-432D-13EA-B3DD-86BB287E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19541-C9CD-C110-1639-E17B25F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0E8F9-A05E-600D-93EC-65A830A3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919A-A8CF-D537-DAC8-5573C7C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5AD-7EC9-4B45-8B61-6A97675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C223-134D-F306-2723-BAB7A8B7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D95B7-BFA2-BD76-5168-FC7C56800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2555-6EE3-75AC-95AD-91C3B39F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4183-2178-D9CC-C7B1-55C7B9F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AC4B-14CE-2C79-C683-EAC6FCFD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F6B-1E45-D09C-A454-858FBE23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34AFA-4354-1D83-84AE-77324415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A3F-04ED-877D-155E-98189C53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6B67-A2F2-432B-4D1B-D0BBFEEF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EF32-9691-CE1E-6209-BAF0C9BF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AEE01-D850-21BD-5A36-95F7EE0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2D3DA-4C46-5A66-6CDF-48CCFBE7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4FBA-782A-5FCF-D92F-04D2E314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DD4E-733C-E1D4-E256-6AD0F723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CB67-2232-4628-9739-82F9C59886BA}" type="datetimeFigureOut">
              <a:rPr lang="en-US" smtClean="0"/>
              <a:t>10-Aug-22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3731-817A-77AA-3FBF-B6AC957D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CAD8-8840-F7E2-F034-F8BE6DE0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8560-0F1D-C41B-DDB7-696A05853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07" y="517056"/>
            <a:ext cx="9144000" cy="629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of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3AADB-36B2-F504-4CF7-C46BAC666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7887"/>
            <a:ext cx="9144000" cy="55701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Why Linked Representation?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sequential representation, there are two major drawbacks:</a:t>
            </a:r>
          </a:p>
          <a:p>
            <a:pPr algn="l"/>
            <a:r>
              <a:rPr lang="en-US" sz="2800" dirty="0"/>
              <a:t>	1. Adding new nodes or deleting existing nodes is a 	    difficult task, as the size of the matrix needs to be 	    changed and existing nodes may have to be 	      	    reordered.</a:t>
            </a:r>
          </a:p>
          <a:p>
            <a:pPr algn="l"/>
            <a:r>
              <a:rPr lang="en-US" sz="2800" dirty="0"/>
              <a:t>	2. Graphs which have small-to-moderate number of 	     edges are called sparse. Representing these types of 	     graphs by adjacency matrix will contain many zeros;	     hence a great deal of space will be wasted.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Linked Representation have a great advantage over these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2118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3774C-B6F2-79C8-147B-171D01FBA30C}"/>
              </a:ext>
            </a:extLst>
          </p:cNvPr>
          <p:cNvSpPr txBox="1"/>
          <p:nvPr/>
        </p:nvSpPr>
        <p:spPr>
          <a:xfrm>
            <a:off x="791570" y="204717"/>
            <a:ext cx="861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Linked Representation Continue…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736A-71B7-4D1E-241C-AEABF8055158}"/>
              </a:ext>
            </a:extLst>
          </p:cNvPr>
          <p:cNvSpPr txBox="1"/>
          <p:nvPr/>
        </p:nvSpPr>
        <p:spPr>
          <a:xfrm>
            <a:off x="811369" y="1020722"/>
            <a:ext cx="10509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linked representation, each node in G is followed by its adjacency list, which is its list of adjacent nodes, also called its neighbors.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0DCF6F-B2D2-5885-8D5D-ADCE8EADE6E4}"/>
              </a:ext>
            </a:extLst>
          </p:cNvPr>
          <p:cNvSpPr/>
          <p:nvPr/>
        </p:nvSpPr>
        <p:spPr>
          <a:xfrm>
            <a:off x="773466" y="2733209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3BEF7-61ED-C102-33C8-34D9DD808D54}"/>
              </a:ext>
            </a:extLst>
          </p:cNvPr>
          <p:cNvSpPr/>
          <p:nvPr/>
        </p:nvSpPr>
        <p:spPr>
          <a:xfrm>
            <a:off x="2136480" y="2733209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3C594C-2DCD-6632-4B84-26EC771BB847}"/>
              </a:ext>
            </a:extLst>
          </p:cNvPr>
          <p:cNvSpPr/>
          <p:nvPr/>
        </p:nvSpPr>
        <p:spPr>
          <a:xfrm>
            <a:off x="769172" y="3599313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3F4638-2555-3AC9-F355-3978D27A5598}"/>
              </a:ext>
            </a:extLst>
          </p:cNvPr>
          <p:cNvSpPr/>
          <p:nvPr/>
        </p:nvSpPr>
        <p:spPr>
          <a:xfrm>
            <a:off x="2136480" y="3599312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9B4C0-822C-A0F3-167D-61B933285D8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34074" y="2907074"/>
            <a:ext cx="1002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16A44B-ED2A-4518-EAE3-B44F68EA74FE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2316784" y="3080938"/>
            <a:ext cx="0" cy="518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A29CE6-4C7B-58E4-9A45-776746306F1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129780" y="3773177"/>
            <a:ext cx="1006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F6EF1C-4070-2FDE-028A-75CE3744246B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949476" y="3080938"/>
            <a:ext cx="4294" cy="518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B3296-60A9-1BF8-7745-56294DF2EAAF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1081264" y="3030014"/>
            <a:ext cx="1108026" cy="620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962E5-1FB5-4BBE-B544-8698CB009FD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076970" y="3030014"/>
            <a:ext cx="1112320" cy="62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3DFFB18-CD49-9500-5745-567FDB754F06}"/>
              </a:ext>
            </a:extLst>
          </p:cNvPr>
          <p:cNvCxnSpPr>
            <a:stCxn id="5" idx="6"/>
            <a:endCxn id="7" idx="6"/>
          </p:cNvCxnSpPr>
          <p:nvPr/>
        </p:nvCxnSpPr>
        <p:spPr>
          <a:xfrm>
            <a:off x="2497088" y="2907074"/>
            <a:ext cx="12700" cy="866103"/>
          </a:xfrm>
          <a:prstGeom prst="curvedConnector3">
            <a:avLst>
              <a:gd name="adj1" fmla="val 13943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id="{B407EC09-03D9-4386-3170-8DE728FD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29910"/>
              </p:ext>
            </p:extLst>
          </p:nvPr>
        </p:nvGraphicFramePr>
        <p:xfrm>
          <a:off x="3494463" y="2638675"/>
          <a:ext cx="2803306" cy="1569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653">
                  <a:extLst>
                    <a:ext uri="{9D8B030D-6E8A-4147-A177-3AD203B41FA5}">
                      <a16:colId xmlns:a16="http://schemas.microsoft.com/office/drawing/2014/main" val="2593410834"/>
                    </a:ext>
                  </a:extLst>
                </a:gridCol>
                <a:gridCol w="1401653">
                  <a:extLst>
                    <a:ext uri="{9D8B030D-6E8A-4147-A177-3AD203B41FA5}">
                      <a16:colId xmlns:a16="http://schemas.microsoft.com/office/drawing/2014/main" val="186854226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31078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45721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4016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6013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05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DFED370-541B-393A-66DC-3428333C0A30}"/>
              </a:ext>
            </a:extLst>
          </p:cNvPr>
          <p:cNvSpPr txBox="1"/>
          <p:nvPr/>
        </p:nvSpPr>
        <p:spPr>
          <a:xfrm>
            <a:off x="6897129" y="2451737"/>
            <a:ext cx="4726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directed graph, the sum of the lengths of all adjacency lists is equal to the number of edges in G.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D246DD-90BA-DDEC-CA67-AAF2056FC21F}"/>
              </a:ext>
            </a:extLst>
          </p:cNvPr>
          <p:cNvSpPr/>
          <p:nvPr/>
        </p:nvSpPr>
        <p:spPr>
          <a:xfrm>
            <a:off x="769172" y="4877281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CFEE92-73AC-37E0-8EC4-EF177F07BE0A}"/>
              </a:ext>
            </a:extLst>
          </p:cNvPr>
          <p:cNvSpPr/>
          <p:nvPr/>
        </p:nvSpPr>
        <p:spPr>
          <a:xfrm>
            <a:off x="2454891" y="4877280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8330CD-CBDC-6E7C-914C-A0B61A3BFE8B}"/>
              </a:ext>
            </a:extLst>
          </p:cNvPr>
          <p:cNvSpPr/>
          <p:nvPr/>
        </p:nvSpPr>
        <p:spPr>
          <a:xfrm>
            <a:off x="769172" y="5675973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90174-1FE6-B078-23D0-201A1D676C7E}"/>
              </a:ext>
            </a:extLst>
          </p:cNvPr>
          <p:cNvSpPr/>
          <p:nvPr/>
        </p:nvSpPr>
        <p:spPr>
          <a:xfrm>
            <a:off x="1610045" y="5675973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19AF3A-CC2D-0489-BD22-DC6BE00B7A1C}"/>
              </a:ext>
            </a:extLst>
          </p:cNvPr>
          <p:cNvSpPr/>
          <p:nvPr/>
        </p:nvSpPr>
        <p:spPr>
          <a:xfrm>
            <a:off x="1610045" y="4877279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942B12-8F89-AAE2-5C88-202C41A51A6F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 flipV="1">
            <a:off x="1129780" y="5051144"/>
            <a:ext cx="48026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0615FF-294D-E71F-C95A-6C6742D62031}"/>
              </a:ext>
            </a:extLst>
          </p:cNvPr>
          <p:cNvCxnSpPr>
            <a:stCxn id="29" idx="6"/>
            <a:endCxn id="26" idx="2"/>
          </p:cNvCxnSpPr>
          <p:nvPr/>
        </p:nvCxnSpPr>
        <p:spPr>
          <a:xfrm>
            <a:off x="1970653" y="5051144"/>
            <a:ext cx="4842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87CCE2-BFFD-968E-AFD7-E2227E04765D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1917843" y="5174085"/>
            <a:ext cx="589858" cy="55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B6A41C-D574-31E4-D56D-9426D6A14C93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129780" y="5849838"/>
            <a:ext cx="48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51C47B-071E-A9C2-4D70-452928ADF4C3}"/>
              </a:ext>
            </a:extLst>
          </p:cNvPr>
          <p:cNvCxnSpPr>
            <a:stCxn id="21" idx="4"/>
            <a:endCxn id="27" idx="0"/>
          </p:cNvCxnSpPr>
          <p:nvPr/>
        </p:nvCxnSpPr>
        <p:spPr>
          <a:xfrm>
            <a:off x="949476" y="5225010"/>
            <a:ext cx="0" cy="450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B94AD7-51DD-1D58-D9E3-F05F3E0CED99}"/>
              </a:ext>
            </a:extLst>
          </p:cNvPr>
          <p:cNvCxnSpPr>
            <a:stCxn id="29" idx="3"/>
            <a:endCxn id="27" idx="7"/>
          </p:cNvCxnSpPr>
          <p:nvPr/>
        </p:nvCxnSpPr>
        <p:spPr>
          <a:xfrm flipH="1">
            <a:off x="1076970" y="5174084"/>
            <a:ext cx="585885" cy="55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2">
            <a:extLst>
              <a:ext uri="{FF2B5EF4-FFF2-40B4-BE49-F238E27FC236}">
                <a16:creationId xmlns:a16="http://schemas.microsoft.com/office/drawing/2014/main" id="{9F4746CF-0731-7823-4443-03C01EB34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45194"/>
              </p:ext>
            </p:extLst>
          </p:nvPr>
        </p:nvGraphicFramePr>
        <p:xfrm>
          <a:off x="3494463" y="4617101"/>
          <a:ext cx="2803306" cy="1860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653">
                  <a:extLst>
                    <a:ext uri="{9D8B030D-6E8A-4147-A177-3AD203B41FA5}">
                      <a16:colId xmlns:a16="http://schemas.microsoft.com/office/drawing/2014/main" val="4057202519"/>
                    </a:ext>
                  </a:extLst>
                </a:gridCol>
                <a:gridCol w="1401653">
                  <a:extLst>
                    <a:ext uri="{9D8B030D-6E8A-4147-A177-3AD203B41FA5}">
                      <a16:colId xmlns:a16="http://schemas.microsoft.com/office/drawing/2014/main" val="1235158405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3164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7056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74265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2276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B,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67403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2585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3AE5436-FD61-B20D-D863-1273639F94C9}"/>
              </a:ext>
            </a:extLst>
          </p:cNvPr>
          <p:cNvSpPr txBox="1"/>
          <p:nvPr/>
        </p:nvSpPr>
        <p:spPr>
          <a:xfrm>
            <a:off x="6941539" y="4443805"/>
            <a:ext cx="4553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 undirected graph, the sum of the lengths of all adjacency lists is equal to twice the number of edges in G.</a:t>
            </a:r>
          </a:p>
        </p:txBody>
      </p:sp>
    </p:spTree>
    <p:extLst>
      <p:ext uri="{BB962C8B-B14F-4D97-AF65-F5344CB8AC3E}">
        <p14:creationId xmlns:p14="http://schemas.microsoft.com/office/powerpoint/2010/main" val="39691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21" grpId="0" animBg="1"/>
      <p:bldP spid="26" grpId="0" animBg="1"/>
      <p:bldP spid="27" grpId="0" animBg="1"/>
      <p:bldP spid="28" grpId="0" animBg="1"/>
      <p:bldP spid="29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ADA4-4C1B-6C11-9FD9-C939F0DD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18" y="247523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of G and Adjacency List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958E4B-9E09-396C-A3FE-AD48D35BA113}"/>
              </a:ext>
            </a:extLst>
          </p:cNvPr>
          <p:cNvGraphicFramePr>
            <a:graphicFrameLocks noGrp="1"/>
          </p:cNvGraphicFramePr>
          <p:nvPr/>
        </p:nvGraphicFramePr>
        <p:xfrm>
          <a:off x="1742277" y="3507004"/>
          <a:ext cx="2926366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183">
                  <a:extLst>
                    <a:ext uri="{9D8B030D-6E8A-4147-A177-3AD203B41FA5}">
                      <a16:colId xmlns:a16="http://schemas.microsoft.com/office/drawing/2014/main" val="1204611786"/>
                    </a:ext>
                  </a:extLst>
                </a:gridCol>
                <a:gridCol w="1463183">
                  <a:extLst>
                    <a:ext uri="{9D8B030D-6E8A-4147-A177-3AD203B41FA5}">
                      <a16:colId xmlns:a16="http://schemas.microsoft.com/office/drawing/2014/main" val="3335851274"/>
                    </a:ext>
                  </a:extLst>
                </a:gridCol>
              </a:tblGrid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5800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90193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4191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36123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391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5B2871A-AAB8-1AA9-D086-9EB32986B447}"/>
              </a:ext>
            </a:extLst>
          </p:cNvPr>
          <p:cNvSpPr/>
          <p:nvPr/>
        </p:nvSpPr>
        <p:spPr>
          <a:xfrm>
            <a:off x="4945487" y="1492890"/>
            <a:ext cx="69975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254A08-346D-99B1-8FCE-F4FC5DD1C5FF}"/>
              </a:ext>
            </a:extLst>
          </p:cNvPr>
          <p:cNvSpPr/>
          <p:nvPr/>
        </p:nvSpPr>
        <p:spPr>
          <a:xfrm>
            <a:off x="6246253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A8B1AB-3CD7-77A7-4E60-51AC02C1CCA0}"/>
              </a:ext>
            </a:extLst>
          </p:cNvPr>
          <p:cNvSpPr/>
          <p:nvPr/>
        </p:nvSpPr>
        <p:spPr>
          <a:xfrm>
            <a:off x="6503830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1BA406B-A989-1818-67B4-B498FE8F6DA9}"/>
              </a:ext>
            </a:extLst>
          </p:cNvPr>
          <p:cNvSpPr/>
          <p:nvPr/>
        </p:nvSpPr>
        <p:spPr>
          <a:xfrm>
            <a:off x="6583250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A104B-5120-34A2-7D68-7ACE3B2F052A}"/>
              </a:ext>
            </a:extLst>
          </p:cNvPr>
          <p:cNvSpPr/>
          <p:nvPr/>
        </p:nvSpPr>
        <p:spPr>
          <a:xfrm>
            <a:off x="6752822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497FE40-87F4-A205-E67E-058A0B1E9CC0}"/>
              </a:ext>
            </a:extLst>
          </p:cNvPr>
          <p:cNvSpPr/>
          <p:nvPr/>
        </p:nvSpPr>
        <p:spPr>
          <a:xfrm>
            <a:off x="6832242" y="1555136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00ABA8-5714-734B-571B-D99A8F05B611}"/>
              </a:ext>
            </a:extLst>
          </p:cNvPr>
          <p:cNvSpPr/>
          <p:nvPr/>
        </p:nvSpPr>
        <p:spPr>
          <a:xfrm>
            <a:off x="6246253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84790-5FD4-A72A-6A31-1EBD8EE2AFC0}"/>
              </a:ext>
            </a:extLst>
          </p:cNvPr>
          <p:cNvSpPr/>
          <p:nvPr/>
        </p:nvSpPr>
        <p:spPr>
          <a:xfrm>
            <a:off x="6503830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F51F0AA-44C8-6117-BDB2-744070F91A09}"/>
              </a:ext>
            </a:extLst>
          </p:cNvPr>
          <p:cNvSpPr/>
          <p:nvPr/>
        </p:nvSpPr>
        <p:spPr>
          <a:xfrm>
            <a:off x="6583250" y="2856257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35EA10-3917-CF7B-5851-426F9C57838E}"/>
              </a:ext>
            </a:extLst>
          </p:cNvPr>
          <p:cNvSpPr/>
          <p:nvPr/>
        </p:nvSpPr>
        <p:spPr>
          <a:xfrm>
            <a:off x="6752822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B125631-0DB1-EE89-F5B9-3D9CA7588DD6}"/>
              </a:ext>
            </a:extLst>
          </p:cNvPr>
          <p:cNvSpPr/>
          <p:nvPr/>
        </p:nvSpPr>
        <p:spPr>
          <a:xfrm>
            <a:off x="6832242" y="285410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0C593-73CE-3FE3-EFCD-CDA800CA96F4}"/>
              </a:ext>
            </a:extLst>
          </p:cNvPr>
          <p:cNvSpPr/>
          <p:nvPr/>
        </p:nvSpPr>
        <p:spPr>
          <a:xfrm>
            <a:off x="6246253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6810C-ADEA-D4D0-F726-095F56BDAEA3}"/>
              </a:ext>
            </a:extLst>
          </p:cNvPr>
          <p:cNvSpPr/>
          <p:nvPr/>
        </p:nvSpPr>
        <p:spPr>
          <a:xfrm>
            <a:off x="6503830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AD1DEA-ECE7-0D6B-4054-8A0734BFE0FF}"/>
              </a:ext>
            </a:extLst>
          </p:cNvPr>
          <p:cNvSpPr/>
          <p:nvPr/>
        </p:nvSpPr>
        <p:spPr>
          <a:xfrm>
            <a:off x="6583250" y="415522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CC1BC-20D2-E4B6-789E-4BB97ECADDDE}"/>
              </a:ext>
            </a:extLst>
          </p:cNvPr>
          <p:cNvSpPr/>
          <p:nvPr/>
        </p:nvSpPr>
        <p:spPr>
          <a:xfrm>
            <a:off x="6752822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088B9C0-1B24-743C-9A08-C1D00E1A780D}"/>
              </a:ext>
            </a:extLst>
          </p:cNvPr>
          <p:cNvSpPr/>
          <p:nvPr/>
        </p:nvSpPr>
        <p:spPr>
          <a:xfrm>
            <a:off x="6832242" y="4153081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3247B9-9D7B-2AE4-F870-5C0EB33925FD}"/>
              </a:ext>
            </a:extLst>
          </p:cNvPr>
          <p:cNvSpPr/>
          <p:nvPr/>
        </p:nvSpPr>
        <p:spPr>
          <a:xfrm>
            <a:off x="6246253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67979C-BA3A-5457-1CC7-E0F98FA90A76}"/>
              </a:ext>
            </a:extLst>
          </p:cNvPr>
          <p:cNvSpPr/>
          <p:nvPr/>
        </p:nvSpPr>
        <p:spPr>
          <a:xfrm>
            <a:off x="6503830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C97AC-163F-4FE4-B5F6-16FA29745CA6}"/>
              </a:ext>
            </a:extLst>
          </p:cNvPr>
          <p:cNvSpPr/>
          <p:nvPr/>
        </p:nvSpPr>
        <p:spPr>
          <a:xfrm>
            <a:off x="6752822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CDE5F8A-D2EB-5737-9A1A-15CF114339C0}"/>
              </a:ext>
            </a:extLst>
          </p:cNvPr>
          <p:cNvSpPr/>
          <p:nvPr/>
        </p:nvSpPr>
        <p:spPr>
          <a:xfrm>
            <a:off x="6832242" y="545205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B59B5-BD78-CD33-0674-BE561F31A84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645239" y="1608800"/>
            <a:ext cx="60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9909F8-A82C-2EE9-4648-B36F9C4BDE4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28326" y="1658167"/>
            <a:ext cx="0" cy="113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50FA07-1A00-B0DC-77D3-592E1BCDB3E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>
            <a:off x="6628326" y="2959288"/>
            <a:ext cx="0" cy="113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6457EF-A4FE-888A-FA14-4AF58593E69D}"/>
              </a:ext>
            </a:extLst>
          </p:cNvPr>
          <p:cNvCxnSpPr>
            <a:cxnSpLocks/>
            <a:stCxn id="25" idx="0"/>
            <a:endCxn id="29" idx="0"/>
          </p:cNvCxnSpPr>
          <p:nvPr/>
        </p:nvCxnSpPr>
        <p:spPr>
          <a:xfrm>
            <a:off x="6628326" y="4155229"/>
            <a:ext cx="0" cy="12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A0DCB-C20B-47D0-2C63-B07032B2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54" y="5969344"/>
            <a:ext cx="2926366" cy="726544"/>
          </a:xfrm>
        </p:spPr>
        <p:txBody>
          <a:bodyPr/>
          <a:lstStyle/>
          <a:p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7C4E647-6372-8104-0851-4D304741FE3B}"/>
              </a:ext>
            </a:extLst>
          </p:cNvPr>
          <p:cNvSpPr/>
          <p:nvPr/>
        </p:nvSpPr>
        <p:spPr>
          <a:xfrm>
            <a:off x="2086521" y="1207408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7ED4B4-77D5-0984-F514-D49C27E18CBC}"/>
              </a:ext>
            </a:extLst>
          </p:cNvPr>
          <p:cNvSpPr/>
          <p:nvPr/>
        </p:nvSpPr>
        <p:spPr>
          <a:xfrm>
            <a:off x="3449535" y="1207408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D4FA4D-0AA4-C1F2-79D7-92AE02FFBA73}"/>
              </a:ext>
            </a:extLst>
          </p:cNvPr>
          <p:cNvSpPr/>
          <p:nvPr/>
        </p:nvSpPr>
        <p:spPr>
          <a:xfrm>
            <a:off x="2082227" y="2073512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C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6F9BDDA-C0ED-2E84-E427-9EA549A2F2E4}"/>
              </a:ext>
            </a:extLst>
          </p:cNvPr>
          <p:cNvSpPr/>
          <p:nvPr/>
        </p:nvSpPr>
        <p:spPr>
          <a:xfrm>
            <a:off x="3449535" y="2073511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8FA6D0-3CAD-B570-5933-E602816BD72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>
            <a:off x="2513522" y="1424872"/>
            <a:ext cx="93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8B16E83-A351-73F2-ED75-8CA62747BDAD}"/>
              </a:ext>
            </a:extLst>
          </p:cNvPr>
          <p:cNvCxnSpPr>
            <a:stCxn id="104" idx="0"/>
            <a:endCxn id="97" idx="4"/>
          </p:cNvCxnSpPr>
          <p:nvPr/>
        </p:nvCxnSpPr>
        <p:spPr>
          <a:xfrm flipV="1">
            <a:off x="3663036" y="1642336"/>
            <a:ext cx="0" cy="431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7D4AF6-0A26-FB82-793C-ECC4B0810FEE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2509228" y="2290975"/>
            <a:ext cx="9403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0B5B4D-614E-614D-9E20-15DDF284287C}"/>
              </a:ext>
            </a:extLst>
          </p:cNvPr>
          <p:cNvCxnSpPr>
            <a:stCxn id="95" idx="4"/>
            <a:endCxn id="102" idx="0"/>
          </p:cNvCxnSpPr>
          <p:nvPr/>
        </p:nvCxnSpPr>
        <p:spPr>
          <a:xfrm flipH="1">
            <a:off x="2295728" y="1642336"/>
            <a:ext cx="4294" cy="43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867A103-1B26-08EF-AB20-878044C0BABF}"/>
              </a:ext>
            </a:extLst>
          </p:cNvPr>
          <p:cNvCxnSpPr>
            <a:stCxn id="104" idx="1"/>
            <a:endCxn id="95" idx="5"/>
          </p:cNvCxnSpPr>
          <p:nvPr/>
        </p:nvCxnSpPr>
        <p:spPr>
          <a:xfrm flipH="1" flipV="1">
            <a:off x="2450989" y="1578642"/>
            <a:ext cx="1061079" cy="55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E411B0D-C7CC-F6F7-DC2E-E6DC8486E3A7}"/>
              </a:ext>
            </a:extLst>
          </p:cNvPr>
          <p:cNvCxnSpPr>
            <a:stCxn id="97" idx="3"/>
            <a:endCxn id="102" idx="7"/>
          </p:cNvCxnSpPr>
          <p:nvPr/>
        </p:nvCxnSpPr>
        <p:spPr>
          <a:xfrm flipH="1">
            <a:off x="2446695" y="1578642"/>
            <a:ext cx="1065373" cy="558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C46F70F-3B3D-3C53-B303-C558A50C163A}"/>
              </a:ext>
            </a:extLst>
          </p:cNvPr>
          <p:cNvCxnSpPr>
            <a:stCxn id="97" idx="6"/>
            <a:endCxn id="104" idx="6"/>
          </p:cNvCxnSpPr>
          <p:nvPr/>
        </p:nvCxnSpPr>
        <p:spPr>
          <a:xfrm>
            <a:off x="3876536" y="1424872"/>
            <a:ext cx="12700" cy="8661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37F18A-9077-5BAB-40B3-6698364C5ED2}"/>
              </a:ext>
            </a:extLst>
          </p:cNvPr>
          <p:cNvSpPr txBox="1"/>
          <p:nvPr/>
        </p:nvSpPr>
        <p:spPr>
          <a:xfrm>
            <a:off x="6137762" y="1091320"/>
            <a:ext cx="10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List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C75F20-42C5-E4C4-E3E7-2001D60CA9B0}"/>
              </a:ext>
            </a:extLst>
          </p:cNvPr>
          <p:cNvSpPr/>
          <p:nvPr/>
        </p:nvSpPr>
        <p:spPr>
          <a:xfrm>
            <a:off x="8156910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9A845677-0AAD-EE9B-8E36-8A0D65C7A19A}"/>
              </a:ext>
            </a:extLst>
          </p:cNvPr>
          <p:cNvSpPr/>
          <p:nvPr/>
        </p:nvSpPr>
        <p:spPr>
          <a:xfrm>
            <a:off x="8236330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D7FE65-B382-3AC6-20E0-99CAB5022977}"/>
              </a:ext>
            </a:extLst>
          </p:cNvPr>
          <p:cNvSpPr/>
          <p:nvPr/>
        </p:nvSpPr>
        <p:spPr>
          <a:xfrm>
            <a:off x="8405902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BE1A385F-ED02-F81B-756B-052117F339F4}"/>
              </a:ext>
            </a:extLst>
          </p:cNvPr>
          <p:cNvSpPr/>
          <p:nvPr/>
        </p:nvSpPr>
        <p:spPr>
          <a:xfrm>
            <a:off x="8485322" y="1555136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6322247-30CF-EE00-5F6F-B9CB7DF75396}"/>
              </a:ext>
            </a:extLst>
          </p:cNvPr>
          <p:cNvSpPr/>
          <p:nvPr/>
        </p:nvSpPr>
        <p:spPr>
          <a:xfrm>
            <a:off x="9492019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AF88C564-2D0C-536E-272B-3154DCE1933F}"/>
              </a:ext>
            </a:extLst>
          </p:cNvPr>
          <p:cNvSpPr/>
          <p:nvPr/>
        </p:nvSpPr>
        <p:spPr>
          <a:xfrm>
            <a:off x="9571439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C37D82-C0BC-F326-9C53-AD1DD23CF308}"/>
              </a:ext>
            </a:extLst>
          </p:cNvPr>
          <p:cNvSpPr/>
          <p:nvPr/>
        </p:nvSpPr>
        <p:spPr>
          <a:xfrm>
            <a:off x="9741011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E748D8-8D3C-62E7-67D3-7AB9D515DF3A}"/>
              </a:ext>
            </a:extLst>
          </p:cNvPr>
          <p:cNvCxnSpPr>
            <a:stCxn id="119" idx="6"/>
            <a:endCxn id="121" idx="1"/>
          </p:cNvCxnSpPr>
          <p:nvPr/>
        </p:nvCxnSpPr>
        <p:spPr>
          <a:xfrm>
            <a:off x="8575474" y="1606652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A4B5FF5-3B2C-9071-175C-79DBE5960AC7}"/>
              </a:ext>
            </a:extLst>
          </p:cNvPr>
          <p:cNvCxnSpPr>
            <a:stCxn id="117" idx="4"/>
          </p:cNvCxnSpPr>
          <p:nvPr/>
        </p:nvCxnSpPr>
        <p:spPr>
          <a:xfrm>
            <a:off x="8281406" y="1660315"/>
            <a:ext cx="0" cy="56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4F3DDF4-7BBF-0DD1-9F45-B70CB9B14770}"/>
              </a:ext>
            </a:extLst>
          </p:cNvPr>
          <p:cNvCxnSpPr>
            <a:cxnSpLocks/>
          </p:cNvCxnSpPr>
          <p:nvPr/>
        </p:nvCxnSpPr>
        <p:spPr>
          <a:xfrm>
            <a:off x="9616515" y="1608800"/>
            <a:ext cx="0" cy="89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840B5-E9DD-1E54-59AB-B60ED1CD399B}"/>
              </a:ext>
            </a:extLst>
          </p:cNvPr>
          <p:cNvSpPr txBox="1"/>
          <p:nvPr/>
        </p:nvSpPr>
        <p:spPr>
          <a:xfrm>
            <a:off x="8205772" y="1096656"/>
            <a:ext cx="15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D707BA-EA8E-0172-AEE9-4EDC7F78173D}"/>
              </a:ext>
            </a:extLst>
          </p:cNvPr>
          <p:cNvCxnSpPr>
            <a:stCxn id="15" idx="6"/>
            <a:endCxn id="116" idx="1"/>
          </p:cNvCxnSpPr>
          <p:nvPr/>
        </p:nvCxnSpPr>
        <p:spPr>
          <a:xfrm>
            <a:off x="6922394" y="1606652"/>
            <a:ext cx="1234516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837473-2480-6E14-BFBB-5BA7F23A5831}"/>
              </a:ext>
            </a:extLst>
          </p:cNvPr>
          <p:cNvCxnSpPr>
            <a:cxnSpLocks/>
          </p:cNvCxnSpPr>
          <p:nvPr/>
        </p:nvCxnSpPr>
        <p:spPr>
          <a:xfrm flipH="1">
            <a:off x="6355435" y="2225015"/>
            <a:ext cx="1925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81699-A888-6E52-7531-479D11E419ED}"/>
              </a:ext>
            </a:extLst>
          </p:cNvPr>
          <p:cNvCxnSpPr>
            <a:cxnSpLocks/>
          </p:cNvCxnSpPr>
          <p:nvPr/>
        </p:nvCxnSpPr>
        <p:spPr>
          <a:xfrm>
            <a:off x="6355435" y="2225015"/>
            <a:ext cx="0" cy="5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038C20-BCA5-47D2-4C65-E8A0842126B9}"/>
              </a:ext>
            </a:extLst>
          </p:cNvPr>
          <p:cNvCxnSpPr/>
          <p:nvPr/>
        </p:nvCxnSpPr>
        <p:spPr>
          <a:xfrm flipH="1">
            <a:off x="7221734" y="2508439"/>
            <a:ext cx="2394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11F4D3-D01F-C977-EAFA-C6CADC0EEED0}"/>
              </a:ext>
            </a:extLst>
          </p:cNvPr>
          <p:cNvCxnSpPr/>
          <p:nvPr/>
        </p:nvCxnSpPr>
        <p:spPr>
          <a:xfrm>
            <a:off x="7221734" y="2508439"/>
            <a:ext cx="0" cy="99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2D7F74E-9882-5BFB-14B6-C84AE3769AA5}"/>
              </a:ext>
            </a:extLst>
          </p:cNvPr>
          <p:cNvCxnSpPr/>
          <p:nvPr/>
        </p:nvCxnSpPr>
        <p:spPr>
          <a:xfrm flipH="1">
            <a:off x="6246253" y="3507004"/>
            <a:ext cx="975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8575DF-F4D6-4FD4-7DE2-CF22C8EBA4D6}"/>
              </a:ext>
            </a:extLst>
          </p:cNvPr>
          <p:cNvCxnSpPr>
            <a:cxnSpLocks/>
          </p:cNvCxnSpPr>
          <p:nvPr/>
        </p:nvCxnSpPr>
        <p:spPr>
          <a:xfrm>
            <a:off x="6246253" y="3507004"/>
            <a:ext cx="0" cy="5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A57B6DF-9D78-A2A0-A03B-122FA3669E33}"/>
              </a:ext>
            </a:extLst>
          </p:cNvPr>
          <p:cNvSpPr/>
          <p:nvPr/>
        </p:nvSpPr>
        <p:spPr>
          <a:xfrm>
            <a:off x="8156910" y="2776924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ED7F5707-C276-25DF-3DF9-E10346E9770B}"/>
              </a:ext>
            </a:extLst>
          </p:cNvPr>
          <p:cNvSpPr/>
          <p:nvPr/>
        </p:nvSpPr>
        <p:spPr>
          <a:xfrm>
            <a:off x="8236330" y="2841318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2AE458F-BB81-4452-70A3-4F4DB944E005}"/>
              </a:ext>
            </a:extLst>
          </p:cNvPr>
          <p:cNvSpPr/>
          <p:nvPr/>
        </p:nvSpPr>
        <p:spPr>
          <a:xfrm>
            <a:off x="8405902" y="2776924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4C938DF5-78D5-2B84-7251-4811171A5EF2}"/>
              </a:ext>
            </a:extLst>
          </p:cNvPr>
          <p:cNvSpPr/>
          <p:nvPr/>
        </p:nvSpPr>
        <p:spPr>
          <a:xfrm>
            <a:off x="8485322" y="2839170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345581-FBF5-9D2B-B1AA-3A636F19DC6D}"/>
              </a:ext>
            </a:extLst>
          </p:cNvPr>
          <p:cNvSpPr/>
          <p:nvPr/>
        </p:nvSpPr>
        <p:spPr>
          <a:xfrm>
            <a:off x="9492019" y="2776924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44D33030-C767-C820-6963-4C7FB8D96976}"/>
              </a:ext>
            </a:extLst>
          </p:cNvPr>
          <p:cNvSpPr/>
          <p:nvPr/>
        </p:nvSpPr>
        <p:spPr>
          <a:xfrm>
            <a:off x="9571439" y="2841318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263176-7756-18F9-F953-4EC5781F5E22}"/>
              </a:ext>
            </a:extLst>
          </p:cNvPr>
          <p:cNvSpPr/>
          <p:nvPr/>
        </p:nvSpPr>
        <p:spPr>
          <a:xfrm>
            <a:off x="9741011" y="2776924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8771CFE-FAF7-519D-B851-1CEC1443D640}"/>
              </a:ext>
            </a:extLst>
          </p:cNvPr>
          <p:cNvCxnSpPr>
            <a:cxnSpLocks/>
          </p:cNvCxnSpPr>
          <p:nvPr/>
        </p:nvCxnSpPr>
        <p:spPr>
          <a:xfrm>
            <a:off x="8281406" y="2870713"/>
            <a:ext cx="0" cy="896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F89CC29-9F03-ECB4-52E4-3DCEA6FB1680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8575474" y="2890686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C7E474E-95EB-DA28-B4CD-223B514327B4}"/>
              </a:ext>
            </a:extLst>
          </p:cNvPr>
          <p:cNvCxnSpPr>
            <a:cxnSpLocks/>
          </p:cNvCxnSpPr>
          <p:nvPr/>
        </p:nvCxnSpPr>
        <p:spPr>
          <a:xfrm flipH="1">
            <a:off x="6370749" y="3766782"/>
            <a:ext cx="1919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4370156-105F-0ACE-71F5-CC323A9323CF}"/>
              </a:ext>
            </a:extLst>
          </p:cNvPr>
          <p:cNvCxnSpPr>
            <a:endCxn id="23" idx="0"/>
          </p:cNvCxnSpPr>
          <p:nvPr/>
        </p:nvCxnSpPr>
        <p:spPr>
          <a:xfrm>
            <a:off x="6370749" y="3766782"/>
            <a:ext cx="0" cy="3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86B1DC-5ABF-60EC-4912-2CBD23D2D2E8}"/>
              </a:ext>
            </a:extLst>
          </p:cNvPr>
          <p:cNvCxnSpPr>
            <a:cxnSpLocks/>
          </p:cNvCxnSpPr>
          <p:nvPr/>
        </p:nvCxnSpPr>
        <p:spPr>
          <a:xfrm>
            <a:off x="9616515" y="2957140"/>
            <a:ext cx="0" cy="567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D47B57-13D2-4935-C999-ADC33948F937}"/>
              </a:ext>
            </a:extLst>
          </p:cNvPr>
          <p:cNvCxnSpPr>
            <a:cxnSpLocks/>
          </p:cNvCxnSpPr>
          <p:nvPr/>
        </p:nvCxnSpPr>
        <p:spPr>
          <a:xfrm flipH="1">
            <a:off x="7438030" y="3525061"/>
            <a:ext cx="2178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038EB36-77D6-D782-0F6E-ED162E1D28C5}"/>
              </a:ext>
            </a:extLst>
          </p:cNvPr>
          <p:cNvCxnSpPr/>
          <p:nvPr/>
        </p:nvCxnSpPr>
        <p:spPr>
          <a:xfrm>
            <a:off x="7438030" y="3525061"/>
            <a:ext cx="0" cy="1524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E665CA-90DE-DF2C-5A0A-7A45823ABBC7}"/>
              </a:ext>
            </a:extLst>
          </p:cNvPr>
          <p:cNvCxnSpPr/>
          <p:nvPr/>
        </p:nvCxnSpPr>
        <p:spPr>
          <a:xfrm flipH="1">
            <a:off x="6246253" y="5049672"/>
            <a:ext cx="1191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8640D2D-0B0C-D2EA-CE83-F29CBF07D7D1}"/>
              </a:ext>
            </a:extLst>
          </p:cNvPr>
          <p:cNvCxnSpPr/>
          <p:nvPr/>
        </p:nvCxnSpPr>
        <p:spPr>
          <a:xfrm>
            <a:off x="6246253" y="5049672"/>
            <a:ext cx="0" cy="34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0BBC060-9EC5-DFA8-9C4C-F674638FD4AD}"/>
              </a:ext>
            </a:extLst>
          </p:cNvPr>
          <p:cNvCxnSpPr>
            <a:cxnSpLocks/>
            <a:stCxn id="22" idx="2"/>
            <a:endCxn id="136" idx="1"/>
          </p:cNvCxnSpPr>
          <p:nvPr/>
        </p:nvCxnSpPr>
        <p:spPr>
          <a:xfrm flipV="1">
            <a:off x="6832242" y="2892834"/>
            <a:ext cx="1324668" cy="1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D8E5D48-7D3A-20B8-B97E-17E35DF62D23}"/>
              </a:ext>
            </a:extLst>
          </p:cNvPr>
          <p:cNvSpPr/>
          <p:nvPr/>
        </p:nvSpPr>
        <p:spPr>
          <a:xfrm>
            <a:off x="8156910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FABE8A82-5368-69D2-1B46-9B464FF96E06}"/>
              </a:ext>
            </a:extLst>
          </p:cNvPr>
          <p:cNvSpPr/>
          <p:nvPr/>
        </p:nvSpPr>
        <p:spPr>
          <a:xfrm>
            <a:off x="8236330" y="415522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2329702-C66B-16F9-39AE-2C4573CFC653}"/>
              </a:ext>
            </a:extLst>
          </p:cNvPr>
          <p:cNvSpPr/>
          <p:nvPr/>
        </p:nvSpPr>
        <p:spPr>
          <a:xfrm>
            <a:off x="8405902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CF0E5C2-8221-F3E6-9234-DDA74B7C9669}"/>
              </a:ext>
            </a:extLst>
          </p:cNvPr>
          <p:cNvCxnSpPr>
            <a:stCxn id="182" idx="4"/>
          </p:cNvCxnSpPr>
          <p:nvPr/>
        </p:nvCxnSpPr>
        <p:spPr>
          <a:xfrm>
            <a:off x="8281406" y="4258260"/>
            <a:ext cx="0" cy="47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4673FC0-2DB0-6B38-A13D-4AB63BE52744}"/>
              </a:ext>
            </a:extLst>
          </p:cNvPr>
          <p:cNvCxnSpPr/>
          <p:nvPr/>
        </p:nvCxnSpPr>
        <p:spPr>
          <a:xfrm flipH="1">
            <a:off x="6362566" y="4735773"/>
            <a:ext cx="1934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ED815EA-3E65-2524-2DC9-026DA816C5AF}"/>
              </a:ext>
            </a:extLst>
          </p:cNvPr>
          <p:cNvCxnSpPr>
            <a:endCxn id="28" idx="0"/>
          </p:cNvCxnSpPr>
          <p:nvPr/>
        </p:nvCxnSpPr>
        <p:spPr>
          <a:xfrm>
            <a:off x="6355435" y="4735773"/>
            <a:ext cx="15314" cy="6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1B1715-6661-9723-816C-B32BB0143A5F}"/>
              </a:ext>
            </a:extLst>
          </p:cNvPr>
          <p:cNvCxnSpPr>
            <a:stCxn id="27" idx="2"/>
            <a:endCxn id="181" idx="1"/>
          </p:cNvCxnSpPr>
          <p:nvPr/>
        </p:nvCxnSpPr>
        <p:spPr>
          <a:xfrm>
            <a:off x="6832242" y="4204597"/>
            <a:ext cx="1324668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68CACDE-0794-2D38-D7D8-53DF4A5210A1}"/>
              </a:ext>
            </a:extLst>
          </p:cNvPr>
          <p:cNvSpPr/>
          <p:nvPr/>
        </p:nvSpPr>
        <p:spPr>
          <a:xfrm>
            <a:off x="8156910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51F73E94-0275-9F9F-5CEE-E25FC8E420AE}"/>
              </a:ext>
            </a:extLst>
          </p:cNvPr>
          <p:cNvSpPr/>
          <p:nvPr/>
        </p:nvSpPr>
        <p:spPr>
          <a:xfrm>
            <a:off x="8236330" y="5454202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9C739A1-7DD9-E705-B8C7-0F5892FCA574}"/>
              </a:ext>
            </a:extLst>
          </p:cNvPr>
          <p:cNvSpPr/>
          <p:nvPr/>
        </p:nvSpPr>
        <p:spPr>
          <a:xfrm>
            <a:off x="8405902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id="{2E9249D3-43F4-52F1-DC8F-B2F3542D29D8}"/>
              </a:ext>
            </a:extLst>
          </p:cNvPr>
          <p:cNvSpPr/>
          <p:nvPr/>
        </p:nvSpPr>
        <p:spPr>
          <a:xfrm>
            <a:off x="8485322" y="545205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A93B884-0BCA-F66B-BDEB-C3E72851149B}"/>
              </a:ext>
            </a:extLst>
          </p:cNvPr>
          <p:cNvSpPr/>
          <p:nvPr/>
        </p:nvSpPr>
        <p:spPr>
          <a:xfrm>
            <a:off x="9492019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539437A4-A801-0ABA-6141-9B80C0005546}"/>
              </a:ext>
            </a:extLst>
          </p:cNvPr>
          <p:cNvSpPr/>
          <p:nvPr/>
        </p:nvSpPr>
        <p:spPr>
          <a:xfrm>
            <a:off x="9571439" y="5454202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8E1E0E7-8B54-C816-B5F2-9AF92994DA29}"/>
              </a:ext>
            </a:extLst>
          </p:cNvPr>
          <p:cNvSpPr/>
          <p:nvPr/>
        </p:nvSpPr>
        <p:spPr>
          <a:xfrm>
            <a:off x="9741011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65FF90A-14AE-38C1-B8E2-095B85728817}"/>
              </a:ext>
            </a:extLst>
          </p:cNvPr>
          <p:cNvCxnSpPr>
            <a:stCxn id="197" idx="6"/>
            <a:endCxn id="198" idx="1"/>
          </p:cNvCxnSpPr>
          <p:nvPr/>
        </p:nvCxnSpPr>
        <p:spPr>
          <a:xfrm>
            <a:off x="8575474" y="5503570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380852C-E1ED-2C68-F237-5B4A9FDC122D}"/>
              </a:ext>
            </a:extLst>
          </p:cNvPr>
          <p:cNvCxnSpPr>
            <a:stCxn id="195" idx="4"/>
          </p:cNvCxnSpPr>
          <p:nvPr/>
        </p:nvCxnSpPr>
        <p:spPr>
          <a:xfrm flipH="1" flipV="1">
            <a:off x="8270624" y="5100747"/>
            <a:ext cx="10782" cy="45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4992223-EBDA-2C42-1CD9-EC80F70C744C}"/>
              </a:ext>
            </a:extLst>
          </p:cNvPr>
          <p:cNvCxnSpPr/>
          <p:nvPr/>
        </p:nvCxnSpPr>
        <p:spPr>
          <a:xfrm flipH="1">
            <a:off x="7725430" y="5100747"/>
            <a:ext cx="545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4651A1-CEA2-AB28-BA8F-17E574CEEDC8}"/>
              </a:ext>
            </a:extLst>
          </p:cNvPr>
          <p:cNvCxnSpPr/>
          <p:nvPr/>
        </p:nvCxnSpPr>
        <p:spPr>
          <a:xfrm flipV="1">
            <a:off x="7725430" y="1951630"/>
            <a:ext cx="0" cy="314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662FAF4-8BB6-614E-DE24-152F0C539DBB}"/>
              </a:ext>
            </a:extLst>
          </p:cNvPr>
          <p:cNvCxnSpPr/>
          <p:nvPr/>
        </p:nvCxnSpPr>
        <p:spPr>
          <a:xfrm flipH="1">
            <a:off x="6370749" y="1951630"/>
            <a:ext cx="1354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203065-44C9-C61F-4134-C6325570D6EF}"/>
              </a:ext>
            </a:extLst>
          </p:cNvPr>
          <p:cNvCxnSpPr>
            <a:endCxn id="17" idx="2"/>
          </p:cNvCxnSpPr>
          <p:nvPr/>
        </p:nvCxnSpPr>
        <p:spPr>
          <a:xfrm flipV="1">
            <a:off x="6370749" y="1724710"/>
            <a:ext cx="0" cy="2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06771D2-EF80-1D7D-C663-08AF7231E91F}"/>
              </a:ext>
            </a:extLst>
          </p:cNvPr>
          <p:cNvCxnSpPr>
            <a:cxnSpLocks/>
          </p:cNvCxnSpPr>
          <p:nvPr/>
        </p:nvCxnSpPr>
        <p:spPr>
          <a:xfrm flipV="1">
            <a:off x="9616515" y="4582813"/>
            <a:ext cx="0" cy="933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6EBC9F6-5512-F272-8C7E-4C013255E3A5}"/>
              </a:ext>
            </a:extLst>
          </p:cNvPr>
          <p:cNvCxnSpPr>
            <a:cxnSpLocks/>
          </p:cNvCxnSpPr>
          <p:nvPr/>
        </p:nvCxnSpPr>
        <p:spPr>
          <a:xfrm flipH="1">
            <a:off x="7124131" y="4582813"/>
            <a:ext cx="2492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9C3D005-EC8D-AA9F-5C05-AF2308220075}"/>
              </a:ext>
            </a:extLst>
          </p:cNvPr>
          <p:cNvCxnSpPr>
            <a:cxnSpLocks/>
          </p:cNvCxnSpPr>
          <p:nvPr/>
        </p:nvCxnSpPr>
        <p:spPr>
          <a:xfrm flipV="1">
            <a:off x="7124131" y="3316405"/>
            <a:ext cx="0" cy="1266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FCA2652-57E0-B1C4-6A3A-0FF66EAAB8CB}"/>
              </a:ext>
            </a:extLst>
          </p:cNvPr>
          <p:cNvCxnSpPr/>
          <p:nvPr/>
        </p:nvCxnSpPr>
        <p:spPr>
          <a:xfrm flipH="1">
            <a:off x="6376131" y="3316405"/>
            <a:ext cx="753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DFD8398-B5BE-639A-3018-661D6130382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370749" y="3023683"/>
            <a:ext cx="0" cy="29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3D3A4B7-95A4-7881-2E00-D12BEFB9C6A4}"/>
              </a:ext>
            </a:extLst>
          </p:cNvPr>
          <p:cNvCxnSpPr>
            <a:stCxn id="32" idx="6"/>
            <a:endCxn id="194" idx="1"/>
          </p:cNvCxnSpPr>
          <p:nvPr/>
        </p:nvCxnSpPr>
        <p:spPr>
          <a:xfrm>
            <a:off x="6922394" y="5503570"/>
            <a:ext cx="1234516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9" grpId="0" animBg="1"/>
      <p:bldP spid="7" grpId="0" animBg="1"/>
      <p:bldP spid="9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6" grpId="0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3" grpId="0"/>
      <p:bldP spid="136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81" grpId="0" animBg="1"/>
      <p:bldP spid="182" grpId="0" animBg="1"/>
      <p:bldP spid="18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DB8-A3C6-7D1E-3AC1-F9D83BD0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Continue…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B69-E11E-136A-863A-D25334BF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914869"/>
          </a:xfrm>
        </p:spPr>
        <p:txBody>
          <a:bodyPr>
            <a:normAutofit/>
          </a:bodyPr>
          <a:lstStyle/>
          <a:p>
            <a:r>
              <a:rPr lang="en-US" sz="2400" dirty="0"/>
              <a:t>Linked representation will contain two list:</a:t>
            </a:r>
          </a:p>
          <a:p>
            <a:pPr marL="0" indent="0">
              <a:buNone/>
            </a:pPr>
            <a:r>
              <a:rPr lang="en-US" sz="2400" dirty="0"/>
              <a:t>	1. NODE list</a:t>
            </a:r>
          </a:p>
          <a:p>
            <a:pPr marL="0" indent="0">
              <a:buNone/>
            </a:pPr>
            <a:r>
              <a:rPr lang="en-US" sz="2400" dirty="0"/>
              <a:t>	2. EDGE list</a:t>
            </a:r>
          </a:p>
          <a:p>
            <a:r>
              <a:rPr lang="en-US" sz="2400" dirty="0"/>
              <a:t>Node List: Each element in the list NODE will correspond to a node in G and will be a record of the form.</a:t>
            </a:r>
          </a:p>
          <a:p>
            <a:endParaRPr lang="en-US" sz="2400" dirty="0"/>
          </a:p>
          <a:p>
            <a:r>
              <a:rPr lang="en-US" sz="2400" dirty="0"/>
              <a:t>Where</a:t>
            </a:r>
          </a:p>
          <a:p>
            <a:pPr lvl="2"/>
            <a:r>
              <a:rPr lang="en-US" sz="2400" dirty="0"/>
              <a:t>NODE will be the name or key value of the node.</a:t>
            </a:r>
          </a:p>
          <a:p>
            <a:pPr lvl="2"/>
            <a:r>
              <a:rPr lang="en-US" sz="2400" dirty="0"/>
              <a:t>NEXT will be a pointer to the next node.</a:t>
            </a:r>
          </a:p>
          <a:p>
            <a:pPr lvl="2"/>
            <a:r>
              <a:rPr lang="en-US" sz="2400" dirty="0"/>
              <a:t>ADJ will be a pointer to the first element in the adjacency list of the node, which is maintained in the list EDGE.</a:t>
            </a:r>
          </a:p>
          <a:p>
            <a:pPr lvl="2"/>
            <a:r>
              <a:rPr lang="en-US" sz="2400" dirty="0"/>
              <a:t>The shaded area indicates that there might be other information in the record, such as the INDEG of the node, the OUTDEG of the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A2FF7-B256-C38C-DA73-F158E5AC6495}"/>
              </a:ext>
            </a:extLst>
          </p:cNvPr>
          <p:cNvSpPr/>
          <p:nvPr/>
        </p:nvSpPr>
        <p:spPr>
          <a:xfrm>
            <a:off x="1890511" y="2929943"/>
            <a:ext cx="112314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2EF77-FF2F-10CD-5307-8BF47E5F6206}"/>
              </a:ext>
            </a:extLst>
          </p:cNvPr>
          <p:cNvSpPr/>
          <p:nvPr/>
        </p:nvSpPr>
        <p:spPr>
          <a:xfrm>
            <a:off x="3013657" y="2929943"/>
            <a:ext cx="1123147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B52AD-4059-D63A-E5EB-31C03FBFAAD2}"/>
              </a:ext>
            </a:extLst>
          </p:cNvPr>
          <p:cNvSpPr/>
          <p:nvPr/>
        </p:nvSpPr>
        <p:spPr>
          <a:xfrm>
            <a:off x="4136804" y="2929943"/>
            <a:ext cx="112314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75361-406D-8869-842F-E573227A3A3D}"/>
              </a:ext>
            </a:extLst>
          </p:cNvPr>
          <p:cNvSpPr/>
          <p:nvPr/>
        </p:nvSpPr>
        <p:spPr>
          <a:xfrm>
            <a:off x="5259950" y="2929943"/>
            <a:ext cx="2068129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F5D-A74B-34E3-FBAF-C1A52CC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Continue…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3DF2-9A99-C7C1-8CC0-EAD3F043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520"/>
            <a:ext cx="10515600" cy="5836053"/>
          </a:xfrm>
        </p:spPr>
        <p:txBody>
          <a:bodyPr>
            <a:normAutofit/>
          </a:bodyPr>
          <a:lstStyle/>
          <a:p>
            <a:r>
              <a:rPr lang="en-US" dirty="0"/>
              <a:t>Edge list: Each element in the list EDGE will correspond to an edge of G and will be a record of the 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pPr lvl="2"/>
            <a:r>
              <a:rPr lang="en-US" sz="2800" dirty="0"/>
              <a:t>DEST will point to the location in the list NODE of the destination or terminal node of the edge.</a:t>
            </a:r>
          </a:p>
          <a:p>
            <a:pPr lvl="2"/>
            <a:r>
              <a:rPr lang="en-US" sz="2800" dirty="0"/>
              <a:t>LINK will link together the edges with the same initial node, that is, the nodes in the same adjacency list.</a:t>
            </a:r>
          </a:p>
          <a:p>
            <a:pPr lvl="2"/>
            <a:r>
              <a:rPr lang="en-US" sz="2800" dirty="0"/>
              <a:t>The shaded area indicates other fields if any(such as edge weight)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BAB51-3B1F-E169-3C1D-AF1AB0AE6702}"/>
              </a:ext>
            </a:extLst>
          </p:cNvPr>
          <p:cNvSpPr/>
          <p:nvPr/>
        </p:nvSpPr>
        <p:spPr>
          <a:xfrm>
            <a:off x="1854558" y="2073497"/>
            <a:ext cx="1648496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4ED5C-7380-80C1-5C44-816B8382E4A6}"/>
              </a:ext>
            </a:extLst>
          </p:cNvPr>
          <p:cNvSpPr/>
          <p:nvPr/>
        </p:nvSpPr>
        <p:spPr>
          <a:xfrm>
            <a:off x="3503054" y="2073497"/>
            <a:ext cx="1648496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FE1E5-43B3-9C76-4D27-E86FF035234A}"/>
              </a:ext>
            </a:extLst>
          </p:cNvPr>
          <p:cNvSpPr/>
          <p:nvPr/>
        </p:nvSpPr>
        <p:spPr>
          <a:xfrm>
            <a:off x="5151549" y="2073496"/>
            <a:ext cx="3026535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D5B07-081A-DFD0-9A0E-E379FE6B18D3}"/>
              </a:ext>
            </a:extLst>
          </p:cNvPr>
          <p:cNvSpPr txBox="1"/>
          <p:nvPr/>
        </p:nvSpPr>
        <p:spPr>
          <a:xfrm>
            <a:off x="3898710" y="2644170"/>
            <a:ext cx="439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C00000"/>
                </a:solidFill>
              </a:rPr>
              <a:t>সমাপ্ত</a:t>
            </a:r>
            <a:endParaRPr lang="en-US" sz="4800" dirty="0">
              <a:solidFill>
                <a:srgbClr val="C00000"/>
              </a:solidFill>
            </a:endParaRPr>
          </a:p>
          <a:p>
            <a:pPr algn="ctr"/>
            <a:r>
              <a:rPr lang="en-US" sz="6000" dirty="0">
                <a:solidFill>
                  <a:srgbClr val="C0000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6320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505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Linked Representation of Graph</vt:lpstr>
      <vt:lpstr>PowerPoint Presentation</vt:lpstr>
      <vt:lpstr>Figure of G and Adjacency List</vt:lpstr>
      <vt:lpstr>Linked Representation Continue…</vt:lpstr>
      <vt:lpstr>Linked Representation Continue…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Representation of Graph</dc:title>
  <dc:creator>Mehedi Hasan Shakil</dc:creator>
  <cp:lastModifiedBy>Mehedi Hasan Shakil</cp:lastModifiedBy>
  <cp:revision>7</cp:revision>
  <dcterms:created xsi:type="dcterms:W3CDTF">2022-07-12T02:34:09Z</dcterms:created>
  <dcterms:modified xsi:type="dcterms:W3CDTF">2022-08-10T12:48:52Z</dcterms:modified>
</cp:coreProperties>
</file>