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95" r:id="rId6"/>
    <p:sldId id="330" r:id="rId7"/>
    <p:sldId id="331" r:id="rId8"/>
    <p:sldId id="332" r:id="rId9"/>
    <p:sldId id="333" r:id="rId10"/>
    <p:sldId id="296" r:id="rId11"/>
    <p:sldId id="334" r:id="rId12"/>
    <p:sldId id="33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CD4616-05E0-4E9F-8D6F-3959BF86E8A4}">
          <p14:sldIdLst>
            <p14:sldId id="256"/>
            <p14:sldId id="257"/>
            <p14:sldId id="258"/>
            <p14:sldId id="259"/>
            <p14:sldId id="295"/>
            <p14:sldId id="330"/>
            <p14:sldId id="331"/>
            <p14:sldId id="332"/>
            <p14:sldId id="333"/>
            <p14:sldId id="296"/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7" autoAdjust="0"/>
    <p:restoredTop sz="94660"/>
  </p:normalViewPr>
  <p:slideViewPr>
    <p:cSldViewPr>
      <p:cViewPr varScale="1">
        <p:scale>
          <a:sx n="121" d="100"/>
          <a:sy n="121" d="100"/>
        </p:scale>
        <p:origin x="11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652" y="654560"/>
            <a:ext cx="5105400" cy="4222240"/>
          </a:xfrm>
        </p:spPr>
        <p:txBody>
          <a:bodyPr/>
          <a:lstStyle/>
          <a:p>
            <a:pPr algn="l"/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Computer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Graphics</a:t>
            </a:r>
            <a:br>
              <a:rPr lang="en-SG" dirty="0" smtClean="0"/>
            </a:br>
            <a:r>
              <a:rPr lang="en-SG" dirty="0" smtClean="0"/>
              <a:t>Sessional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sz="1600" dirty="0" smtClean="0"/>
              <a:t/>
            </a:r>
            <a:br>
              <a:rPr lang="en-SG" sz="1600" dirty="0" smtClean="0"/>
            </a:br>
            <a:r>
              <a:rPr lang="en-SG" dirty="0" smtClean="0"/>
              <a:t>CSI-414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sz="1600" dirty="0" smtClean="0"/>
              <a:t/>
            </a:r>
            <a:br>
              <a:rPr lang="en-SG" sz="1600" dirty="0" smtClean="0"/>
            </a:br>
            <a:r>
              <a:rPr lang="en-SG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3090" y="4953000"/>
            <a:ext cx="5114778" cy="110124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Presentation on: </a:t>
            </a:r>
          </a:p>
          <a:p>
            <a:r>
              <a:rPr lang="en-US" dirty="0" err="1" smtClean="0"/>
              <a:t>OpenGl</a:t>
            </a:r>
            <a:r>
              <a:rPr lang="en-US" dirty="0" smtClean="0"/>
              <a:t>/GLUT based project presenting the scenery of a Lighthouse over the dockside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 smtClean="0"/>
              <a:t>Function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5312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Q – Change Lighthouse light color to red</a:t>
            </a:r>
          </a:p>
          <a:p>
            <a:pPr marL="0" indent="0">
              <a:buNone/>
            </a:pPr>
            <a:r>
              <a:rPr lang="en-US" sz="2000" dirty="0" smtClean="0"/>
              <a:t>W - </a:t>
            </a:r>
            <a:r>
              <a:rPr lang="en-US" sz="2000" dirty="0"/>
              <a:t>Change Lighthouse light color to </a:t>
            </a:r>
            <a:r>
              <a:rPr lang="en-US" sz="2000" dirty="0" smtClean="0"/>
              <a:t>default</a:t>
            </a:r>
          </a:p>
          <a:p>
            <a:pPr marL="0" indent="0">
              <a:buNone/>
            </a:pPr>
            <a:r>
              <a:rPr lang="en-US" sz="2000" dirty="0" smtClean="0"/>
              <a:t>E – Move the light to the right</a:t>
            </a:r>
          </a:p>
          <a:p>
            <a:pPr marL="0" indent="0">
              <a:buNone/>
            </a:pPr>
            <a:r>
              <a:rPr lang="en-US" sz="2000" dirty="0" smtClean="0"/>
              <a:t>R – move the light to the left</a:t>
            </a:r>
          </a:p>
          <a:p>
            <a:pPr marL="0" indent="0">
              <a:buNone/>
            </a:pPr>
            <a:r>
              <a:rPr lang="en-US" sz="2000" dirty="0" smtClean="0"/>
              <a:t>T – Change the sign color to default</a:t>
            </a:r>
          </a:p>
          <a:p>
            <a:pPr marL="0" indent="0">
              <a:buNone/>
            </a:pPr>
            <a:r>
              <a:rPr lang="en-US" sz="2000" dirty="0" smtClean="0"/>
              <a:t>Y – Sign color change 1</a:t>
            </a:r>
          </a:p>
          <a:p>
            <a:pPr marL="0" indent="0">
              <a:buNone/>
            </a:pPr>
            <a:r>
              <a:rPr lang="en-US" sz="2000" dirty="0" smtClean="0"/>
              <a:t>U – Sign color change 2</a:t>
            </a:r>
          </a:p>
          <a:p>
            <a:pPr marL="0" indent="0">
              <a:buNone/>
            </a:pPr>
            <a:r>
              <a:rPr lang="en-US" sz="2000" dirty="0" smtClean="0"/>
              <a:t>I – Sign color change 3</a:t>
            </a:r>
          </a:p>
          <a:p>
            <a:pPr marL="0" indent="0">
              <a:buNone/>
            </a:pPr>
            <a:r>
              <a:rPr lang="en-US" sz="2000" dirty="0" smtClean="0"/>
              <a:t>O – Move ship forward</a:t>
            </a:r>
          </a:p>
          <a:p>
            <a:pPr marL="0" indent="0">
              <a:buNone/>
            </a:pPr>
            <a:r>
              <a:rPr lang="en-US" sz="2000" dirty="0" smtClean="0"/>
              <a:t>P – Move ship back</a:t>
            </a:r>
          </a:p>
          <a:p>
            <a:pPr marL="0" indent="0">
              <a:buNone/>
            </a:pPr>
            <a:r>
              <a:rPr lang="en-US" sz="2000" dirty="0" smtClean="0"/>
              <a:t>A – Light 1 to default</a:t>
            </a:r>
          </a:p>
          <a:p>
            <a:pPr marL="0" indent="0">
              <a:buNone/>
            </a:pPr>
            <a:r>
              <a:rPr lang="en-US" sz="2000" dirty="0" smtClean="0"/>
              <a:t>S – light 2 to default</a:t>
            </a:r>
          </a:p>
          <a:p>
            <a:pPr marL="0" indent="0">
              <a:buNone/>
            </a:pPr>
            <a:r>
              <a:rPr lang="en-US" sz="2000" dirty="0" smtClean="0"/>
              <a:t>D – Light 3 to </a:t>
            </a:r>
            <a:r>
              <a:rPr lang="en-US" sz="2000" dirty="0" err="1" smtClean="0"/>
              <a:t>deafault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23754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 smtClean="0"/>
              <a:t>Function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5312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F- light 1 to yellow</a:t>
            </a:r>
          </a:p>
          <a:p>
            <a:pPr marL="0" indent="0">
              <a:buNone/>
            </a:pPr>
            <a:r>
              <a:rPr lang="en-US" sz="2000" dirty="0" smtClean="0"/>
              <a:t>G – Light 2 to yellow</a:t>
            </a:r>
          </a:p>
          <a:p>
            <a:pPr marL="0" indent="0">
              <a:buNone/>
            </a:pPr>
            <a:r>
              <a:rPr lang="en-US" sz="2000" dirty="0" smtClean="0"/>
              <a:t>H – Light 3 to yellow</a:t>
            </a:r>
          </a:p>
          <a:p>
            <a:pPr marL="0" indent="0">
              <a:buNone/>
            </a:pPr>
            <a:r>
              <a:rPr lang="en-US" sz="2000" dirty="0" smtClean="0"/>
              <a:t>J – Ladder default</a:t>
            </a:r>
          </a:p>
          <a:p>
            <a:pPr marL="0" indent="0">
              <a:buNone/>
            </a:pPr>
            <a:r>
              <a:rPr lang="en-US" sz="2000" dirty="0" smtClean="0"/>
              <a:t>K – Ladder 2 default</a:t>
            </a:r>
          </a:p>
          <a:p>
            <a:pPr marL="0" indent="0">
              <a:buNone/>
            </a:pPr>
            <a:r>
              <a:rPr lang="en-US" sz="2000" dirty="0" smtClean="0"/>
              <a:t>L – Remove ladder 1</a:t>
            </a:r>
          </a:p>
          <a:p>
            <a:pPr marL="0" indent="0">
              <a:buNone/>
            </a:pPr>
            <a:r>
              <a:rPr lang="en-US" sz="2000" dirty="0" smtClean="0"/>
              <a:t>Z – Remove ladder 2</a:t>
            </a:r>
          </a:p>
          <a:p>
            <a:pPr marL="0" indent="0">
              <a:buNone/>
            </a:pPr>
            <a:r>
              <a:rPr lang="en-US" sz="2000" dirty="0" smtClean="0"/>
              <a:t>X – NPC 1 dialogue</a:t>
            </a:r>
          </a:p>
          <a:p>
            <a:pPr marL="0" indent="0">
              <a:buNone/>
            </a:pPr>
            <a:r>
              <a:rPr lang="en-US" sz="2000" dirty="0" smtClean="0"/>
              <a:t>C – NPC 1 dialogue remove</a:t>
            </a:r>
          </a:p>
          <a:p>
            <a:pPr marL="0" indent="0">
              <a:buNone/>
            </a:pPr>
            <a:r>
              <a:rPr lang="en-US" sz="2000" dirty="0" smtClean="0"/>
              <a:t>V – NPC 2 dialogue </a:t>
            </a:r>
          </a:p>
          <a:p>
            <a:pPr marL="0" indent="0">
              <a:buNone/>
            </a:pPr>
            <a:r>
              <a:rPr lang="en-US" sz="2000" dirty="0" smtClean="0"/>
              <a:t>B – NPC 2 dialogue remove </a:t>
            </a:r>
          </a:p>
          <a:p>
            <a:pPr marL="0" indent="0">
              <a:buNone/>
            </a:pPr>
            <a:r>
              <a:rPr lang="en-US" sz="2000" dirty="0" smtClean="0"/>
              <a:t>M - </a:t>
            </a:r>
            <a:r>
              <a:rPr lang="en-US" sz="2000" dirty="0" err="1" smtClean="0"/>
              <a:t>IdleFunction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165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531273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With this I conclude our presentation.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dirty="0" smtClean="0"/>
              <a:t>Thanks to everyone for listening.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489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Team </a:t>
            </a:r>
            <a:r>
              <a:rPr lang="en-SG" dirty="0" err="1" smtClean="0"/>
              <a:t>n&amp;m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dirty="0" smtClean="0"/>
              <a:t>Members:</a:t>
            </a:r>
          </a:p>
          <a:p>
            <a:pPr marL="0" indent="0" algn="just">
              <a:buNone/>
            </a:pPr>
            <a:r>
              <a:rPr lang="en-SG" dirty="0" smtClean="0"/>
              <a:t>1. Fakrul Ibne Hassan</a:t>
            </a:r>
          </a:p>
          <a:p>
            <a:pPr marL="0" indent="0" algn="just">
              <a:buNone/>
            </a:pPr>
            <a:r>
              <a:rPr lang="en-SG" dirty="0" smtClean="0"/>
              <a:t>ID – CSE 066 </a:t>
            </a:r>
            <a:r>
              <a:rPr lang="en-SG" dirty="0" smtClean="0"/>
              <a:t>07714</a:t>
            </a:r>
          </a:p>
          <a:p>
            <a:pPr marL="0" indent="0" algn="just">
              <a:buNone/>
            </a:pPr>
            <a:r>
              <a:rPr lang="en-SG" dirty="0" smtClean="0"/>
              <a:t>Batch – 66(C)</a:t>
            </a:r>
            <a:endParaRPr lang="en-SG" dirty="0" smtClean="0"/>
          </a:p>
          <a:p>
            <a:pPr marL="0" indent="0" algn="just">
              <a:buNone/>
            </a:pPr>
            <a:endParaRPr lang="en-SG" dirty="0"/>
          </a:p>
          <a:p>
            <a:pPr marL="0" indent="0" algn="just">
              <a:buNone/>
            </a:pPr>
            <a:r>
              <a:rPr lang="en-SG" dirty="0" smtClean="0"/>
              <a:t>2. </a:t>
            </a:r>
            <a:r>
              <a:rPr lang="en-SG" dirty="0" err="1" smtClean="0"/>
              <a:t>Mehedi</a:t>
            </a:r>
            <a:r>
              <a:rPr lang="en-SG" dirty="0" smtClean="0"/>
              <a:t> Hassan</a:t>
            </a:r>
            <a:endParaRPr lang="en-SG" dirty="0" smtClean="0"/>
          </a:p>
          <a:p>
            <a:pPr marL="0" indent="0" algn="just">
              <a:buNone/>
            </a:pPr>
            <a:r>
              <a:rPr lang="en-SG" dirty="0" smtClean="0"/>
              <a:t>ID – CSE 066 </a:t>
            </a:r>
            <a:r>
              <a:rPr lang="en-SG" dirty="0" smtClean="0"/>
              <a:t>07715</a:t>
            </a:r>
          </a:p>
          <a:p>
            <a:pPr marL="0" indent="0" algn="just">
              <a:buNone/>
            </a:pPr>
            <a:r>
              <a:rPr lang="en-SG" dirty="0" smtClean="0"/>
              <a:t>Batch – 66(C)</a:t>
            </a:r>
            <a:endParaRPr lang="en-SG" dirty="0" smtClean="0"/>
          </a:p>
          <a:p>
            <a:pPr marL="0" indent="0" algn="just">
              <a:buNone/>
            </a:pPr>
            <a:endParaRPr lang="en-SG" dirty="0"/>
          </a:p>
          <a:p>
            <a:pPr marL="0" indent="0" algn="just">
              <a:buNone/>
            </a:pPr>
            <a:endParaRPr lang="en-SG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General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SG" dirty="0" smtClean="0"/>
              <a:t>Subject: CSI </a:t>
            </a:r>
            <a:r>
              <a:rPr lang="en-SG" dirty="0" smtClean="0"/>
              <a:t>414</a:t>
            </a:r>
            <a:r>
              <a:rPr lang="en-SG" dirty="0" smtClean="0"/>
              <a:t> </a:t>
            </a:r>
            <a:r>
              <a:rPr lang="en-SG" dirty="0" smtClean="0"/>
              <a:t>– </a:t>
            </a:r>
            <a:r>
              <a:rPr lang="en-SG" dirty="0" smtClean="0"/>
              <a:t>CG</a:t>
            </a:r>
            <a:r>
              <a:rPr lang="en-SG" dirty="0" smtClean="0"/>
              <a:t> </a:t>
            </a:r>
            <a:r>
              <a:rPr lang="en-SG" dirty="0" smtClean="0"/>
              <a:t>sessional</a:t>
            </a:r>
          </a:p>
          <a:p>
            <a:pPr>
              <a:buNone/>
            </a:pPr>
            <a:endParaRPr lang="en-SG" dirty="0"/>
          </a:p>
          <a:p>
            <a:pPr>
              <a:buNone/>
            </a:pPr>
            <a:r>
              <a:rPr lang="en-SG" dirty="0" smtClean="0"/>
              <a:t>Presentation Number: </a:t>
            </a:r>
            <a:r>
              <a:rPr lang="en-SG" dirty="0" smtClean="0"/>
              <a:t>Final Presentation</a:t>
            </a:r>
            <a:endParaRPr lang="en-SG" dirty="0" smtClean="0"/>
          </a:p>
          <a:p>
            <a:pPr>
              <a:buNone/>
            </a:pPr>
            <a:endParaRPr lang="en-SG" dirty="0" smtClean="0"/>
          </a:p>
          <a:p>
            <a:pPr>
              <a:buNone/>
            </a:pPr>
            <a:r>
              <a:rPr lang="en-SG" dirty="0" smtClean="0"/>
              <a:t>Topic:  OpenGL/GLUT based project presenting the</a:t>
            </a:r>
          </a:p>
          <a:p>
            <a:pPr>
              <a:buNone/>
            </a:pPr>
            <a:r>
              <a:rPr lang="en-SG" dirty="0"/>
              <a:t>	</a:t>
            </a:r>
            <a:r>
              <a:rPr lang="en-SG" dirty="0" smtClean="0"/>
              <a:t>	 scenery of a Lighthouse over the dockside.</a:t>
            </a:r>
            <a:endParaRPr lang="en-SG" dirty="0" smtClean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Presented to:</a:t>
            </a:r>
          </a:p>
          <a:p>
            <a:pPr marL="0" indent="0">
              <a:buNone/>
            </a:pPr>
            <a:r>
              <a:rPr lang="en-US" dirty="0" err="1"/>
              <a:t>Mashiwat</a:t>
            </a:r>
            <a:r>
              <a:rPr lang="en-US" dirty="0"/>
              <a:t> </a:t>
            </a:r>
            <a:r>
              <a:rPr lang="en-US" dirty="0" err="1"/>
              <a:t>Tabassum</a:t>
            </a:r>
            <a:r>
              <a:rPr lang="en-US" dirty="0"/>
              <a:t> </a:t>
            </a:r>
            <a:r>
              <a:rPr lang="en-US" dirty="0" err="1" smtClean="0"/>
              <a:t>Waishy</a:t>
            </a:r>
            <a:endParaRPr lang="en-US" dirty="0" smtClean="0"/>
          </a:p>
          <a:p>
            <a:pPr marL="0" indent="0">
              <a:buNone/>
            </a:pPr>
            <a:r>
              <a:rPr lang="en-SG" dirty="0" smtClean="0"/>
              <a:t>Senior Lecturer</a:t>
            </a: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Stamford University Bangladesh</a:t>
            </a:r>
          </a:p>
          <a:p>
            <a:pPr marL="0" indent="0">
              <a:buNone/>
            </a:pPr>
            <a:endParaRPr lang="en-SG" sz="1000" dirty="0" smtClean="0"/>
          </a:p>
          <a:p>
            <a:pPr marL="0" indent="0">
              <a:buNone/>
            </a:pPr>
            <a:r>
              <a:rPr lang="en-SG" dirty="0" smtClean="0"/>
              <a:t>Date of presentation: </a:t>
            </a:r>
            <a:r>
              <a:rPr lang="en-SG" dirty="0"/>
              <a:t>5</a:t>
            </a:r>
            <a:r>
              <a:rPr lang="en-SG" dirty="0" smtClean="0"/>
              <a:t> September, </a:t>
            </a:r>
            <a:r>
              <a:rPr lang="en-SG" dirty="0" smtClean="0"/>
              <a:t>2021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SG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Details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Project Images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Function Descriptions</a:t>
            </a:r>
          </a:p>
          <a:p>
            <a:pPr marL="514350" indent="-514350" algn="just">
              <a:buAutoNum type="arabicPeriod"/>
            </a:pPr>
            <a:r>
              <a:rPr lang="en-US" smtClean="0"/>
              <a:t>Conclusion</a:t>
            </a:r>
            <a:endParaRPr lang="en-US" dirty="0" smtClean="0"/>
          </a:p>
          <a:p>
            <a:pPr marL="514350" indent="-514350" algn="just">
              <a:buAutoNum type="arabicPeriod"/>
            </a:pPr>
            <a:endParaRPr lang="en-US" dirty="0" smtClean="0"/>
          </a:p>
          <a:p>
            <a:pPr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800" dirty="0" smtClean="0"/>
              <a:t>For the final project of the course of Computer Graphics Sessional</a:t>
            </a:r>
          </a:p>
          <a:p>
            <a:pPr>
              <a:buNone/>
            </a:pPr>
            <a:r>
              <a:rPr lang="en-US" sz="1800" dirty="0" smtClean="0"/>
              <a:t>we decided to </a:t>
            </a:r>
            <a:r>
              <a:rPr lang="en-US" sz="1800" dirty="0" smtClean="0"/>
              <a:t>attempt to create the scenery of a lighthouse that</a:t>
            </a:r>
          </a:p>
          <a:p>
            <a:pPr>
              <a:buNone/>
            </a:pPr>
            <a:r>
              <a:rPr lang="en-US" sz="1800" dirty="0" smtClean="0"/>
              <a:t>was over-seeing a dockside.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800" dirty="0" smtClean="0"/>
              <a:t>The Lighthouse was planned to be shown on top of a hill. The hill</a:t>
            </a:r>
          </a:p>
          <a:p>
            <a:pPr>
              <a:buNone/>
            </a:pPr>
            <a:r>
              <a:rPr lang="en-US" sz="1800" dirty="0" smtClean="0"/>
              <a:t>would loom over a b</a:t>
            </a:r>
            <a:r>
              <a:rPr lang="en-US" sz="1800" dirty="0" smtClean="0"/>
              <a:t>usy dockside. The dockside would be busy as </a:t>
            </a:r>
          </a:p>
          <a:p>
            <a:pPr>
              <a:buNone/>
            </a:pPr>
            <a:r>
              <a:rPr lang="en-US" sz="1800" dirty="0"/>
              <a:t>e</a:t>
            </a:r>
            <a:r>
              <a:rPr lang="en-US" sz="1800" dirty="0" smtClean="0"/>
              <a:t>ver with the movements of the people and the coming and going of</a:t>
            </a:r>
          </a:p>
          <a:p>
            <a:pPr>
              <a:buNone/>
            </a:pPr>
            <a:r>
              <a:rPr lang="en-US" sz="1800" dirty="0"/>
              <a:t>s</a:t>
            </a:r>
            <a:r>
              <a:rPr lang="en-US" sz="1800" dirty="0" smtClean="0"/>
              <a:t>hips.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The sky would be cloudy and in the horizon we could see the</a:t>
            </a:r>
          </a:p>
          <a:p>
            <a:pPr>
              <a:buNone/>
            </a:pPr>
            <a:r>
              <a:rPr lang="en-US" sz="1800" dirty="0" smtClean="0"/>
              <a:t>Mountain range. There would be boats moving in the background in</a:t>
            </a:r>
          </a:p>
          <a:p>
            <a:pPr>
              <a:buNone/>
            </a:pPr>
            <a:r>
              <a:rPr lang="en-US" sz="1800" dirty="0"/>
              <a:t>t</a:t>
            </a:r>
            <a:r>
              <a:rPr lang="en-US" sz="1800" dirty="0" smtClean="0"/>
              <a:t>he distance.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223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/>
              <a:t>The project is created using OpenGL/Glut </a:t>
            </a:r>
            <a:r>
              <a:rPr lang="en-US" sz="2000" dirty="0" smtClean="0"/>
              <a:t>using the C</a:t>
            </a:r>
          </a:p>
          <a:p>
            <a:pPr algn="just">
              <a:buNone/>
            </a:pPr>
            <a:r>
              <a:rPr lang="en-US" sz="2000" dirty="0"/>
              <a:t>l</a:t>
            </a:r>
            <a:r>
              <a:rPr lang="en-US" sz="2000" dirty="0" smtClean="0"/>
              <a:t>anguage.</a:t>
            </a:r>
          </a:p>
          <a:p>
            <a:pPr algn="just">
              <a:buNone/>
            </a:pPr>
            <a:r>
              <a:rPr lang="en-US" sz="2000" dirty="0" smtClean="0"/>
              <a:t>The project is created using the 2d convention and using a </a:t>
            </a:r>
          </a:p>
          <a:p>
            <a:pPr algn="just">
              <a:buNone/>
            </a:pPr>
            <a:r>
              <a:rPr lang="en-US" sz="2000" dirty="0"/>
              <a:t>s</a:t>
            </a:r>
            <a:r>
              <a:rPr lang="en-US" sz="2000" dirty="0" smtClean="0"/>
              <a:t>ingle buffered window and following RGB color convention.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 smtClean="0"/>
              <a:t>The project includes the following features:</a:t>
            </a:r>
          </a:p>
          <a:p>
            <a:pPr algn="just">
              <a:buNone/>
            </a:pPr>
            <a:endParaRPr lang="en-US" sz="2000" dirty="0"/>
          </a:p>
          <a:p>
            <a:pPr algn="just"/>
            <a:r>
              <a:rPr lang="en-US" sz="2000" dirty="0" smtClean="0"/>
              <a:t>Movable objects in the foreground.</a:t>
            </a:r>
          </a:p>
          <a:p>
            <a:pPr algn="just"/>
            <a:r>
              <a:rPr lang="en-US" sz="2000" dirty="0" smtClean="0"/>
              <a:t>Automatically moving ships in the background.</a:t>
            </a:r>
          </a:p>
          <a:p>
            <a:pPr algn="just"/>
            <a:r>
              <a:rPr lang="en-US" sz="2000" dirty="0" smtClean="0"/>
              <a:t>Moving clouds in the sky.</a:t>
            </a:r>
          </a:p>
          <a:p>
            <a:pPr algn="just"/>
            <a:r>
              <a:rPr lang="en-US" sz="2000" dirty="0" smtClean="0"/>
              <a:t>Characters exchanging dialogue</a:t>
            </a:r>
          </a:p>
          <a:p>
            <a:pPr algn="just"/>
            <a:r>
              <a:rPr lang="en-US" sz="2000" dirty="0" smtClean="0"/>
              <a:t>Shops with color changing signs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148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Light house on the hill</a:t>
            </a:r>
          </a:p>
          <a:p>
            <a:pPr algn="just"/>
            <a:r>
              <a:rPr lang="en-US" sz="2000" dirty="0" smtClean="0"/>
              <a:t>Changing light color of the light house</a:t>
            </a:r>
          </a:p>
          <a:p>
            <a:pPr algn="just"/>
            <a:r>
              <a:rPr lang="en-US" sz="2000" dirty="0" smtClean="0"/>
              <a:t>A dockside</a:t>
            </a:r>
          </a:p>
          <a:p>
            <a:pPr algn="just"/>
            <a:r>
              <a:rPr lang="en-US" sz="2000" dirty="0" smtClean="0"/>
              <a:t>Removable ladder connecting the dock to the ship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Most these can be seen through the use of keyboard functions.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The list of the keyboard functions and images showcasing the finished state of the project are included next.</a:t>
            </a:r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743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 smtClean="0"/>
              <a:t>PROJECT 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3540"/>
            <a:ext cx="7239000" cy="4532282"/>
          </a:xfrm>
        </p:spPr>
      </p:pic>
    </p:spTree>
    <p:extLst>
      <p:ext uri="{BB962C8B-B14F-4D97-AF65-F5344CB8AC3E}">
        <p14:creationId xmlns:p14="http://schemas.microsoft.com/office/powerpoint/2010/main" val="22040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 smtClean="0"/>
              <a:t>PROJECT 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6183"/>
            <a:ext cx="7239000" cy="4546996"/>
          </a:xfrm>
        </p:spPr>
      </p:pic>
    </p:spTree>
    <p:extLst>
      <p:ext uri="{BB962C8B-B14F-4D97-AF65-F5344CB8AC3E}">
        <p14:creationId xmlns:p14="http://schemas.microsoft.com/office/powerpoint/2010/main" val="8982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464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Trebuchet MS</vt:lpstr>
      <vt:lpstr>Wingdings</vt:lpstr>
      <vt:lpstr>Wingdings 2</vt:lpstr>
      <vt:lpstr>Opulent</vt:lpstr>
      <vt:lpstr>  Computer Graphics Sessional  CSI-414  Final Presentation</vt:lpstr>
      <vt:lpstr>Team n&amp;m</vt:lpstr>
      <vt:lpstr>General Information</vt:lpstr>
      <vt:lpstr>Overview</vt:lpstr>
      <vt:lpstr>Introduction</vt:lpstr>
      <vt:lpstr>Details</vt:lpstr>
      <vt:lpstr>Details</vt:lpstr>
      <vt:lpstr>PROJECT IMAGES</vt:lpstr>
      <vt:lpstr>PROJECT IMAGES</vt:lpstr>
      <vt:lpstr>Function Descriptions</vt:lpstr>
      <vt:lpstr>Function Descriptions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Design CSI 324 – SAD sessional</dc:title>
  <dc:creator>NABIL</dc:creator>
  <cp:lastModifiedBy>Nabil</cp:lastModifiedBy>
  <cp:revision>125</cp:revision>
  <dcterms:created xsi:type="dcterms:W3CDTF">2006-08-16T00:00:00Z</dcterms:created>
  <dcterms:modified xsi:type="dcterms:W3CDTF">2021-09-04T17:50:40Z</dcterms:modified>
</cp:coreProperties>
</file>