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2DB5F1-3B66-478B-B82A-9A82BCFBEB0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254018-E6A4-4855-8702-84FC330E99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7CF2EB-6D3D-4BA4-9F8A-BB7C6332753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85AC34-1803-468F-B191-A0343E427F1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1DE08D-1B5E-4062-8096-7689145947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AA2F24-2C34-4409-8EF9-5E02FD58D8E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09E4E7-B986-4228-B09A-9D4880B9A0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2AD681-A6CA-4037-90A8-9D90448343D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F1871D-5658-4D84-A4FC-F393D067E5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651DDE-5F58-45AD-8401-2D1DE2A40C8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8CFA86-B259-40AA-9B2A-AD2B1CFF67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75A5BA-1555-4EC3-B49F-B3ED970805F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ublic.tableau.com/views/DecodingDigitalDesiresaDataDrivenAnalysisofBangladeshsSmartphoneUniverse/Story1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sng">
                <a:solidFill>
                  <a:schemeClr val="dk1"/>
                </a:solidFill>
                <a:effectLst/>
                <a:uFillTx/>
                <a:latin typeface="Calibri Light"/>
                <a:hlinkClick r:id="rId1"/>
              </a:rPr>
              <a:t>Decoding Digital Desires: a Data Driven Analysis of Bangladesh's Smartphone Universe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File created on: 8/31/2025 5:28:06 PM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lide2" descr="Story 15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lide3" descr="Story 12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lide4" descr="Story 13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lide5" descr="Story 14"/>
          <p:cNvPicPr/>
          <p:nvPr/>
        </p:nvPicPr>
        <p:blipFill>
          <a:blip r:embed="rId1"/>
          <a:stretch/>
        </p:blipFill>
        <p:spPr>
          <a:xfrm>
            <a:off x="2481840" y="0"/>
            <a:ext cx="72280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2025-08-31T17:28:08Z</dcterms:created>
  <dc:creator/>
  <dc:description/>
  <dc:language>en-US</dc:language>
  <cp:lastModifiedBy/>
  <dcterms:modified xsi:type="dcterms:W3CDTF">2025-08-31T23:29:03Z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