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3"/>
  </p:notesMasterIdLst>
  <p:handoutMasterIdLst>
    <p:handoutMasterId r:id="rId54"/>
  </p:handoutMasterIdLst>
  <p:sldIdLst>
    <p:sldId id="335" r:id="rId2"/>
    <p:sldId id="418" r:id="rId3"/>
    <p:sldId id="419" r:id="rId4"/>
    <p:sldId id="457" r:id="rId5"/>
    <p:sldId id="420" r:id="rId6"/>
    <p:sldId id="421" r:id="rId7"/>
    <p:sldId id="458" r:id="rId8"/>
    <p:sldId id="422" r:id="rId9"/>
    <p:sldId id="423" r:id="rId10"/>
    <p:sldId id="459" r:id="rId11"/>
    <p:sldId id="424" r:id="rId12"/>
    <p:sldId id="425" r:id="rId13"/>
    <p:sldId id="426" r:id="rId14"/>
    <p:sldId id="460" r:id="rId15"/>
    <p:sldId id="427" r:id="rId16"/>
    <p:sldId id="428" r:id="rId17"/>
    <p:sldId id="461" r:id="rId18"/>
    <p:sldId id="462" r:id="rId19"/>
    <p:sldId id="429" r:id="rId20"/>
    <p:sldId id="463" r:id="rId21"/>
    <p:sldId id="430" r:id="rId22"/>
    <p:sldId id="431" r:id="rId23"/>
    <p:sldId id="432" r:id="rId24"/>
    <p:sldId id="464" r:id="rId25"/>
    <p:sldId id="465" r:id="rId26"/>
    <p:sldId id="466" r:id="rId27"/>
    <p:sldId id="468" r:id="rId28"/>
    <p:sldId id="467" r:id="rId29"/>
    <p:sldId id="455" r:id="rId30"/>
    <p:sldId id="436" r:id="rId31"/>
    <p:sldId id="437" r:id="rId32"/>
    <p:sldId id="438" r:id="rId33"/>
    <p:sldId id="439" r:id="rId34"/>
    <p:sldId id="440" r:id="rId35"/>
    <p:sldId id="441" r:id="rId36"/>
    <p:sldId id="442" r:id="rId37"/>
    <p:sldId id="443" r:id="rId38"/>
    <p:sldId id="444" r:id="rId39"/>
    <p:sldId id="445" r:id="rId40"/>
    <p:sldId id="456" r:id="rId41"/>
    <p:sldId id="454" r:id="rId42"/>
    <p:sldId id="447" r:id="rId43"/>
    <p:sldId id="448" r:id="rId44"/>
    <p:sldId id="449" r:id="rId45"/>
    <p:sldId id="469" r:id="rId46"/>
    <p:sldId id="470" r:id="rId47"/>
    <p:sldId id="471" r:id="rId48"/>
    <p:sldId id="450" r:id="rId49"/>
    <p:sldId id="451" r:id="rId50"/>
    <p:sldId id="452" r:id="rId51"/>
    <p:sldId id="453" r:id="rId52"/>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94737" autoAdjust="0"/>
  </p:normalViewPr>
  <p:slideViewPr>
    <p:cSldViewPr snapToGrid="0">
      <p:cViewPr varScale="1">
        <p:scale>
          <a:sx n="64" d="100"/>
          <a:sy n="64" d="100"/>
        </p:scale>
        <p:origin x="-1208" y="-72"/>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1E6121-D407-487F-B99A-A214043F4D27}"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5559108B-3D12-4760-AD40-E7A16F4379DB}">
      <dgm:prSet phldrT="[Text]"/>
      <dgm:spPr/>
      <dgm:t>
        <a:bodyPr/>
        <a:lstStyle/>
        <a:p>
          <a:r>
            <a:rPr lang="en-US" dirty="0" smtClean="0"/>
            <a:t>SQL</a:t>
          </a:r>
          <a:endParaRPr lang="en-US" dirty="0"/>
        </a:p>
      </dgm:t>
    </dgm:pt>
    <dgm:pt modelId="{439EEB85-8533-46CD-8449-389AEE4348D3}" type="parTrans" cxnId="{9DB13EC0-90FB-4C4C-B561-E64F434ABFE9}">
      <dgm:prSet/>
      <dgm:spPr/>
      <dgm:t>
        <a:bodyPr/>
        <a:lstStyle/>
        <a:p>
          <a:endParaRPr lang="en-US"/>
        </a:p>
      </dgm:t>
    </dgm:pt>
    <dgm:pt modelId="{0AC575CD-5D20-409B-AAA7-1376DC3BE006}" type="sibTrans" cxnId="{9DB13EC0-90FB-4C4C-B561-E64F434ABFE9}">
      <dgm:prSet/>
      <dgm:spPr/>
      <dgm:t>
        <a:bodyPr/>
        <a:lstStyle/>
        <a:p>
          <a:endParaRPr lang="en-US"/>
        </a:p>
      </dgm:t>
    </dgm:pt>
    <dgm:pt modelId="{7B49F53C-A7B7-45B0-8CCD-59CA5A5D6D6D}">
      <dgm:prSet phldrT="[Text]"/>
      <dgm:spPr/>
      <dgm:t>
        <a:bodyPr/>
        <a:lstStyle/>
        <a:p>
          <a:r>
            <a:rPr lang="en-US" dirty="0" smtClean="0"/>
            <a:t>DDL</a:t>
          </a:r>
          <a:endParaRPr lang="en-US" dirty="0"/>
        </a:p>
      </dgm:t>
    </dgm:pt>
    <dgm:pt modelId="{0E1A7388-1D70-4CD9-A7FC-71F549608DBD}" type="parTrans" cxnId="{B76DC650-9B2B-4583-BC9A-BA1EF88496BD}">
      <dgm:prSet/>
      <dgm:spPr/>
      <dgm:t>
        <a:bodyPr/>
        <a:lstStyle/>
        <a:p>
          <a:endParaRPr lang="en-US"/>
        </a:p>
      </dgm:t>
    </dgm:pt>
    <dgm:pt modelId="{A41E453F-F48B-40BB-9124-EBDD93C065F4}" type="sibTrans" cxnId="{B76DC650-9B2B-4583-BC9A-BA1EF88496BD}">
      <dgm:prSet/>
      <dgm:spPr/>
      <dgm:t>
        <a:bodyPr/>
        <a:lstStyle/>
        <a:p>
          <a:endParaRPr lang="en-US"/>
        </a:p>
      </dgm:t>
    </dgm:pt>
    <dgm:pt modelId="{50122BFC-AA2D-47D5-8FC2-9A07C289305A}">
      <dgm:prSet phldrT="[Text]"/>
      <dgm:spPr/>
      <dgm:t>
        <a:bodyPr/>
        <a:lstStyle/>
        <a:p>
          <a:r>
            <a:rPr lang="en-US" dirty="0" smtClean="0"/>
            <a:t>Create, Modify and Drop Structure</a:t>
          </a:r>
          <a:endParaRPr lang="en-US" dirty="0"/>
        </a:p>
      </dgm:t>
    </dgm:pt>
    <dgm:pt modelId="{A58B5925-6976-47C6-ADF2-BE357DBA628B}" type="parTrans" cxnId="{A1B5BD46-02C3-4569-B9E2-99A032AA8EEC}">
      <dgm:prSet/>
      <dgm:spPr/>
      <dgm:t>
        <a:bodyPr/>
        <a:lstStyle/>
        <a:p>
          <a:endParaRPr lang="en-US"/>
        </a:p>
      </dgm:t>
    </dgm:pt>
    <dgm:pt modelId="{C3FD253A-D251-439A-A32D-D97587188FC5}" type="sibTrans" cxnId="{A1B5BD46-02C3-4569-B9E2-99A032AA8EEC}">
      <dgm:prSet/>
      <dgm:spPr/>
      <dgm:t>
        <a:bodyPr/>
        <a:lstStyle/>
        <a:p>
          <a:endParaRPr lang="en-US"/>
        </a:p>
      </dgm:t>
    </dgm:pt>
    <dgm:pt modelId="{C18E46F9-511D-4DEA-88F4-E1604ABC0DD6}">
      <dgm:prSet phldrT="[Text]"/>
      <dgm:spPr/>
      <dgm:t>
        <a:bodyPr/>
        <a:lstStyle/>
        <a:p>
          <a:r>
            <a:rPr lang="en-US" dirty="0" smtClean="0"/>
            <a:t>Create Constraints</a:t>
          </a:r>
          <a:endParaRPr lang="en-US" dirty="0"/>
        </a:p>
      </dgm:t>
    </dgm:pt>
    <dgm:pt modelId="{E2B2278E-DE00-40B1-A6F0-9E5563E6E5E3}" type="parTrans" cxnId="{4451C10A-598F-4E7F-90E1-95E6C0281844}">
      <dgm:prSet/>
      <dgm:spPr/>
      <dgm:t>
        <a:bodyPr/>
        <a:lstStyle/>
        <a:p>
          <a:endParaRPr lang="en-US"/>
        </a:p>
      </dgm:t>
    </dgm:pt>
    <dgm:pt modelId="{9DFD5241-E9B6-416A-A904-3B67B25DDED3}" type="sibTrans" cxnId="{4451C10A-598F-4E7F-90E1-95E6C0281844}">
      <dgm:prSet/>
      <dgm:spPr/>
      <dgm:t>
        <a:bodyPr/>
        <a:lstStyle/>
        <a:p>
          <a:endParaRPr lang="en-US"/>
        </a:p>
      </dgm:t>
    </dgm:pt>
    <dgm:pt modelId="{96F2C512-C03C-4B29-AF5D-F6D50AE207ED}">
      <dgm:prSet phldrT="[Text]"/>
      <dgm:spPr/>
      <dgm:t>
        <a:bodyPr/>
        <a:lstStyle/>
        <a:p>
          <a:r>
            <a:rPr lang="en-US" dirty="0" smtClean="0"/>
            <a:t>DML</a:t>
          </a:r>
          <a:endParaRPr lang="en-US" dirty="0"/>
        </a:p>
      </dgm:t>
    </dgm:pt>
    <dgm:pt modelId="{05F51C17-74EE-4F3A-84A4-152C0F945DB1}" type="parTrans" cxnId="{07C2BF39-41E9-4872-BB09-8848E603B608}">
      <dgm:prSet/>
      <dgm:spPr/>
      <dgm:t>
        <a:bodyPr/>
        <a:lstStyle/>
        <a:p>
          <a:endParaRPr lang="en-US"/>
        </a:p>
      </dgm:t>
    </dgm:pt>
    <dgm:pt modelId="{A632352D-88D0-484D-906B-916B25176553}" type="sibTrans" cxnId="{07C2BF39-41E9-4872-BB09-8848E603B608}">
      <dgm:prSet/>
      <dgm:spPr/>
      <dgm:t>
        <a:bodyPr/>
        <a:lstStyle/>
        <a:p>
          <a:endParaRPr lang="en-US"/>
        </a:p>
      </dgm:t>
    </dgm:pt>
    <dgm:pt modelId="{CCA18355-7DEC-49F9-AFE9-287DFE8A2A69}">
      <dgm:prSet phldrT="[Text]"/>
      <dgm:spPr/>
      <dgm:t>
        <a:bodyPr/>
        <a:lstStyle/>
        <a:p>
          <a:r>
            <a:rPr lang="en-US" dirty="0" smtClean="0"/>
            <a:t>Insert</a:t>
          </a:r>
          <a:endParaRPr lang="en-US" dirty="0"/>
        </a:p>
      </dgm:t>
    </dgm:pt>
    <dgm:pt modelId="{1E0F1679-D70E-4D35-B35D-497E5CB9C941}" type="parTrans" cxnId="{6151EF6F-202B-4490-8BCA-03CB568391DF}">
      <dgm:prSet/>
      <dgm:spPr/>
      <dgm:t>
        <a:bodyPr/>
        <a:lstStyle/>
        <a:p>
          <a:endParaRPr lang="en-US"/>
        </a:p>
      </dgm:t>
    </dgm:pt>
    <dgm:pt modelId="{319E997A-A9BE-4ACE-B4E5-3C4C09EA0915}" type="sibTrans" cxnId="{6151EF6F-202B-4490-8BCA-03CB568391DF}">
      <dgm:prSet/>
      <dgm:spPr/>
      <dgm:t>
        <a:bodyPr/>
        <a:lstStyle/>
        <a:p>
          <a:endParaRPr lang="en-US"/>
        </a:p>
      </dgm:t>
    </dgm:pt>
    <dgm:pt modelId="{A93C72B1-C2A9-44B4-83C4-5A51BFAE2380}">
      <dgm:prSet phldrT="[Text]"/>
      <dgm:spPr/>
      <dgm:t>
        <a:bodyPr/>
        <a:lstStyle/>
        <a:p>
          <a:r>
            <a:rPr lang="en-US" dirty="0" smtClean="0"/>
            <a:t>Update</a:t>
          </a:r>
          <a:endParaRPr lang="en-US" dirty="0"/>
        </a:p>
      </dgm:t>
    </dgm:pt>
    <dgm:pt modelId="{DE84EC99-5887-40D9-A2A4-8E61553081DF}" type="parTrans" cxnId="{67C5A906-AAAB-4616-B983-3A47472CF286}">
      <dgm:prSet/>
      <dgm:spPr/>
      <dgm:t>
        <a:bodyPr/>
        <a:lstStyle/>
        <a:p>
          <a:endParaRPr lang="en-US"/>
        </a:p>
      </dgm:t>
    </dgm:pt>
    <dgm:pt modelId="{29047C80-31BA-45CD-8518-279E533D3872}" type="sibTrans" cxnId="{67C5A906-AAAB-4616-B983-3A47472CF286}">
      <dgm:prSet/>
      <dgm:spPr/>
      <dgm:t>
        <a:bodyPr/>
        <a:lstStyle/>
        <a:p>
          <a:endParaRPr lang="en-US"/>
        </a:p>
      </dgm:t>
    </dgm:pt>
    <dgm:pt modelId="{0D828A73-8DFA-47CE-ABFE-1D7B08FDC2A3}">
      <dgm:prSet phldrT="[Text]"/>
      <dgm:spPr/>
      <dgm:t>
        <a:bodyPr/>
        <a:lstStyle/>
        <a:p>
          <a:r>
            <a:rPr lang="en-US" dirty="0" smtClean="0"/>
            <a:t>Delete</a:t>
          </a:r>
          <a:endParaRPr lang="en-US" dirty="0"/>
        </a:p>
      </dgm:t>
    </dgm:pt>
    <dgm:pt modelId="{97E65F08-9365-4119-AA42-F0EF87352BA3}" type="parTrans" cxnId="{55A39EFE-0C73-4BC6-8C01-772537197468}">
      <dgm:prSet/>
      <dgm:spPr/>
      <dgm:t>
        <a:bodyPr/>
        <a:lstStyle/>
        <a:p>
          <a:endParaRPr lang="en-US"/>
        </a:p>
      </dgm:t>
    </dgm:pt>
    <dgm:pt modelId="{C8F776D7-E9CA-4829-BF50-13FF2FF1A865}" type="sibTrans" cxnId="{55A39EFE-0C73-4BC6-8C01-772537197468}">
      <dgm:prSet/>
      <dgm:spPr/>
      <dgm:t>
        <a:bodyPr/>
        <a:lstStyle/>
        <a:p>
          <a:endParaRPr lang="en-US"/>
        </a:p>
      </dgm:t>
    </dgm:pt>
    <dgm:pt modelId="{8CB4C7A8-DB7A-4961-A59C-E6C8C9A9CDB3}">
      <dgm:prSet phldrT="[Text]"/>
      <dgm:spPr/>
      <dgm:t>
        <a:bodyPr/>
        <a:lstStyle/>
        <a:p>
          <a:r>
            <a:rPr lang="en-US" dirty="0" smtClean="0"/>
            <a:t>Query</a:t>
          </a:r>
          <a:endParaRPr lang="en-US" dirty="0"/>
        </a:p>
      </dgm:t>
    </dgm:pt>
    <dgm:pt modelId="{2D441805-41B3-4D32-B1AF-E2533DB2B855}" type="parTrans" cxnId="{FB0FEACF-5AA3-4AEF-B521-920BEA0516BE}">
      <dgm:prSet/>
      <dgm:spPr/>
      <dgm:t>
        <a:bodyPr/>
        <a:lstStyle/>
        <a:p>
          <a:endParaRPr lang="en-US"/>
        </a:p>
      </dgm:t>
    </dgm:pt>
    <dgm:pt modelId="{3E6BE46E-D59F-4733-BFA6-C575AD48D137}" type="sibTrans" cxnId="{FB0FEACF-5AA3-4AEF-B521-920BEA0516BE}">
      <dgm:prSet/>
      <dgm:spPr/>
      <dgm:t>
        <a:bodyPr/>
        <a:lstStyle/>
        <a:p>
          <a:endParaRPr lang="en-US"/>
        </a:p>
      </dgm:t>
    </dgm:pt>
    <dgm:pt modelId="{8FC6EEC9-4E1D-44C1-979B-DEC7A15310ED}">
      <dgm:prSet phldrT="[Text]"/>
      <dgm:spPr/>
      <dgm:t>
        <a:bodyPr/>
        <a:lstStyle/>
        <a:p>
          <a:r>
            <a:rPr lang="en-US" dirty="0" smtClean="0"/>
            <a:t>Domain</a:t>
          </a:r>
          <a:endParaRPr lang="en-US" dirty="0"/>
        </a:p>
      </dgm:t>
    </dgm:pt>
    <dgm:pt modelId="{844AD632-D596-4462-80F2-B2C3A3C9A73C}" type="parTrans" cxnId="{BEB2F0E9-B509-42FE-B506-290FFB186688}">
      <dgm:prSet/>
      <dgm:spPr/>
      <dgm:t>
        <a:bodyPr/>
        <a:lstStyle/>
        <a:p>
          <a:endParaRPr lang="en-US"/>
        </a:p>
      </dgm:t>
    </dgm:pt>
    <dgm:pt modelId="{65A7EB69-D14A-45F1-931C-74D14F0BBFD5}" type="sibTrans" cxnId="{BEB2F0E9-B509-42FE-B506-290FFB186688}">
      <dgm:prSet/>
      <dgm:spPr/>
      <dgm:t>
        <a:bodyPr/>
        <a:lstStyle/>
        <a:p>
          <a:endParaRPr lang="en-US"/>
        </a:p>
      </dgm:t>
    </dgm:pt>
    <dgm:pt modelId="{71A45B91-DF38-47F8-A8E7-DA01F228F0BB}">
      <dgm:prSet phldrT="[Text]"/>
      <dgm:spPr/>
      <dgm:t>
        <a:bodyPr/>
        <a:lstStyle/>
        <a:p>
          <a:r>
            <a:rPr lang="en-US" dirty="0" smtClean="0"/>
            <a:t>Referential Integrity</a:t>
          </a:r>
          <a:endParaRPr lang="en-US" dirty="0"/>
        </a:p>
      </dgm:t>
    </dgm:pt>
    <dgm:pt modelId="{2690EAEE-E123-4C6A-8EAC-0F60746F6132}" type="parTrans" cxnId="{1390095D-5775-4306-942B-9B0842FCB7FA}">
      <dgm:prSet/>
      <dgm:spPr/>
      <dgm:t>
        <a:bodyPr/>
        <a:lstStyle/>
        <a:p>
          <a:endParaRPr lang="en-US"/>
        </a:p>
      </dgm:t>
    </dgm:pt>
    <dgm:pt modelId="{11A5709B-AE8D-4C3F-BAAA-D32FFB60C98A}" type="sibTrans" cxnId="{1390095D-5775-4306-942B-9B0842FCB7FA}">
      <dgm:prSet/>
      <dgm:spPr/>
      <dgm:t>
        <a:bodyPr/>
        <a:lstStyle/>
        <a:p>
          <a:endParaRPr lang="en-US"/>
        </a:p>
      </dgm:t>
    </dgm:pt>
    <dgm:pt modelId="{4A349C40-5402-4BA6-8926-9586B0DFDB17}">
      <dgm:prSet phldrT="[Text]"/>
      <dgm:spPr/>
      <dgm:t>
        <a:bodyPr/>
        <a:lstStyle/>
        <a:p>
          <a:r>
            <a:rPr lang="en-US" dirty="0" smtClean="0"/>
            <a:t>Authorization</a:t>
          </a:r>
          <a:endParaRPr lang="en-US" dirty="0"/>
        </a:p>
      </dgm:t>
    </dgm:pt>
    <dgm:pt modelId="{F6C44E37-C194-43D0-AB4D-315435D4127F}" type="parTrans" cxnId="{550BB1CF-3D1C-499F-9F00-4A69FE1C96FE}">
      <dgm:prSet/>
      <dgm:spPr/>
      <dgm:t>
        <a:bodyPr/>
        <a:lstStyle/>
        <a:p>
          <a:endParaRPr lang="en-US"/>
        </a:p>
      </dgm:t>
    </dgm:pt>
    <dgm:pt modelId="{7D88BF93-0CD0-4618-97E0-5654E66651DA}" type="sibTrans" cxnId="{550BB1CF-3D1C-499F-9F00-4A69FE1C96FE}">
      <dgm:prSet/>
      <dgm:spPr/>
      <dgm:t>
        <a:bodyPr/>
        <a:lstStyle/>
        <a:p>
          <a:endParaRPr lang="en-US"/>
        </a:p>
      </dgm:t>
    </dgm:pt>
    <dgm:pt modelId="{91DD4EFC-83A2-45E2-9E24-A6A9798A0C0D}" type="pres">
      <dgm:prSet presAssocID="{F71E6121-D407-487F-B99A-A214043F4D27}" presName="hierChild1" presStyleCnt="0">
        <dgm:presLayoutVars>
          <dgm:chPref val="1"/>
          <dgm:dir/>
          <dgm:animOne val="branch"/>
          <dgm:animLvl val="lvl"/>
          <dgm:resizeHandles/>
        </dgm:presLayoutVars>
      </dgm:prSet>
      <dgm:spPr/>
      <dgm:t>
        <a:bodyPr/>
        <a:lstStyle/>
        <a:p>
          <a:endParaRPr lang="en-US"/>
        </a:p>
      </dgm:t>
    </dgm:pt>
    <dgm:pt modelId="{4694A166-C7B8-4C41-99A3-0F1EF6CC24F4}" type="pres">
      <dgm:prSet presAssocID="{5559108B-3D12-4760-AD40-E7A16F4379DB}" presName="hierRoot1" presStyleCnt="0"/>
      <dgm:spPr/>
    </dgm:pt>
    <dgm:pt modelId="{215FDD56-26E1-4283-BAD0-C471E904F02D}" type="pres">
      <dgm:prSet presAssocID="{5559108B-3D12-4760-AD40-E7A16F4379DB}" presName="composite" presStyleCnt="0"/>
      <dgm:spPr/>
    </dgm:pt>
    <dgm:pt modelId="{CCDB0C4F-87E4-4CF6-8F60-15D74FCFB9F3}" type="pres">
      <dgm:prSet presAssocID="{5559108B-3D12-4760-AD40-E7A16F4379DB}" presName="background" presStyleLbl="node0" presStyleIdx="0" presStyleCnt="1"/>
      <dgm:spPr/>
    </dgm:pt>
    <dgm:pt modelId="{31EAFC83-9212-484F-AB7C-20916079C6E8}" type="pres">
      <dgm:prSet presAssocID="{5559108B-3D12-4760-AD40-E7A16F4379DB}" presName="text" presStyleLbl="fgAcc0" presStyleIdx="0" presStyleCnt="1">
        <dgm:presLayoutVars>
          <dgm:chPref val="3"/>
        </dgm:presLayoutVars>
      </dgm:prSet>
      <dgm:spPr/>
      <dgm:t>
        <a:bodyPr/>
        <a:lstStyle/>
        <a:p>
          <a:endParaRPr lang="en-US"/>
        </a:p>
      </dgm:t>
    </dgm:pt>
    <dgm:pt modelId="{A544838D-74D7-4AFE-8026-49FC73552FE8}" type="pres">
      <dgm:prSet presAssocID="{5559108B-3D12-4760-AD40-E7A16F4379DB}" presName="hierChild2" presStyleCnt="0"/>
      <dgm:spPr/>
    </dgm:pt>
    <dgm:pt modelId="{9ADB1293-7ECC-42B8-9A8B-01846DC01709}" type="pres">
      <dgm:prSet presAssocID="{0E1A7388-1D70-4CD9-A7FC-71F549608DBD}" presName="Name10" presStyleLbl="parChTrans1D2" presStyleIdx="0" presStyleCnt="2"/>
      <dgm:spPr/>
      <dgm:t>
        <a:bodyPr/>
        <a:lstStyle/>
        <a:p>
          <a:endParaRPr lang="en-US"/>
        </a:p>
      </dgm:t>
    </dgm:pt>
    <dgm:pt modelId="{2B12F5F8-9052-478D-9DD3-99559E3DF84C}" type="pres">
      <dgm:prSet presAssocID="{7B49F53C-A7B7-45B0-8CCD-59CA5A5D6D6D}" presName="hierRoot2" presStyleCnt="0"/>
      <dgm:spPr/>
    </dgm:pt>
    <dgm:pt modelId="{2C413E78-B647-4467-BB52-9B3C18B93909}" type="pres">
      <dgm:prSet presAssocID="{7B49F53C-A7B7-45B0-8CCD-59CA5A5D6D6D}" presName="composite2" presStyleCnt="0"/>
      <dgm:spPr/>
    </dgm:pt>
    <dgm:pt modelId="{4B324AA5-2A84-4C29-9F2E-6E7869FD9B8C}" type="pres">
      <dgm:prSet presAssocID="{7B49F53C-A7B7-45B0-8CCD-59CA5A5D6D6D}" presName="background2" presStyleLbl="node2" presStyleIdx="0" presStyleCnt="2"/>
      <dgm:spPr/>
    </dgm:pt>
    <dgm:pt modelId="{AAB4BFD9-15C4-481F-AD06-E19C0A134155}" type="pres">
      <dgm:prSet presAssocID="{7B49F53C-A7B7-45B0-8CCD-59CA5A5D6D6D}" presName="text2" presStyleLbl="fgAcc2" presStyleIdx="0" presStyleCnt="2">
        <dgm:presLayoutVars>
          <dgm:chPref val="3"/>
        </dgm:presLayoutVars>
      </dgm:prSet>
      <dgm:spPr/>
      <dgm:t>
        <a:bodyPr/>
        <a:lstStyle/>
        <a:p>
          <a:endParaRPr lang="en-US"/>
        </a:p>
      </dgm:t>
    </dgm:pt>
    <dgm:pt modelId="{9838056A-880C-410B-95A0-762DCA719160}" type="pres">
      <dgm:prSet presAssocID="{7B49F53C-A7B7-45B0-8CCD-59CA5A5D6D6D}" presName="hierChild3" presStyleCnt="0"/>
      <dgm:spPr/>
    </dgm:pt>
    <dgm:pt modelId="{1AC548AC-17F0-4D11-9247-C6FD6D380C18}" type="pres">
      <dgm:prSet presAssocID="{A58B5925-6976-47C6-ADF2-BE357DBA628B}" presName="Name17" presStyleLbl="parChTrans1D3" presStyleIdx="0" presStyleCnt="6"/>
      <dgm:spPr/>
      <dgm:t>
        <a:bodyPr/>
        <a:lstStyle/>
        <a:p>
          <a:endParaRPr lang="en-US"/>
        </a:p>
      </dgm:t>
    </dgm:pt>
    <dgm:pt modelId="{82CA11AD-322A-4018-9C1A-41E0F6AFBB62}" type="pres">
      <dgm:prSet presAssocID="{50122BFC-AA2D-47D5-8FC2-9A07C289305A}" presName="hierRoot3" presStyleCnt="0"/>
      <dgm:spPr/>
    </dgm:pt>
    <dgm:pt modelId="{4F5CBAF6-F4C8-4512-A380-865F03446492}" type="pres">
      <dgm:prSet presAssocID="{50122BFC-AA2D-47D5-8FC2-9A07C289305A}" presName="composite3" presStyleCnt="0"/>
      <dgm:spPr/>
    </dgm:pt>
    <dgm:pt modelId="{262F9C41-5006-4180-9EFF-02D6FEEBBC3E}" type="pres">
      <dgm:prSet presAssocID="{50122BFC-AA2D-47D5-8FC2-9A07C289305A}" presName="background3" presStyleLbl="node3" presStyleIdx="0" presStyleCnt="6"/>
      <dgm:spPr/>
    </dgm:pt>
    <dgm:pt modelId="{C1032082-1F47-4BF5-ADFE-54B9901A6A58}" type="pres">
      <dgm:prSet presAssocID="{50122BFC-AA2D-47D5-8FC2-9A07C289305A}" presName="text3" presStyleLbl="fgAcc3" presStyleIdx="0" presStyleCnt="6">
        <dgm:presLayoutVars>
          <dgm:chPref val="3"/>
        </dgm:presLayoutVars>
      </dgm:prSet>
      <dgm:spPr/>
      <dgm:t>
        <a:bodyPr/>
        <a:lstStyle/>
        <a:p>
          <a:endParaRPr lang="en-US"/>
        </a:p>
      </dgm:t>
    </dgm:pt>
    <dgm:pt modelId="{9134F08C-F551-4EA6-B552-5EF8AF294B4C}" type="pres">
      <dgm:prSet presAssocID="{50122BFC-AA2D-47D5-8FC2-9A07C289305A}" presName="hierChild4" presStyleCnt="0"/>
      <dgm:spPr/>
    </dgm:pt>
    <dgm:pt modelId="{67004755-D202-487F-8B66-5DD4C37CAAC3}" type="pres">
      <dgm:prSet presAssocID="{E2B2278E-DE00-40B1-A6F0-9E5563E6E5E3}" presName="Name17" presStyleLbl="parChTrans1D3" presStyleIdx="1" presStyleCnt="6"/>
      <dgm:spPr/>
      <dgm:t>
        <a:bodyPr/>
        <a:lstStyle/>
        <a:p>
          <a:endParaRPr lang="en-US"/>
        </a:p>
      </dgm:t>
    </dgm:pt>
    <dgm:pt modelId="{F80B6D9E-E024-4935-A14B-914C13ACA3FC}" type="pres">
      <dgm:prSet presAssocID="{C18E46F9-511D-4DEA-88F4-E1604ABC0DD6}" presName="hierRoot3" presStyleCnt="0"/>
      <dgm:spPr/>
    </dgm:pt>
    <dgm:pt modelId="{0B289856-C05D-4B1D-A428-505D2416F848}" type="pres">
      <dgm:prSet presAssocID="{C18E46F9-511D-4DEA-88F4-E1604ABC0DD6}" presName="composite3" presStyleCnt="0"/>
      <dgm:spPr/>
    </dgm:pt>
    <dgm:pt modelId="{3CDC8023-284F-47F2-B5E1-C73C9CEA53B0}" type="pres">
      <dgm:prSet presAssocID="{C18E46F9-511D-4DEA-88F4-E1604ABC0DD6}" presName="background3" presStyleLbl="node3" presStyleIdx="1" presStyleCnt="6"/>
      <dgm:spPr/>
    </dgm:pt>
    <dgm:pt modelId="{AF83EF4D-C139-4828-B92A-AE20B2440659}" type="pres">
      <dgm:prSet presAssocID="{C18E46F9-511D-4DEA-88F4-E1604ABC0DD6}" presName="text3" presStyleLbl="fgAcc3" presStyleIdx="1" presStyleCnt="6">
        <dgm:presLayoutVars>
          <dgm:chPref val="3"/>
        </dgm:presLayoutVars>
      </dgm:prSet>
      <dgm:spPr/>
      <dgm:t>
        <a:bodyPr/>
        <a:lstStyle/>
        <a:p>
          <a:endParaRPr lang="en-US"/>
        </a:p>
      </dgm:t>
    </dgm:pt>
    <dgm:pt modelId="{3E9BC340-39CC-44A7-AA0B-0F3319822508}" type="pres">
      <dgm:prSet presAssocID="{C18E46F9-511D-4DEA-88F4-E1604ABC0DD6}" presName="hierChild4" presStyleCnt="0"/>
      <dgm:spPr/>
    </dgm:pt>
    <dgm:pt modelId="{8771E358-80A4-4F5C-B04F-3BCA0CA228B8}" type="pres">
      <dgm:prSet presAssocID="{844AD632-D596-4462-80F2-B2C3A3C9A73C}" presName="Name23" presStyleLbl="parChTrans1D4" presStyleIdx="0" presStyleCnt="3"/>
      <dgm:spPr/>
      <dgm:t>
        <a:bodyPr/>
        <a:lstStyle/>
        <a:p>
          <a:endParaRPr lang="en-US"/>
        </a:p>
      </dgm:t>
    </dgm:pt>
    <dgm:pt modelId="{CE7AC01F-FEF5-4B21-8CEF-A9D4CAF31919}" type="pres">
      <dgm:prSet presAssocID="{8FC6EEC9-4E1D-44C1-979B-DEC7A15310ED}" presName="hierRoot4" presStyleCnt="0"/>
      <dgm:spPr/>
    </dgm:pt>
    <dgm:pt modelId="{922471F1-41A7-4914-A1A3-918946106C2B}" type="pres">
      <dgm:prSet presAssocID="{8FC6EEC9-4E1D-44C1-979B-DEC7A15310ED}" presName="composite4" presStyleCnt="0"/>
      <dgm:spPr/>
    </dgm:pt>
    <dgm:pt modelId="{1027C132-D835-4840-B79E-008D8521AB8B}" type="pres">
      <dgm:prSet presAssocID="{8FC6EEC9-4E1D-44C1-979B-DEC7A15310ED}" presName="background4" presStyleLbl="node4" presStyleIdx="0" presStyleCnt="3"/>
      <dgm:spPr/>
    </dgm:pt>
    <dgm:pt modelId="{F17022DC-C401-4F6D-A06A-7324094AC7E8}" type="pres">
      <dgm:prSet presAssocID="{8FC6EEC9-4E1D-44C1-979B-DEC7A15310ED}" presName="text4" presStyleLbl="fgAcc4" presStyleIdx="0" presStyleCnt="3">
        <dgm:presLayoutVars>
          <dgm:chPref val="3"/>
        </dgm:presLayoutVars>
      </dgm:prSet>
      <dgm:spPr/>
      <dgm:t>
        <a:bodyPr/>
        <a:lstStyle/>
        <a:p>
          <a:endParaRPr lang="en-US"/>
        </a:p>
      </dgm:t>
    </dgm:pt>
    <dgm:pt modelId="{EE5A1474-3279-4A19-B6E4-67DD29A9989E}" type="pres">
      <dgm:prSet presAssocID="{8FC6EEC9-4E1D-44C1-979B-DEC7A15310ED}" presName="hierChild5" presStyleCnt="0"/>
      <dgm:spPr/>
    </dgm:pt>
    <dgm:pt modelId="{1FA27BED-3663-47AA-8B03-F24C92A44A2A}" type="pres">
      <dgm:prSet presAssocID="{2690EAEE-E123-4C6A-8EAC-0F60746F6132}" presName="Name23" presStyleLbl="parChTrans1D4" presStyleIdx="1" presStyleCnt="3"/>
      <dgm:spPr/>
      <dgm:t>
        <a:bodyPr/>
        <a:lstStyle/>
        <a:p>
          <a:endParaRPr lang="en-US"/>
        </a:p>
      </dgm:t>
    </dgm:pt>
    <dgm:pt modelId="{515424A1-EE5F-443E-883D-E58E0B961720}" type="pres">
      <dgm:prSet presAssocID="{71A45B91-DF38-47F8-A8E7-DA01F228F0BB}" presName="hierRoot4" presStyleCnt="0"/>
      <dgm:spPr/>
    </dgm:pt>
    <dgm:pt modelId="{90F25830-E2AD-40A0-9FE3-DCFF1A6D9514}" type="pres">
      <dgm:prSet presAssocID="{71A45B91-DF38-47F8-A8E7-DA01F228F0BB}" presName="composite4" presStyleCnt="0"/>
      <dgm:spPr/>
    </dgm:pt>
    <dgm:pt modelId="{E6CB6E10-2392-4E8B-B1C9-20539E1BAEE4}" type="pres">
      <dgm:prSet presAssocID="{71A45B91-DF38-47F8-A8E7-DA01F228F0BB}" presName="background4" presStyleLbl="node4" presStyleIdx="1" presStyleCnt="3"/>
      <dgm:spPr/>
    </dgm:pt>
    <dgm:pt modelId="{4D0C0B42-6C45-4ED5-982D-C50131CD1025}" type="pres">
      <dgm:prSet presAssocID="{71A45B91-DF38-47F8-A8E7-DA01F228F0BB}" presName="text4" presStyleLbl="fgAcc4" presStyleIdx="1" presStyleCnt="3">
        <dgm:presLayoutVars>
          <dgm:chPref val="3"/>
        </dgm:presLayoutVars>
      </dgm:prSet>
      <dgm:spPr/>
      <dgm:t>
        <a:bodyPr/>
        <a:lstStyle/>
        <a:p>
          <a:endParaRPr lang="en-US"/>
        </a:p>
      </dgm:t>
    </dgm:pt>
    <dgm:pt modelId="{44AFCD90-4396-40D1-987C-AFB33DFBFC26}" type="pres">
      <dgm:prSet presAssocID="{71A45B91-DF38-47F8-A8E7-DA01F228F0BB}" presName="hierChild5" presStyleCnt="0"/>
      <dgm:spPr/>
    </dgm:pt>
    <dgm:pt modelId="{1DDA17EC-104A-475F-94CD-94FBBABA818C}" type="pres">
      <dgm:prSet presAssocID="{F6C44E37-C194-43D0-AB4D-315435D4127F}" presName="Name23" presStyleLbl="parChTrans1D4" presStyleIdx="2" presStyleCnt="3"/>
      <dgm:spPr/>
      <dgm:t>
        <a:bodyPr/>
        <a:lstStyle/>
        <a:p>
          <a:endParaRPr lang="en-US"/>
        </a:p>
      </dgm:t>
    </dgm:pt>
    <dgm:pt modelId="{FCAC7D07-FBBF-4E0F-8D0E-31D361D9D678}" type="pres">
      <dgm:prSet presAssocID="{4A349C40-5402-4BA6-8926-9586B0DFDB17}" presName="hierRoot4" presStyleCnt="0"/>
      <dgm:spPr/>
    </dgm:pt>
    <dgm:pt modelId="{F32D6E2C-19EF-4411-83AF-9EA9F1B19AEC}" type="pres">
      <dgm:prSet presAssocID="{4A349C40-5402-4BA6-8926-9586B0DFDB17}" presName="composite4" presStyleCnt="0"/>
      <dgm:spPr/>
    </dgm:pt>
    <dgm:pt modelId="{BE7553D4-53EA-42D1-AF8D-222C56D69C74}" type="pres">
      <dgm:prSet presAssocID="{4A349C40-5402-4BA6-8926-9586B0DFDB17}" presName="background4" presStyleLbl="node4" presStyleIdx="2" presStyleCnt="3"/>
      <dgm:spPr/>
    </dgm:pt>
    <dgm:pt modelId="{08BE8DD1-918E-4A6F-A1F5-D83F63D8468F}" type="pres">
      <dgm:prSet presAssocID="{4A349C40-5402-4BA6-8926-9586B0DFDB17}" presName="text4" presStyleLbl="fgAcc4" presStyleIdx="2" presStyleCnt="3">
        <dgm:presLayoutVars>
          <dgm:chPref val="3"/>
        </dgm:presLayoutVars>
      </dgm:prSet>
      <dgm:spPr/>
      <dgm:t>
        <a:bodyPr/>
        <a:lstStyle/>
        <a:p>
          <a:endParaRPr lang="en-US"/>
        </a:p>
      </dgm:t>
    </dgm:pt>
    <dgm:pt modelId="{0F4AB2DB-AB17-46D7-8801-33D83E36EC13}" type="pres">
      <dgm:prSet presAssocID="{4A349C40-5402-4BA6-8926-9586B0DFDB17}" presName="hierChild5" presStyleCnt="0"/>
      <dgm:spPr/>
    </dgm:pt>
    <dgm:pt modelId="{BC937E6A-52E4-431A-B317-E9FC8A04754C}" type="pres">
      <dgm:prSet presAssocID="{05F51C17-74EE-4F3A-84A4-152C0F945DB1}" presName="Name10" presStyleLbl="parChTrans1D2" presStyleIdx="1" presStyleCnt="2"/>
      <dgm:spPr/>
      <dgm:t>
        <a:bodyPr/>
        <a:lstStyle/>
        <a:p>
          <a:endParaRPr lang="en-US"/>
        </a:p>
      </dgm:t>
    </dgm:pt>
    <dgm:pt modelId="{0DED19FC-8383-49A6-8CB6-A90C9AA9BF39}" type="pres">
      <dgm:prSet presAssocID="{96F2C512-C03C-4B29-AF5D-F6D50AE207ED}" presName="hierRoot2" presStyleCnt="0"/>
      <dgm:spPr/>
    </dgm:pt>
    <dgm:pt modelId="{6C2D57C5-165A-4772-B56B-4494BCBAB857}" type="pres">
      <dgm:prSet presAssocID="{96F2C512-C03C-4B29-AF5D-F6D50AE207ED}" presName="composite2" presStyleCnt="0"/>
      <dgm:spPr/>
    </dgm:pt>
    <dgm:pt modelId="{C583A423-B67A-40E9-A53C-56BAF854F112}" type="pres">
      <dgm:prSet presAssocID="{96F2C512-C03C-4B29-AF5D-F6D50AE207ED}" presName="background2" presStyleLbl="node2" presStyleIdx="1" presStyleCnt="2"/>
      <dgm:spPr/>
    </dgm:pt>
    <dgm:pt modelId="{B0D5E048-6517-4E3C-9073-E5A647D1940E}" type="pres">
      <dgm:prSet presAssocID="{96F2C512-C03C-4B29-AF5D-F6D50AE207ED}" presName="text2" presStyleLbl="fgAcc2" presStyleIdx="1" presStyleCnt="2">
        <dgm:presLayoutVars>
          <dgm:chPref val="3"/>
        </dgm:presLayoutVars>
      </dgm:prSet>
      <dgm:spPr/>
      <dgm:t>
        <a:bodyPr/>
        <a:lstStyle/>
        <a:p>
          <a:endParaRPr lang="en-US"/>
        </a:p>
      </dgm:t>
    </dgm:pt>
    <dgm:pt modelId="{E75280ED-34C2-4FC3-9C83-29C81CB0E939}" type="pres">
      <dgm:prSet presAssocID="{96F2C512-C03C-4B29-AF5D-F6D50AE207ED}" presName="hierChild3" presStyleCnt="0"/>
      <dgm:spPr/>
    </dgm:pt>
    <dgm:pt modelId="{2FEB4F29-E246-4C3E-AE3F-6B6E3C8CC1BB}" type="pres">
      <dgm:prSet presAssocID="{1E0F1679-D70E-4D35-B35D-497E5CB9C941}" presName="Name17" presStyleLbl="parChTrans1D3" presStyleIdx="2" presStyleCnt="6"/>
      <dgm:spPr/>
      <dgm:t>
        <a:bodyPr/>
        <a:lstStyle/>
        <a:p>
          <a:endParaRPr lang="en-US"/>
        </a:p>
      </dgm:t>
    </dgm:pt>
    <dgm:pt modelId="{0EDBA654-FFE7-429F-B648-D76A24EC2E72}" type="pres">
      <dgm:prSet presAssocID="{CCA18355-7DEC-49F9-AFE9-287DFE8A2A69}" presName="hierRoot3" presStyleCnt="0"/>
      <dgm:spPr/>
    </dgm:pt>
    <dgm:pt modelId="{119B6F4B-6EBC-4BC7-9F38-AA4AB7FC11B7}" type="pres">
      <dgm:prSet presAssocID="{CCA18355-7DEC-49F9-AFE9-287DFE8A2A69}" presName="composite3" presStyleCnt="0"/>
      <dgm:spPr/>
    </dgm:pt>
    <dgm:pt modelId="{68C3F6E9-0B8B-4EEC-B26D-7A089C49DA75}" type="pres">
      <dgm:prSet presAssocID="{CCA18355-7DEC-49F9-AFE9-287DFE8A2A69}" presName="background3" presStyleLbl="node3" presStyleIdx="2" presStyleCnt="6"/>
      <dgm:spPr/>
    </dgm:pt>
    <dgm:pt modelId="{FDA97991-0D65-445A-92E2-682F03F292A9}" type="pres">
      <dgm:prSet presAssocID="{CCA18355-7DEC-49F9-AFE9-287DFE8A2A69}" presName="text3" presStyleLbl="fgAcc3" presStyleIdx="2" presStyleCnt="6">
        <dgm:presLayoutVars>
          <dgm:chPref val="3"/>
        </dgm:presLayoutVars>
      </dgm:prSet>
      <dgm:spPr/>
      <dgm:t>
        <a:bodyPr/>
        <a:lstStyle/>
        <a:p>
          <a:endParaRPr lang="en-US"/>
        </a:p>
      </dgm:t>
    </dgm:pt>
    <dgm:pt modelId="{8F287C74-3B2B-4A95-83B9-78E77C2EA1F1}" type="pres">
      <dgm:prSet presAssocID="{CCA18355-7DEC-49F9-AFE9-287DFE8A2A69}" presName="hierChild4" presStyleCnt="0"/>
      <dgm:spPr/>
    </dgm:pt>
    <dgm:pt modelId="{0E33EDE1-17BE-4F5D-B4C7-D6DB8B79FCB2}" type="pres">
      <dgm:prSet presAssocID="{DE84EC99-5887-40D9-A2A4-8E61553081DF}" presName="Name17" presStyleLbl="parChTrans1D3" presStyleIdx="3" presStyleCnt="6"/>
      <dgm:spPr/>
      <dgm:t>
        <a:bodyPr/>
        <a:lstStyle/>
        <a:p>
          <a:endParaRPr lang="en-US"/>
        </a:p>
      </dgm:t>
    </dgm:pt>
    <dgm:pt modelId="{48EC0BFC-7568-4A5A-9B46-3C3165B2B33E}" type="pres">
      <dgm:prSet presAssocID="{A93C72B1-C2A9-44B4-83C4-5A51BFAE2380}" presName="hierRoot3" presStyleCnt="0"/>
      <dgm:spPr/>
    </dgm:pt>
    <dgm:pt modelId="{ACECA83C-0112-4A56-9825-191AA6DB57CA}" type="pres">
      <dgm:prSet presAssocID="{A93C72B1-C2A9-44B4-83C4-5A51BFAE2380}" presName="composite3" presStyleCnt="0"/>
      <dgm:spPr/>
    </dgm:pt>
    <dgm:pt modelId="{A884C07C-4AED-4D30-9C89-5017D310DD2F}" type="pres">
      <dgm:prSet presAssocID="{A93C72B1-C2A9-44B4-83C4-5A51BFAE2380}" presName="background3" presStyleLbl="node3" presStyleIdx="3" presStyleCnt="6"/>
      <dgm:spPr/>
    </dgm:pt>
    <dgm:pt modelId="{7FEEC417-D948-4B57-A999-D59DEE377003}" type="pres">
      <dgm:prSet presAssocID="{A93C72B1-C2A9-44B4-83C4-5A51BFAE2380}" presName="text3" presStyleLbl="fgAcc3" presStyleIdx="3" presStyleCnt="6">
        <dgm:presLayoutVars>
          <dgm:chPref val="3"/>
        </dgm:presLayoutVars>
      </dgm:prSet>
      <dgm:spPr/>
      <dgm:t>
        <a:bodyPr/>
        <a:lstStyle/>
        <a:p>
          <a:endParaRPr lang="en-US"/>
        </a:p>
      </dgm:t>
    </dgm:pt>
    <dgm:pt modelId="{FC470AC1-3987-49E2-8EBC-DD3CEEA296BC}" type="pres">
      <dgm:prSet presAssocID="{A93C72B1-C2A9-44B4-83C4-5A51BFAE2380}" presName="hierChild4" presStyleCnt="0"/>
      <dgm:spPr/>
    </dgm:pt>
    <dgm:pt modelId="{85A8DFF4-7BC7-4658-8954-79115C189F54}" type="pres">
      <dgm:prSet presAssocID="{97E65F08-9365-4119-AA42-F0EF87352BA3}" presName="Name17" presStyleLbl="parChTrans1D3" presStyleIdx="4" presStyleCnt="6"/>
      <dgm:spPr/>
      <dgm:t>
        <a:bodyPr/>
        <a:lstStyle/>
        <a:p>
          <a:endParaRPr lang="en-US"/>
        </a:p>
      </dgm:t>
    </dgm:pt>
    <dgm:pt modelId="{D15826A6-E25E-4DE5-A3B1-43D2E28E5CC2}" type="pres">
      <dgm:prSet presAssocID="{0D828A73-8DFA-47CE-ABFE-1D7B08FDC2A3}" presName="hierRoot3" presStyleCnt="0"/>
      <dgm:spPr/>
    </dgm:pt>
    <dgm:pt modelId="{670BED5D-E80C-4DCD-85D4-655EF531CB5D}" type="pres">
      <dgm:prSet presAssocID="{0D828A73-8DFA-47CE-ABFE-1D7B08FDC2A3}" presName="composite3" presStyleCnt="0"/>
      <dgm:spPr/>
    </dgm:pt>
    <dgm:pt modelId="{A3C38E05-9DBB-47C7-A790-A7A37BE16789}" type="pres">
      <dgm:prSet presAssocID="{0D828A73-8DFA-47CE-ABFE-1D7B08FDC2A3}" presName="background3" presStyleLbl="node3" presStyleIdx="4" presStyleCnt="6"/>
      <dgm:spPr/>
    </dgm:pt>
    <dgm:pt modelId="{CDC931EC-D6EE-4D9A-9206-0A2C5FD299D7}" type="pres">
      <dgm:prSet presAssocID="{0D828A73-8DFA-47CE-ABFE-1D7B08FDC2A3}" presName="text3" presStyleLbl="fgAcc3" presStyleIdx="4" presStyleCnt="6">
        <dgm:presLayoutVars>
          <dgm:chPref val="3"/>
        </dgm:presLayoutVars>
      </dgm:prSet>
      <dgm:spPr/>
      <dgm:t>
        <a:bodyPr/>
        <a:lstStyle/>
        <a:p>
          <a:endParaRPr lang="en-US"/>
        </a:p>
      </dgm:t>
    </dgm:pt>
    <dgm:pt modelId="{CA3AF14B-BA66-42BD-87E5-CBEF757E9D27}" type="pres">
      <dgm:prSet presAssocID="{0D828A73-8DFA-47CE-ABFE-1D7B08FDC2A3}" presName="hierChild4" presStyleCnt="0"/>
      <dgm:spPr/>
    </dgm:pt>
    <dgm:pt modelId="{420092ED-F14E-40DE-9943-C38A4FF0930D}" type="pres">
      <dgm:prSet presAssocID="{2D441805-41B3-4D32-B1AF-E2533DB2B855}" presName="Name17" presStyleLbl="parChTrans1D3" presStyleIdx="5" presStyleCnt="6"/>
      <dgm:spPr/>
      <dgm:t>
        <a:bodyPr/>
        <a:lstStyle/>
        <a:p>
          <a:endParaRPr lang="en-US"/>
        </a:p>
      </dgm:t>
    </dgm:pt>
    <dgm:pt modelId="{C40F9E8F-0992-4A91-925F-DEB426B5DE28}" type="pres">
      <dgm:prSet presAssocID="{8CB4C7A8-DB7A-4961-A59C-E6C8C9A9CDB3}" presName="hierRoot3" presStyleCnt="0"/>
      <dgm:spPr/>
    </dgm:pt>
    <dgm:pt modelId="{8FEE070C-720D-4FAF-BEB6-DA26F662CC9E}" type="pres">
      <dgm:prSet presAssocID="{8CB4C7A8-DB7A-4961-A59C-E6C8C9A9CDB3}" presName="composite3" presStyleCnt="0"/>
      <dgm:spPr/>
    </dgm:pt>
    <dgm:pt modelId="{C801FC09-CBDE-4A40-97EC-178977FE99E6}" type="pres">
      <dgm:prSet presAssocID="{8CB4C7A8-DB7A-4961-A59C-E6C8C9A9CDB3}" presName="background3" presStyleLbl="node3" presStyleIdx="5" presStyleCnt="6"/>
      <dgm:spPr/>
    </dgm:pt>
    <dgm:pt modelId="{A9246CD1-2F7C-4207-B0B4-74A07BA5CB5C}" type="pres">
      <dgm:prSet presAssocID="{8CB4C7A8-DB7A-4961-A59C-E6C8C9A9CDB3}" presName="text3" presStyleLbl="fgAcc3" presStyleIdx="5" presStyleCnt="6">
        <dgm:presLayoutVars>
          <dgm:chPref val="3"/>
        </dgm:presLayoutVars>
      </dgm:prSet>
      <dgm:spPr/>
      <dgm:t>
        <a:bodyPr/>
        <a:lstStyle/>
        <a:p>
          <a:endParaRPr lang="en-US"/>
        </a:p>
      </dgm:t>
    </dgm:pt>
    <dgm:pt modelId="{F2395275-319C-47A6-94BF-C7341CB49CD7}" type="pres">
      <dgm:prSet presAssocID="{8CB4C7A8-DB7A-4961-A59C-E6C8C9A9CDB3}" presName="hierChild4" presStyleCnt="0"/>
      <dgm:spPr/>
    </dgm:pt>
  </dgm:ptLst>
  <dgm:cxnLst>
    <dgm:cxn modelId="{C1D186CF-3C93-40EF-ADA2-7D1CC6AAB329}" type="presOf" srcId="{7B49F53C-A7B7-45B0-8CCD-59CA5A5D6D6D}" destId="{AAB4BFD9-15C4-481F-AD06-E19C0A134155}" srcOrd="0" destOrd="0" presId="urn:microsoft.com/office/officeart/2005/8/layout/hierarchy1"/>
    <dgm:cxn modelId="{B76DC650-9B2B-4583-BC9A-BA1EF88496BD}" srcId="{5559108B-3D12-4760-AD40-E7A16F4379DB}" destId="{7B49F53C-A7B7-45B0-8CCD-59CA5A5D6D6D}" srcOrd="0" destOrd="0" parTransId="{0E1A7388-1D70-4CD9-A7FC-71F549608DBD}" sibTransId="{A41E453F-F48B-40BB-9124-EBDD93C065F4}"/>
    <dgm:cxn modelId="{55A39EFE-0C73-4BC6-8C01-772537197468}" srcId="{96F2C512-C03C-4B29-AF5D-F6D50AE207ED}" destId="{0D828A73-8DFA-47CE-ABFE-1D7B08FDC2A3}" srcOrd="2" destOrd="0" parTransId="{97E65F08-9365-4119-AA42-F0EF87352BA3}" sibTransId="{C8F776D7-E9CA-4829-BF50-13FF2FF1A865}"/>
    <dgm:cxn modelId="{9DB13EC0-90FB-4C4C-B561-E64F434ABFE9}" srcId="{F71E6121-D407-487F-B99A-A214043F4D27}" destId="{5559108B-3D12-4760-AD40-E7A16F4379DB}" srcOrd="0" destOrd="0" parTransId="{439EEB85-8533-46CD-8449-389AEE4348D3}" sibTransId="{0AC575CD-5D20-409B-AAA7-1376DC3BE006}"/>
    <dgm:cxn modelId="{550BB1CF-3D1C-499F-9F00-4A69FE1C96FE}" srcId="{C18E46F9-511D-4DEA-88F4-E1604ABC0DD6}" destId="{4A349C40-5402-4BA6-8926-9586B0DFDB17}" srcOrd="2" destOrd="0" parTransId="{F6C44E37-C194-43D0-AB4D-315435D4127F}" sibTransId="{7D88BF93-0CD0-4618-97E0-5654E66651DA}"/>
    <dgm:cxn modelId="{3DFAACF4-A523-436A-AC23-B2426126AB4C}" type="presOf" srcId="{97E65F08-9365-4119-AA42-F0EF87352BA3}" destId="{85A8DFF4-7BC7-4658-8954-79115C189F54}" srcOrd="0" destOrd="0" presId="urn:microsoft.com/office/officeart/2005/8/layout/hierarchy1"/>
    <dgm:cxn modelId="{6DCEA36D-65F7-4322-9634-4A0F07131C8B}" type="presOf" srcId="{0D828A73-8DFA-47CE-ABFE-1D7B08FDC2A3}" destId="{CDC931EC-D6EE-4D9A-9206-0A2C5FD299D7}" srcOrd="0" destOrd="0" presId="urn:microsoft.com/office/officeart/2005/8/layout/hierarchy1"/>
    <dgm:cxn modelId="{112DED6C-D9A8-4ACC-9C90-A34F048FCD25}" type="presOf" srcId="{844AD632-D596-4462-80F2-B2C3A3C9A73C}" destId="{8771E358-80A4-4F5C-B04F-3BCA0CA228B8}" srcOrd="0" destOrd="0" presId="urn:microsoft.com/office/officeart/2005/8/layout/hierarchy1"/>
    <dgm:cxn modelId="{4451C10A-598F-4E7F-90E1-95E6C0281844}" srcId="{7B49F53C-A7B7-45B0-8CCD-59CA5A5D6D6D}" destId="{C18E46F9-511D-4DEA-88F4-E1604ABC0DD6}" srcOrd="1" destOrd="0" parTransId="{E2B2278E-DE00-40B1-A6F0-9E5563E6E5E3}" sibTransId="{9DFD5241-E9B6-416A-A904-3B67B25DDED3}"/>
    <dgm:cxn modelId="{0C640202-8DED-47DE-B2D6-BC831D8019BE}" type="presOf" srcId="{5559108B-3D12-4760-AD40-E7A16F4379DB}" destId="{31EAFC83-9212-484F-AB7C-20916079C6E8}" srcOrd="0" destOrd="0" presId="urn:microsoft.com/office/officeart/2005/8/layout/hierarchy1"/>
    <dgm:cxn modelId="{FBB4DD3C-2A3F-4B31-B438-95B489CEA06D}" type="presOf" srcId="{4A349C40-5402-4BA6-8926-9586B0DFDB17}" destId="{08BE8DD1-918E-4A6F-A1F5-D83F63D8468F}" srcOrd="0" destOrd="0" presId="urn:microsoft.com/office/officeart/2005/8/layout/hierarchy1"/>
    <dgm:cxn modelId="{41FC20C8-625C-4F70-9BF3-D35C35949253}" type="presOf" srcId="{A93C72B1-C2A9-44B4-83C4-5A51BFAE2380}" destId="{7FEEC417-D948-4B57-A999-D59DEE377003}" srcOrd="0" destOrd="0" presId="urn:microsoft.com/office/officeart/2005/8/layout/hierarchy1"/>
    <dgm:cxn modelId="{4B8E31E4-4E59-4DD3-85B9-59F280864B46}" type="presOf" srcId="{DE84EC99-5887-40D9-A2A4-8E61553081DF}" destId="{0E33EDE1-17BE-4F5D-B4C7-D6DB8B79FCB2}" srcOrd="0" destOrd="0" presId="urn:microsoft.com/office/officeart/2005/8/layout/hierarchy1"/>
    <dgm:cxn modelId="{A1B5BD46-02C3-4569-B9E2-99A032AA8EEC}" srcId="{7B49F53C-A7B7-45B0-8CCD-59CA5A5D6D6D}" destId="{50122BFC-AA2D-47D5-8FC2-9A07C289305A}" srcOrd="0" destOrd="0" parTransId="{A58B5925-6976-47C6-ADF2-BE357DBA628B}" sibTransId="{C3FD253A-D251-439A-A32D-D97587188FC5}"/>
    <dgm:cxn modelId="{0B19168C-4400-4A9E-AE1E-567738F48BEC}" type="presOf" srcId="{8FC6EEC9-4E1D-44C1-979B-DEC7A15310ED}" destId="{F17022DC-C401-4F6D-A06A-7324094AC7E8}" srcOrd="0" destOrd="0" presId="urn:microsoft.com/office/officeart/2005/8/layout/hierarchy1"/>
    <dgm:cxn modelId="{DE3C3F4D-42B9-443F-84CB-124F71D46A57}" type="presOf" srcId="{C18E46F9-511D-4DEA-88F4-E1604ABC0DD6}" destId="{AF83EF4D-C139-4828-B92A-AE20B2440659}" srcOrd="0" destOrd="0" presId="urn:microsoft.com/office/officeart/2005/8/layout/hierarchy1"/>
    <dgm:cxn modelId="{6151EF6F-202B-4490-8BCA-03CB568391DF}" srcId="{96F2C512-C03C-4B29-AF5D-F6D50AE207ED}" destId="{CCA18355-7DEC-49F9-AFE9-287DFE8A2A69}" srcOrd="0" destOrd="0" parTransId="{1E0F1679-D70E-4D35-B35D-497E5CB9C941}" sibTransId="{319E997A-A9BE-4ACE-B4E5-3C4C09EA0915}"/>
    <dgm:cxn modelId="{67C5A906-AAAB-4616-B983-3A47472CF286}" srcId="{96F2C512-C03C-4B29-AF5D-F6D50AE207ED}" destId="{A93C72B1-C2A9-44B4-83C4-5A51BFAE2380}" srcOrd="1" destOrd="0" parTransId="{DE84EC99-5887-40D9-A2A4-8E61553081DF}" sibTransId="{29047C80-31BA-45CD-8518-279E533D3872}"/>
    <dgm:cxn modelId="{957CB748-0DA5-431F-8756-72654CE12961}" type="presOf" srcId="{F71E6121-D407-487F-B99A-A214043F4D27}" destId="{91DD4EFC-83A2-45E2-9E24-A6A9798A0C0D}" srcOrd="0" destOrd="0" presId="urn:microsoft.com/office/officeart/2005/8/layout/hierarchy1"/>
    <dgm:cxn modelId="{26C609B5-18CA-430C-B29C-501A2CCDBB7E}" type="presOf" srcId="{2D441805-41B3-4D32-B1AF-E2533DB2B855}" destId="{420092ED-F14E-40DE-9943-C38A4FF0930D}" srcOrd="0" destOrd="0" presId="urn:microsoft.com/office/officeart/2005/8/layout/hierarchy1"/>
    <dgm:cxn modelId="{69E2A04A-CE21-44C1-87AB-0FAB52D3D089}" type="presOf" srcId="{F6C44E37-C194-43D0-AB4D-315435D4127F}" destId="{1DDA17EC-104A-475F-94CD-94FBBABA818C}" srcOrd="0" destOrd="0" presId="urn:microsoft.com/office/officeart/2005/8/layout/hierarchy1"/>
    <dgm:cxn modelId="{55C3D605-B49E-430B-BE30-AD8E3A865B13}" type="presOf" srcId="{05F51C17-74EE-4F3A-84A4-152C0F945DB1}" destId="{BC937E6A-52E4-431A-B317-E9FC8A04754C}" srcOrd="0" destOrd="0" presId="urn:microsoft.com/office/officeart/2005/8/layout/hierarchy1"/>
    <dgm:cxn modelId="{78ACC486-A534-4E13-B12A-76AEDDD9277F}" type="presOf" srcId="{CCA18355-7DEC-49F9-AFE9-287DFE8A2A69}" destId="{FDA97991-0D65-445A-92E2-682F03F292A9}" srcOrd="0" destOrd="0" presId="urn:microsoft.com/office/officeart/2005/8/layout/hierarchy1"/>
    <dgm:cxn modelId="{BEB2F0E9-B509-42FE-B506-290FFB186688}" srcId="{C18E46F9-511D-4DEA-88F4-E1604ABC0DD6}" destId="{8FC6EEC9-4E1D-44C1-979B-DEC7A15310ED}" srcOrd="0" destOrd="0" parTransId="{844AD632-D596-4462-80F2-B2C3A3C9A73C}" sibTransId="{65A7EB69-D14A-45F1-931C-74D14F0BBFD5}"/>
    <dgm:cxn modelId="{B312321B-EFD1-43CA-A8F3-1298CDAC8442}" type="presOf" srcId="{0E1A7388-1D70-4CD9-A7FC-71F549608DBD}" destId="{9ADB1293-7ECC-42B8-9A8B-01846DC01709}" srcOrd="0" destOrd="0" presId="urn:microsoft.com/office/officeart/2005/8/layout/hierarchy1"/>
    <dgm:cxn modelId="{27A5A753-279E-432E-B0D8-77F87583AE63}" type="presOf" srcId="{1E0F1679-D70E-4D35-B35D-497E5CB9C941}" destId="{2FEB4F29-E246-4C3E-AE3F-6B6E3C8CC1BB}" srcOrd="0" destOrd="0" presId="urn:microsoft.com/office/officeart/2005/8/layout/hierarchy1"/>
    <dgm:cxn modelId="{A246CC13-0EED-41C9-9010-A36ADEE07B33}" type="presOf" srcId="{96F2C512-C03C-4B29-AF5D-F6D50AE207ED}" destId="{B0D5E048-6517-4E3C-9073-E5A647D1940E}" srcOrd="0" destOrd="0" presId="urn:microsoft.com/office/officeart/2005/8/layout/hierarchy1"/>
    <dgm:cxn modelId="{04736A71-D1FC-4008-90C6-863D7C26705D}" type="presOf" srcId="{A58B5925-6976-47C6-ADF2-BE357DBA628B}" destId="{1AC548AC-17F0-4D11-9247-C6FD6D380C18}" srcOrd="0" destOrd="0" presId="urn:microsoft.com/office/officeart/2005/8/layout/hierarchy1"/>
    <dgm:cxn modelId="{C405D7EA-DFA4-4EE8-A185-E8ECB57B0CAF}" type="presOf" srcId="{71A45B91-DF38-47F8-A8E7-DA01F228F0BB}" destId="{4D0C0B42-6C45-4ED5-982D-C50131CD1025}" srcOrd="0" destOrd="0" presId="urn:microsoft.com/office/officeart/2005/8/layout/hierarchy1"/>
    <dgm:cxn modelId="{FB0FEACF-5AA3-4AEF-B521-920BEA0516BE}" srcId="{96F2C512-C03C-4B29-AF5D-F6D50AE207ED}" destId="{8CB4C7A8-DB7A-4961-A59C-E6C8C9A9CDB3}" srcOrd="3" destOrd="0" parTransId="{2D441805-41B3-4D32-B1AF-E2533DB2B855}" sibTransId="{3E6BE46E-D59F-4733-BFA6-C575AD48D137}"/>
    <dgm:cxn modelId="{96A0ED69-9912-49BF-B1A2-CACBEFA2673A}" type="presOf" srcId="{2690EAEE-E123-4C6A-8EAC-0F60746F6132}" destId="{1FA27BED-3663-47AA-8B03-F24C92A44A2A}" srcOrd="0" destOrd="0" presId="urn:microsoft.com/office/officeart/2005/8/layout/hierarchy1"/>
    <dgm:cxn modelId="{BAE01DBA-8534-4E44-AEFD-23605E16939B}" type="presOf" srcId="{50122BFC-AA2D-47D5-8FC2-9A07C289305A}" destId="{C1032082-1F47-4BF5-ADFE-54B9901A6A58}" srcOrd="0" destOrd="0" presId="urn:microsoft.com/office/officeart/2005/8/layout/hierarchy1"/>
    <dgm:cxn modelId="{07C2BF39-41E9-4872-BB09-8848E603B608}" srcId="{5559108B-3D12-4760-AD40-E7A16F4379DB}" destId="{96F2C512-C03C-4B29-AF5D-F6D50AE207ED}" srcOrd="1" destOrd="0" parTransId="{05F51C17-74EE-4F3A-84A4-152C0F945DB1}" sibTransId="{A632352D-88D0-484D-906B-916B25176553}"/>
    <dgm:cxn modelId="{1390095D-5775-4306-942B-9B0842FCB7FA}" srcId="{C18E46F9-511D-4DEA-88F4-E1604ABC0DD6}" destId="{71A45B91-DF38-47F8-A8E7-DA01F228F0BB}" srcOrd="1" destOrd="0" parTransId="{2690EAEE-E123-4C6A-8EAC-0F60746F6132}" sibTransId="{11A5709B-AE8D-4C3F-BAAA-D32FFB60C98A}"/>
    <dgm:cxn modelId="{1018E819-9877-4D42-8659-7901ED7455DC}" type="presOf" srcId="{E2B2278E-DE00-40B1-A6F0-9E5563E6E5E3}" destId="{67004755-D202-487F-8B66-5DD4C37CAAC3}" srcOrd="0" destOrd="0" presId="urn:microsoft.com/office/officeart/2005/8/layout/hierarchy1"/>
    <dgm:cxn modelId="{981D2A90-8091-4546-AB3A-C614399D83B7}" type="presOf" srcId="{8CB4C7A8-DB7A-4961-A59C-E6C8C9A9CDB3}" destId="{A9246CD1-2F7C-4207-B0B4-74A07BA5CB5C}" srcOrd="0" destOrd="0" presId="urn:microsoft.com/office/officeart/2005/8/layout/hierarchy1"/>
    <dgm:cxn modelId="{E5899DDE-EBC3-4F3A-AB60-DFB66311BBA4}" type="presParOf" srcId="{91DD4EFC-83A2-45E2-9E24-A6A9798A0C0D}" destId="{4694A166-C7B8-4C41-99A3-0F1EF6CC24F4}" srcOrd="0" destOrd="0" presId="urn:microsoft.com/office/officeart/2005/8/layout/hierarchy1"/>
    <dgm:cxn modelId="{A94963AB-E1F6-446D-B6B9-4D3E27548ED7}" type="presParOf" srcId="{4694A166-C7B8-4C41-99A3-0F1EF6CC24F4}" destId="{215FDD56-26E1-4283-BAD0-C471E904F02D}" srcOrd="0" destOrd="0" presId="urn:microsoft.com/office/officeart/2005/8/layout/hierarchy1"/>
    <dgm:cxn modelId="{AFAB83C4-3B2F-4928-8301-88AF5E6A05A6}" type="presParOf" srcId="{215FDD56-26E1-4283-BAD0-C471E904F02D}" destId="{CCDB0C4F-87E4-4CF6-8F60-15D74FCFB9F3}" srcOrd="0" destOrd="0" presId="urn:microsoft.com/office/officeart/2005/8/layout/hierarchy1"/>
    <dgm:cxn modelId="{98BBCC0A-DB3D-4D4B-959D-D0DD6BF4631B}" type="presParOf" srcId="{215FDD56-26E1-4283-BAD0-C471E904F02D}" destId="{31EAFC83-9212-484F-AB7C-20916079C6E8}" srcOrd="1" destOrd="0" presId="urn:microsoft.com/office/officeart/2005/8/layout/hierarchy1"/>
    <dgm:cxn modelId="{00FC8653-E37C-47AC-89D3-66004D73D0AB}" type="presParOf" srcId="{4694A166-C7B8-4C41-99A3-0F1EF6CC24F4}" destId="{A544838D-74D7-4AFE-8026-49FC73552FE8}" srcOrd="1" destOrd="0" presId="urn:microsoft.com/office/officeart/2005/8/layout/hierarchy1"/>
    <dgm:cxn modelId="{D2735FC0-660E-4ECB-83A3-C3F8354DA716}" type="presParOf" srcId="{A544838D-74D7-4AFE-8026-49FC73552FE8}" destId="{9ADB1293-7ECC-42B8-9A8B-01846DC01709}" srcOrd="0" destOrd="0" presId="urn:microsoft.com/office/officeart/2005/8/layout/hierarchy1"/>
    <dgm:cxn modelId="{7B5CCA6A-768E-48A4-A16C-646AB85A7DFE}" type="presParOf" srcId="{A544838D-74D7-4AFE-8026-49FC73552FE8}" destId="{2B12F5F8-9052-478D-9DD3-99559E3DF84C}" srcOrd="1" destOrd="0" presId="urn:microsoft.com/office/officeart/2005/8/layout/hierarchy1"/>
    <dgm:cxn modelId="{5CBA5037-833B-4A56-B820-E12A91208CE6}" type="presParOf" srcId="{2B12F5F8-9052-478D-9DD3-99559E3DF84C}" destId="{2C413E78-B647-4467-BB52-9B3C18B93909}" srcOrd="0" destOrd="0" presId="urn:microsoft.com/office/officeart/2005/8/layout/hierarchy1"/>
    <dgm:cxn modelId="{DCB083C0-A239-49F3-895F-48CE05228860}" type="presParOf" srcId="{2C413E78-B647-4467-BB52-9B3C18B93909}" destId="{4B324AA5-2A84-4C29-9F2E-6E7869FD9B8C}" srcOrd="0" destOrd="0" presId="urn:microsoft.com/office/officeart/2005/8/layout/hierarchy1"/>
    <dgm:cxn modelId="{648AEB66-C526-4546-B552-AD06C12E0773}" type="presParOf" srcId="{2C413E78-B647-4467-BB52-9B3C18B93909}" destId="{AAB4BFD9-15C4-481F-AD06-E19C0A134155}" srcOrd="1" destOrd="0" presId="urn:microsoft.com/office/officeart/2005/8/layout/hierarchy1"/>
    <dgm:cxn modelId="{AA1E10A4-84F6-402D-8C42-C6869250F2FC}" type="presParOf" srcId="{2B12F5F8-9052-478D-9DD3-99559E3DF84C}" destId="{9838056A-880C-410B-95A0-762DCA719160}" srcOrd="1" destOrd="0" presId="urn:microsoft.com/office/officeart/2005/8/layout/hierarchy1"/>
    <dgm:cxn modelId="{78E62689-F1C3-4107-9D52-AC1EA198A6EA}" type="presParOf" srcId="{9838056A-880C-410B-95A0-762DCA719160}" destId="{1AC548AC-17F0-4D11-9247-C6FD6D380C18}" srcOrd="0" destOrd="0" presId="urn:microsoft.com/office/officeart/2005/8/layout/hierarchy1"/>
    <dgm:cxn modelId="{6E2FAAA9-2B66-443C-BFF2-7BB0AC77AC45}" type="presParOf" srcId="{9838056A-880C-410B-95A0-762DCA719160}" destId="{82CA11AD-322A-4018-9C1A-41E0F6AFBB62}" srcOrd="1" destOrd="0" presId="urn:microsoft.com/office/officeart/2005/8/layout/hierarchy1"/>
    <dgm:cxn modelId="{D4973851-A2C5-42E9-93D9-A7ED133556ED}" type="presParOf" srcId="{82CA11AD-322A-4018-9C1A-41E0F6AFBB62}" destId="{4F5CBAF6-F4C8-4512-A380-865F03446492}" srcOrd="0" destOrd="0" presId="urn:microsoft.com/office/officeart/2005/8/layout/hierarchy1"/>
    <dgm:cxn modelId="{8CF1AACC-5570-4207-A6CE-14B6DFB3D94C}" type="presParOf" srcId="{4F5CBAF6-F4C8-4512-A380-865F03446492}" destId="{262F9C41-5006-4180-9EFF-02D6FEEBBC3E}" srcOrd="0" destOrd="0" presId="urn:microsoft.com/office/officeart/2005/8/layout/hierarchy1"/>
    <dgm:cxn modelId="{B14EDEF2-0830-493F-9C22-EBDAF8B68ADC}" type="presParOf" srcId="{4F5CBAF6-F4C8-4512-A380-865F03446492}" destId="{C1032082-1F47-4BF5-ADFE-54B9901A6A58}" srcOrd="1" destOrd="0" presId="urn:microsoft.com/office/officeart/2005/8/layout/hierarchy1"/>
    <dgm:cxn modelId="{71AA5742-7FCB-4308-9875-B47E140551BC}" type="presParOf" srcId="{82CA11AD-322A-4018-9C1A-41E0F6AFBB62}" destId="{9134F08C-F551-4EA6-B552-5EF8AF294B4C}" srcOrd="1" destOrd="0" presId="urn:microsoft.com/office/officeart/2005/8/layout/hierarchy1"/>
    <dgm:cxn modelId="{E54C3AB6-30BD-4F97-AF2B-8ED2144A9FE6}" type="presParOf" srcId="{9838056A-880C-410B-95A0-762DCA719160}" destId="{67004755-D202-487F-8B66-5DD4C37CAAC3}" srcOrd="2" destOrd="0" presId="urn:microsoft.com/office/officeart/2005/8/layout/hierarchy1"/>
    <dgm:cxn modelId="{96E083D4-F65B-4511-BBEF-6099875E4BBA}" type="presParOf" srcId="{9838056A-880C-410B-95A0-762DCA719160}" destId="{F80B6D9E-E024-4935-A14B-914C13ACA3FC}" srcOrd="3" destOrd="0" presId="urn:microsoft.com/office/officeart/2005/8/layout/hierarchy1"/>
    <dgm:cxn modelId="{A1989EBC-4F39-4739-92AE-06248B6997C8}" type="presParOf" srcId="{F80B6D9E-E024-4935-A14B-914C13ACA3FC}" destId="{0B289856-C05D-4B1D-A428-505D2416F848}" srcOrd="0" destOrd="0" presId="urn:microsoft.com/office/officeart/2005/8/layout/hierarchy1"/>
    <dgm:cxn modelId="{29B6B722-DAD8-418C-959D-C7B7964FABC9}" type="presParOf" srcId="{0B289856-C05D-4B1D-A428-505D2416F848}" destId="{3CDC8023-284F-47F2-B5E1-C73C9CEA53B0}" srcOrd="0" destOrd="0" presId="urn:microsoft.com/office/officeart/2005/8/layout/hierarchy1"/>
    <dgm:cxn modelId="{1097BA09-A383-4E4F-8872-6F26D0A663DF}" type="presParOf" srcId="{0B289856-C05D-4B1D-A428-505D2416F848}" destId="{AF83EF4D-C139-4828-B92A-AE20B2440659}" srcOrd="1" destOrd="0" presId="urn:microsoft.com/office/officeart/2005/8/layout/hierarchy1"/>
    <dgm:cxn modelId="{30D33E08-5935-4240-9FBC-460951540118}" type="presParOf" srcId="{F80B6D9E-E024-4935-A14B-914C13ACA3FC}" destId="{3E9BC340-39CC-44A7-AA0B-0F3319822508}" srcOrd="1" destOrd="0" presId="urn:microsoft.com/office/officeart/2005/8/layout/hierarchy1"/>
    <dgm:cxn modelId="{0DEAADEB-7241-4B8C-B2D8-55917222309A}" type="presParOf" srcId="{3E9BC340-39CC-44A7-AA0B-0F3319822508}" destId="{8771E358-80A4-4F5C-B04F-3BCA0CA228B8}" srcOrd="0" destOrd="0" presId="urn:microsoft.com/office/officeart/2005/8/layout/hierarchy1"/>
    <dgm:cxn modelId="{7B8C32D9-52C2-4386-A3CD-C43581333C6F}" type="presParOf" srcId="{3E9BC340-39CC-44A7-AA0B-0F3319822508}" destId="{CE7AC01F-FEF5-4B21-8CEF-A9D4CAF31919}" srcOrd="1" destOrd="0" presId="urn:microsoft.com/office/officeart/2005/8/layout/hierarchy1"/>
    <dgm:cxn modelId="{D0D89FDF-527E-4950-82D5-7EC79155E514}" type="presParOf" srcId="{CE7AC01F-FEF5-4B21-8CEF-A9D4CAF31919}" destId="{922471F1-41A7-4914-A1A3-918946106C2B}" srcOrd="0" destOrd="0" presId="urn:microsoft.com/office/officeart/2005/8/layout/hierarchy1"/>
    <dgm:cxn modelId="{BDD9B954-F31D-4538-8625-AB041666C684}" type="presParOf" srcId="{922471F1-41A7-4914-A1A3-918946106C2B}" destId="{1027C132-D835-4840-B79E-008D8521AB8B}" srcOrd="0" destOrd="0" presId="urn:microsoft.com/office/officeart/2005/8/layout/hierarchy1"/>
    <dgm:cxn modelId="{86FAC91C-88BE-4235-825D-1D5653182F63}" type="presParOf" srcId="{922471F1-41A7-4914-A1A3-918946106C2B}" destId="{F17022DC-C401-4F6D-A06A-7324094AC7E8}" srcOrd="1" destOrd="0" presId="urn:microsoft.com/office/officeart/2005/8/layout/hierarchy1"/>
    <dgm:cxn modelId="{89EAE2AA-80E6-437D-BFA1-715A0AB3D755}" type="presParOf" srcId="{CE7AC01F-FEF5-4B21-8CEF-A9D4CAF31919}" destId="{EE5A1474-3279-4A19-B6E4-67DD29A9989E}" srcOrd="1" destOrd="0" presId="urn:microsoft.com/office/officeart/2005/8/layout/hierarchy1"/>
    <dgm:cxn modelId="{7E9318D8-0372-496F-8F41-623EA5D5AABC}" type="presParOf" srcId="{3E9BC340-39CC-44A7-AA0B-0F3319822508}" destId="{1FA27BED-3663-47AA-8B03-F24C92A44A2A}" srcOrd="2" destOrd="0" presId="urn:microsoft.com/office/officeart/2005/8/layout/hierarchy1"/>
    <dgm:cxn modelId="{5D398698-6187-4676-8D3C-F2F1105B1810}" type="presParOf" srcId="{3E9BC340-39CC-44A7-AA0B-0F3319822508}" destId="{515424A1-EE5F-443E-883D-E58E0B961720}" srcOrd="3" destOrd="0" presId="urn:microsoft.com/office/officeart/2005/8/layout/hierarchy1"/>
    <dgm:cxn modelId="{B970F918-0738-4078-839A-4293ACA1C196}" type="presParOf" srcId="{515424A1-EE5F-443E-883D-E58E0B961720}" destId="{90F25830-E2AD-40A0-9FE3-DCFF1A6D9514}" srcOrd="0" destOrd="0" presId="urn:microsoft.com/office/officeart/2005/8/layout/hierarchy1"/>
    <dgm:cxn modelId="{6F3A6E83-B166-49DA-BFB2-4C274B2937D2}" type="presParOf" srcId="{90F25830-E2AD-40A0-9FE3-DCFF1A6D9514}" destId="{E6CB6E10-2392-4E8B-B1C9-20539E1BAEE4}" srcOrd="0" destOrd="0" presId="urn:microsoft.com/office/officeart/2005/8/layout/hierarchy1"/>
    <dgm:cxn modelId="{716C056E-3ABE-471B-9B88-D15B1B6AFACF}" type="presParOf" srcId="{90F25830-E2AD-40A0-9FE3-DCFF1A6D9514}" destId="{4D0C0B42-6C45-4ED5-982D-C50131CD1025}" srcOrd="1" destOrd="0" presId="urn:microsoft.com/office/officeart/2005/8/layout/hierarchy1"/>
    <dgm:cxn modelId="{2F639463-976B-4962-B7A2-5C716E2D7CB2}" type="presParOf" srcId="{515424A1-EE5F-443E-883D-E58E0B961720}" destId="{44AFCD90-4396-40D1-987C-AFB33DFBFC26}" srcOrd="1" destOrd="0" presId="urn:microsoft.com/office/officeart/2005/8/layout/hierarchy1"/>
    <dgm:cxn modelId="{F769310F-3E0D-4A41-A6F7-1D3FAC937E89}" type="presParOf" srcId="{3E9BC340-39CC-44A7-AA0B-0F3319822508}" destId="{1DDA17EC-104A-475F-94CD-94FBBABA818C}" srcOrd="4" destOrd="0" presId="urn:microsoft.com/office/officeart/2005/8/layout/hierarchy1"/>
    <dgm:cxn modelId="{97860654-F357-41FE-8FC0-DC61D6513157}" type="presParOf" srcId="{3E9BC340-39CC-44A7-AA0B-0F3319822508}" destId="{FCAC7D07-FBBF-4E0F-8D0E-31D361D9D678}" srcOrd="5" destOrd="0" presId="urn:microsoft.com/office/officeart/2005/8/layout/hierarchy1"/>
    <dgm:cxn modelId="{EA60738C-D1C4-49E7-8D91-5C7888655480}" type="presParOf" srcId="{FCAC7D07-FBBF-4E0F-8D0E-31D361D9D678}" destId="{F32D6E2C-19EF-4411-83AF-9EA9F1B19AEC}" srcOrd="0" destOrd="0" presId="urn:microsoft.com/office/officeart/2005/8/layout/hierarchy1"/>
    <dgm:cxn modelId="{C56107A6-53EB-4758-A156-76F68EF6936A}" type="presParOf" srcId="{F32D6E2C-19EF-4411-83AF-9EA9F1B19AEC}" destId="{BE7553D4-53EA-42D1-AF8D-222C56D69C74}" srcOrd="0" destOrd="0" presId="urn:microsoft.com/office/officeart/2005/8/layout/hierarchy1"/>
    <dgm:cxn modelId="{B52F7246-EE9F-4BD4-81ED-FD0194E3C888}" type="presParOf" srcId="{F32D6E2C-19EF-4411-83AF-9EA9F1B19AEC}" destId="{08BE8DD1-918E-4A6F-A1F5-D83F63D8468F}" srcOrd="1" destOrd="0" presId="urn:microsoft.com/office/officeart/2005/8/layout/hierarchy1"/>
    <dgm:cxn modelId="{4F73B6C2-E2EA-4A1F-8E59-5894F9ACC04C}" type="presParOf" srcId="{FCAC7D07-FBBF-4E0F-8D0E-31D361D9D678}" destId="{0F4AB2DB-AB17-46D7-8801-33D83E36EC13}" srcOrd="1" destOrd="0" presId="urn:microsoft.com/office/officeart/2005/8/layout/hierarchy1"/>
    <dgm:cxn modelId="{C591C361-FCD0-4906-97BF-9F1C8A6E393E}" type="presParOf" srcId="{A544838D-74D7-4AFE-8026-49FC73552FE8}" destId="{BC937E6A-52E4-431A-B317-E9FC8A04754C}" srcOrd="2" destOrd="0" presId="urn:microsoft.com/office/officeart/2005/8/layout/hierarchy1"/>
    <dgm:cxn modelId="{B0307222-C5F3-4BAF-94B9-F5A6E7BE2630}" type="presParOf" srcId="{A544838D-74D7-4AFE-8026-49FC73552FE8}" destId="{0DED19FC-8383-49A6-8CB6-A90C9AA9BF39}" srcOrd="3" destOrd="0" presId="urn:microsoft.com/office/officeart/2005/8/layout/hierarchy1"/>
    <dgm:cxn modelId="{7885A6D5-3B82-4CF9-98F0-80046D5FAE0F}" type="presParOf" srcId="{0DED19FC-8383-49A6-8CB6-A90C9AA9BF39}" destId="{6C2D57C5-165A-4772-B56B-4494BCBAB857}" srcOrd="0" destOrd="0" presId="urn:microsoft.com/office/officeart/2005/8/layout/hierarchy1"/>
    <dgm:cxn modelId="{7BF101D1-B9EE-4198-8A43-11502F514D0A}" type="presParOf" srcId="{6C2D57C5-165A-4772-B56B-4494BCBAB857}" destId="{C583A423-B67A-40E9-A53C-56BAF854F112}" srcOrd="0" destOrd="0" presId="urn:microsoft.com/office/officeart/2005/8/layout/hierarchy1"/>
    <dgm:cxn modelId="{F4BC005B-37B4-451B-A22A-E8C00044414D}" type="presParOf" srcId="{6C2D57C5-165A-4772-B56B-4494BCBAB857}" destId="{B0D5E048-6517-4E3C-9073-E5A647D1940E}" srcOrd="1" destOrd="0" presId="urn:microsoft.com/office/officeart/2005/8/layout/hierarchy1"/>
    <dgm:cxn modelId="{43FD6D06-4CCF-4D12-B6AA-5692C20509E5}" type="presParOf" srcId="{0DED19FC-8383-49A6-8CB6-A90C9AA9BF39}" destId="{E75280ED-34C2-4FC3-9C83-29C81CB0E939}" srcOrd="1" destOrd="0" presId="urn:microsoft.com/office/officeart/2005/8/layout/hierarchy1"/>
    <dgm:cxn modelId="{6D891571-F17F-4961-8975-2A53C5FFFB3E}" type="presParOf" srcId="{E75280ED-34C2-4FC3-9C83-29C81CB0E939}" destId="{2FEB4F29-E246-4C3E-AE3F-6B6E3C8CC1BB}" srcOrd="0" destOrd="0" presId="urn:microsoft.com/office/officeart/2005/8/layout/hierarchy1"/>
    <dgm:cxn modelId="{6A05E316-72CE-4B7B-AD60-BD79CD84AEAB}" type="presParOf" srcId="{E75280ED-34C2-4FC3-9C83-29C81CB0E939}" destId="{0EDBA654-FFE7-429F-B648-D76A24EC2E72}" srcOrd="1" destOrd="0" presId="urn:microsoft.com/office/officeart/2005/8/layout/hierarchy1"/>
    <dgm:cxn modelId="{2D9C55C3-004C-4395-898E-3C15DB7D3229}" type="presParOf" srcId="{0EDBA654-FFE7-429F-B648-D76A24EC2E72}" destId="{119B6F4B-6EBC-4BC7-9F38-AA4AB7FC11B7}" srcOrd="0" destOrd="0" presId="urn:microsoft.com/office/officeart/2005/8/layout/hierarchy1"/>
    <dgm:cxn modelId="{566EAB02-D90D-428C-A4D5-6B1FB6ECBD2D}" type="presParOf" srcId="{119B6F4B-6EBC-4BC7-9F38-AA4AB7FC11B7}" destId="{68C3F6E9-0B8B-4EEC-B26D-7A089C49DA75}" srcOrd="0" destOrd="0" presId="urn:microsoft.com/office/officeart/2005/8/layout/hierarchy1"/>
    <dgm:cxn modelId="{8A9432A6-6E49-41D6-9A9D-3175B0A833F3}" type="presParOf" srcId="{119B6F4B-6EBC-4BC7-9F38-AA4AB7FC11B7}" destId="{FDA97991-0D65-445A-92E2-682F03F292A9}" srcOrd="1" destOrd="0" presId="urn:microsoft.com/office/officeart/2005/8/layout/hierarchy1"/>
    <dgm:cxn modelId="{69FB5341-A475-45FE-BA6D-A222A24D90AE}" type="presParOf" srcId="{0EDBA654-FFE7-429F-B648-D76A24EC2E72}" destId="{8F287C74-3B2B-4A95-83B9-78E77C2EA1F1}" srcOrd="1" destOrd="0" presId="urn:microsoft.com/office/officeart/2005/8/layout/hierarchy1"/>
    <dgm:cxn modelId="{93E93BA5-3853-4737-A48E-67AE71380CCC}" type="presParOf" srcId="{E75280ED-34C2-4FC3-9C83-29C81CB0E939}" destId="{0E33EDE1-17BE-4F5D-B4C7-D6DB8B79FCB2}" srcOrd="2" destOrd="0" presId="urn:microsoft.com/office/officeart/2005/8/layout/hierarchy1"/>
    <dgm:cxn modelId="{F99C0506-3CCA-4B88-A270-77C3A9230B7C}" type="presParOf" srcId="{E75280ED-34C2-4FC3-9C83-29C81CB0E939}" destId="{48EC0BFC-7568-4A5A-9B46-3C3165B2B33E}" srcOrd="3" destOrd="0" presId="urn:microsoft.com/office/officeart/2005/8/layout/hierarchy1"/>
    <dgm:cxn modelId="{8AA04439-1949-42D0-9C48-C525C58D71E3}" type="presParOf" srcId="{48EC0BFC-7568-4A5A-9B46-3C3165B2B33E}" destId="{ACECA83C-0112-4A56-9825-191AA6DB57CA}" srcOrd="0" destOrd="0" presId="urn:microsoft.com/office/officeart/2005/8/layout/hierarchy1"/>
    <dgm:cxn modelId="{C344F5F1-5900-48EA-9CEF-3985C9CCD274}" type="presParOf" srcId="{ACECA83C-0112-4A56-9825-191AA6DB57CA}" destId="{A884C07C-4AED-4D30-9C89-5017D310DD2F}" srcOrd="0" destOrd="0" presId="urn:microsoft.com/office/officeart/2005/8/layout/hierarchy1"/>
    <dgm:cxn modelId="{92A150EC-B41E-41D8-AB0D-3C6D7DBA39FD}" type="presParOf" srcId="{ACECA83C-0112-4A56-9825-191AA6DB57CA}" destId="{7FEEC417-D948-4B57-A999-D59DEE377003}" srcOrd="1" destOrd="0" presId="urn:microsoft.com/office/officeart/2005/8/layout/hierarchy1"/>
    <dgm:cxn modelId="{58140617-5BA8-4D32-B591-06072402E266}" type="presParOf" srcId="{48EC0BFC-7568-4A5A-9B46-3C3165B2B33E}" destId="{FC470AC1-3987-49E2-8EBC-DD3CEEA296BC}" srcOrd="1" destOrd="0" presId="urn:microsoft.com/office/officeart/2005/8/layout/hierarchy1"/>
    <dgm:cxn modelId="{F14BA1D0-EF90-4D30-9407-7D8A2012FB20}" type="presParOf" srcId="{E75280ED-34C2-4FC3-9C83-29C81CB0E939}" destId="{85A8DFF4-7BC7-4658-8954-79115C189F54}" srcOrd="4" destOrd="0" presId="urn:microsoft.com/office/officeart/2005/8/layout/hierarchy1"/>
    <dgm:cxn modelId="{6830C6A0-F23A-4C39-AC7C-4C6B29CCD8C3}" type="presParOf" srcId="{E75280ED-34C2-4FC3-9C83-29C81CB0E939}" destId="{D15826A6-E25E-4DE5-A3B1-43D2E28E5CC2}" srcOrd="5" destOrd="0" presId="urn:microsoft.com/office/officeart/2005/8/layout/hierarchy1"/>
    <dgm:cxn modelId="{AB0A6BE5-CC09-434E-9038-FD3FDE10C63D}" type="presParOf" srcId="{D15826A6-E25E-4DE5-A3B1-43D2E28E5CC2}" destId="{670BED5D-E80C-4DCD-85D4-655EF531CB5D}" srcOrd="0" destOrd="0" presId="urn:microsoft.com/office/officeart/2005/8/layout/hierarchy1"/>
    <dgm:cxn modelId="{36BDCFE2-D80A-45CF-891A-EC4EFBF3824F}" type="presParOf" srcId="{670BED5D-E80C-4DCD-85D4-655EF531CB5D}" destId="{A3C38E05-9DBB-47C7-A790-A7A37BE16789}" srcOrd="0" destOrd="0" presId="urn:microsoft.com/office/officeart/2005/8/layout/hierarchy1"/>
    <dgm:cxn modelId="{7D1D5687-1F2D-4AA5-B73F-E905C6A63D62}" type="presParOf" srcId="{670BED5D-E80C-4DCD-85D4-655EF531CB5D}" destId="{CDC931EC-D6EE-4D9A-9206-0A2C5FD299D7}" srcOrd="1" destOrd="0" presId="urn:microsoft.com/office/officeart/2005/8/layout/hierarchy1"/>
    <dgm:cxn modelId="{7170DAED-4255-4598-8D88-C46CE6EDC2EC}" type="presParOf" srcId="{D15826A6-E25E-4DE5-A3B1-43D2E28E5CC2}" destId="{CA3AF14B-BA66-42BD-87E5-CBEF757E9D27}" srcOrd="1" destOrd="0" presId="urn:microsoft.com/office/officeart/2005/8/layout/hierarchy1"/>
    <dgm:cxn modelId="{23BE9197-21B2-42E2-BC0A-925DC9506C08}" type="presParOf" srcId="{E75280ED-34C2-4FC3-9C83-29C81CB0E939}" destId="{420092ED-F14E-40DE-9943-C38A4FF0930D}" srcOrd="6" destOrd="0" presId="urn:microsoft.com/office/officeart/2005/8/layout/hierarchy1"/>
    <dgm:cxn modelId="{A00614B8-FC97-407F-8E4B-B8F53F563453}" type="presParOf" srcId="{E75280ED-34C2-4FC3-9C83-29C81CB0E939}" destId="{C40F9E8F-0992-4A91-925F-DEB426B5DE28}" srcOrd="7" destOrd="0" presId="urn:microsoft.com/office/officeart/2005/8/layout/hierarchy1"/>
    <dgm:cxn modelId="{D8C20340-0FCC-4352-B4F5-BFD486346B77}" type="presParOf" srcId="{C40F9E8F-0992-4A91-925F-DEB426B5DE28}" destId="{8FEE070C-720D-4FAF-BEB6-DA26F662CC9E}" srcOrd="0" destOrd="0" presId="urn:microsoft.com/office/officeart/2005/8/layout/hierarchy1"/>
    <dgm:cxn modelId="{E69A9262-4132-4174-A828-D6E4AF56EF4E}" type="presParOf" srcId="{8FEE070C-720D-4FAF-BEB6-DA26F662CC9E}" destId="{C801FC09-CBDE-4A40-97EC-178977FE99E6}" srcOrd="0" destOrd="0" presId="urn:microsoft.com/office/officeart/2005/8/layout/hierarchy1"/>
    <dgm:cxn modelId="{904685D1-26AD-495B-80F6-2CD73C28DEEC}" type="presParOf" srcId="{8FEE070C-720D-4FAF-BEB6-DA26F662CC9E}" destId="{A9246CD1-2F7C-4207-B0B4-74A07BA5CB5C}" srcOrd="1" destOrd="0" presId="urn:microsoft.com/office/officeart/2005/8/layout/hierarchy1"/>
    <dgm:cxn modelId="{7520191B-0AF0-4E68-A690-3A4E05F2C594}" type="presParOf" srcId="{C40F9E8F-0992-4A91-925F-DEB426B5DE28}" destId="{F2395275-319C-47A6-94BF-C7341CB49CD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092ED-F14E-40DE-9943-C38A4FF0930D}">
      <dsp:nvSpPr>
        <dsp:cNvPr id="0" name=""/>
        <dsp:cNvSpPr/>
      </dsp:nvSpPr>
      <dsp:spPr>
        <a:xfrm>
          <a:off x="4626415" y="1840119"/>
          <a:ext cx="1774924" cy="281567"/>
        </a:xfrm>
        <a:custGeom>
          <a:avLst/>
          <a:gdLst/>
          <a:ahLst/>
          <a:cxnLst/>
          <a:rect l="0" t="0" r="0" b="0"/>
          <a:pathLst>
            <a:path>
              <a:moveTo>
                <a:pt x="0" y="0"/>
              </a:moveTo>
              <a:lnTo>
                <a:pt x="0" y="191880"/>
              </a:lnTo>
              <a:lnTo>
                <a:pt x="1774924" y="191880"/>
              </a:lnTo>
              <a:lnTo>
                <a:pt x="1774924" y="28156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A8DFF4-7BC7-4658-8954-79115C189F54}">
      <dsp:nvSpPr>
        <dsp:cNvPr id="0" name=""/>
        <dsp:cNvSpPr/>
      </dsp:nvSpPr>
      <dsp:spPr>
        <a:xfrm>
          <a:off x="4626415" y="1840119"/>
          <a:ext cx="591641" cy="281567"/>
        </a:xfrm>
        <a:custGeom>
          <a:avLst/>
          <a:gdLst/>
          <a:ahLst/>
          <a:cxnLst/>
          <a:rect l="0" t="0" r="0" b="0"/>
          <a:pathLst>
            <a:path>
              <a:moveTo>
                <a:pt x="0" y="0"/>
              </a:moveTo>
              <a:lnTo>
                <a:pt x="0" y="191880"/>
              </a:lnTo>
              <a:lnTo>
                <a:pt x="591641" y="191880"/>
              </a:lnTo>
              <a:lnTo>
                <a:pt x="591641" y="28156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33EDE1-17BE-4F5D-B4C7-D6DB8B79FCB2}">
      <dsp:nvSpPr>
        <dsp:cNvPr id="0" name=""/>
        <dsp:cNvSpPr/>
      </dsp:nvSpPr>
      <dsp:spPr>
        <a:xfrm>
          <a:off x="4034773" y="1840119"/>
          <a:ext cx="591641" cy="281567"/>
        </a:xfrm>
        <a:custGeom>
          <a:avLst/>
          <a:gdLst/>
          <a:ahLst/>
          <a:cxnLst/>
          <a:rect l="0" t="0" r="0" b="0"/>
          <a:pathLst>
            <a:path>
              <a:moveTo>
                <a:pt x="591641" y="0"/>
              </a:moveTo>
              <a:lnTo>
                <a:pt x="591641" y="191880"/>
              </a:lnTo>
              <a:lnTo>
                <a:pt x="0" y="191880"/>
              </a:lnTo>
              <a:lnTo>
                <a:pt x="0" y="28156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EB4F29-E246-4C3E-AE3F-6B6E3C8CC1BB}">
      <dsp:nvSpPr>
        <dsp:cNvPr id="0" name=""/>
        <dsp:cNvSpPr/>
      </dsp:nvSpPr>
      <dsp:spPr>
        <a:xfrm>
          <a:off x="2851490" y="1840119"/>
          <a:ext cx="1774924" cy="281567"/>
        </a:xfrm>
        <a:custGeom>
          <a:avLst/>
          <a:gdLst/>
          <a:ahLst/>
          <a:cxnLst/>
          <a:rect l="0" t="0" r="0" b="0"/>
          <a:pathLst>
            <a:path>
              <a:moveTo>
                <a:pt x="1774924" y="0"/>
              </a:moveTo>
              <a:lnTo>
                <a:pt x="1774924" y="191880"/>
              </a:lnTo>
              <a:lnTo>
                <a:pt x="0" y="191880"/>
              </a:lnTo>
              <a:lnTo>
                <a:pt x="0" y="28156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937E6A-52E4-431A-B317-E9FC8A04754C}">
      <dsp:nvSpPr>
        <dsp:cNvPr id="0" name=""/>
        <dsp:cNvSpPr/>
      </dsp:nvSpPr>
      <dsp:spPr>
        <a:xfrm>
          <a:off x="2851490" y="943782"/>
          <a:ext cx="1774924" cy="281567"/>
        </a:xfrm>
        <a:custGeom>
          <a:avLst/>
          <a:gdLst/>
          <a:ahLst/>
          <a:cxnLst/>
          <a:rect l="0" t="0" r="0" b="0"/>
          <a:pathLst>
            <a:path>
              <a:moveTo>
                <a:pt x="0" y="0"/>
              </a:moveTo>
              <a:lnTo>
                <a:pt x="0" y="191880"/>
              </a:lnTo>
              <a:lnTo>
                <a:pt x="1774924" y="191880"/>
              </a:lnTo>
              <a:lnTo>
                <a:pt x="1774924" y="28156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DA17EC-104A-475F-94CD-94FBBABA818C}">
      <dsp:nvSpPr>
        <dsp:cNvPr id="0" name=""/>
        <dsp:cNvSpPr/>
      </dsp:nvSpPr>
      <dsp:spPr>
        <a:xfrm>
          <a:off x="1668207" y="2736456"/>
          <a:ext cx="1183283" cy="281567"/>
        </a:xfrm>
        <a:custGeom>
          <a:avLst/>
          <a:gdLst/>
          <a:ahLst/>
          <a:cxnLst/>
          <a:rect l="0" t="0" r="0" b="0"/>
          <a:pathLst>
            <a:path>
              <a:moveTo>
                <a:pt x="0" y="0"/>
              </a:moveTo>
              <a:lnTo>
                <a:pt x="0" y="191880"/>
              </a:lnTo>
              <a:lnTo>
                <a:pt x="1183283" y="191880"/>
              </a:lnTo>
              <a:lnTo>
                <a:pt x="1183283" y="28156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27BED-3663-47AA-8B03-F24C92A44A2A}">
      <dsp:nvSpPr>
        <dsp:cNvPr id="0" name=""/>
        <dsp:cNvSpPr/>
      </dsp:nvSpPr>
      <dsp:spPr>
        <a:xfrm>
          <a:off x="1622487" y="2736456"/>
          <a:ext cx="91440" cy="281567"/>
        </a:xfrm>
        <a:custGeom>
          <a:avLst/>
          <a:gdLst/>
          <a:ahLst/>
          <a:cxnLst/>
          <a:rect l="0" t="0" r="0" b="0"/>
          <a:pathLst>
            <a:path>
              <a:moveTo>
                <a:pt x="45720" y="0"/>
              </a:moveTo>
              <a:lnTo>
                <a:pt x="45720" y="28156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1E358-80A4-4F5C-B04F-3BCA0CA228B8}">
      <dsp:nvSpPr>
        <dsp:cNvPr id="0" name=""/>
        <dsp:cNvSpPr/>
      </dsp:nvSpPr>
      <dsp:spPr>
        <a:xfrm>
          <a:off x="484924" y="2736456"/>
          <a:ext cx="1183283" cy="281567"/>
        </a:xfrm>
        <a:custGeom>
          <a:avLst/>
          <a:gdLst/>
          <a:ahLst/>
          <a:cxnLst/>
          <a:rect l="0" t="0" r="0" b="0"/>
          <a:pathLst>
            <a:path>
              <a:moveTo>
                <a:pt x="1183283" y="0"/>
              </a:moveTo>
              <a:lnTo>
                <a:pt x="1183283" y="191880"/>
              </a:lnTo>
              <a:lnTo>
                <a:pt x="0" y="191880"/>
              </a:lnTo>
              <a:lnTo>
                <a:pt x="0" y="28156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04755-D202-487F-8B66-5DD4C37CAAC3}">
      <dsp:nvSpPr>
        <dsp:cNvPr id="0" name=""/>
        <dsp:cNvSpPr/>
      </dsp:nvSpPr>
      <dsp:spPr>
        <a:xfrm>
          <a:off x="1076565" y="1840119"/>
          <a:ext cx="591641" cy="281567"/>
        </a:xfrm>
        <a:custGeom>
          <a:avLst/>
          <a:gdLst/>
          <a:ahLst/>
          <a:cxnLst/>
          <a:rect l="0" t="0" r="0" b="0"/>
          <a:pathLst>
            <a:path>
              <a:moveTo>
                <a:pt x="0" y="0"/>
              </a:moveTo>
              <a:lnTo>
                <a:pt x="0" y="191880"/>
              </a:lnTo>
              <a:lnTo>
                <a:pt x="591641" y="191880"/>
              </a:lnTo>
              <a:lnTo>
                <a:pt x="591641" y="28156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C548AC-17F0-4D11-9247-C6FD6D380C18}">
      <dsp:nvSpPr>
        <dsp:cNvPr id="0" name=""/>
        <dsp:cNvSpPr/>
      </dsp:nvSpPr>
      <dsp:spPr>
        <a:xfrm>
          <a:off x="484924" y="1840119"/>
          <a:ext cx="591641" cy="281567"/>
        </a:xfrm>
        <a:custGeom>
          <a:avLst/>
          <a:gdLst/>
          <a:ahLst/>
          <a:cxnLst/>
          <a:rect l="0" t="0" r="0" b="0"/>
          <a:pathLst>
            <a:path>
              <a:moveTo>
                <a:pt x="591641" y="0"/>
              </a:moveTo>
              <a:lnTo>
                <a:pt x="591641" y="191880"/>
              </a:lnTo>
              <a:lnTo>
                <a:pt x="0" y="191880"/>
              </a:lnTo>
              <a:lnTo>
                <a:pt x="0" y="281567"/>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B1293-7ECC-42B8-9A8B-01846DC01709}">
      <dsp:nvSpPr>
        <dsp:cNvPr id="0" name=""/>
        <dsp:cNvSpPr/>
      </dsp:nvSpPr>
      <dsp:spPr>
        <a:xfrm>
          <a:off x="1076565" y="943782"/>
          <a:ext cx="1774924" cy="281567"/>
        </a:xfrm>
        <a:custGeom>
          <a:avLst/>
          <a:gdLst/>
          <a:ahLst/>
          <a:cxnLst/>
          <a:rect l="0" t="0" r="0" b="0"/>
          <a:pathLst>
            <a:path>
              <a:moveTo>
                <a:pt x="1774924" y="0"/>
              </a:moveTo>
              <a:lnTo>
                <a:pt x="1774924" y="191880"/>
              </a:lnTo>
              <a:lnTo>
                <a:pt x="0" y="191880"/>
              </a:lnTo>
              <a:lnTo>
                <a:pt x="0" y="28156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DB0C4F-87E4-4CF6-8F60-15D74FCFB9F3}">
      <dsp:nvSpPr>
        <dsp:cNvPr id="0" name=""/>
        <dsp:cNvSpPr/>
      </dsp:nvSpPr>
      <dsp:spPr>
        <a:xfrm>
          <a:off x="2367419" y="329013"/>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EAFC83-9212-484F-AB7C-20916079C6E8}">
      <dsp:nvSpPr>
        <dsp:cNvPr id="0" name=""/>
        <dsp:cNvSpPr/>
      </dsp:nvSpPr>
      <dsp:spPr>
        <a:xfrm>
          <a:off x="2474991" y="431206"/>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SQL</a:t>
          </a:r>
          <a:endParaRPr lang="en-US" sz="1000" kern="1200" dirty="0"/>
        </a:p>
      </dsp:txBody>
      <dsp:txXfrm>
        <a:off x="2492997" y="449212"/>
        <a:ext cx="932128" cy="578757"/>
      </dsp:txXfrm>
    </dsp:sp>
    <dsp:sp modelId="{4B324AA5-2A84-4C29-9F2E-6E7869FD9B8C}">
      <dsp:nvSpPr>
        <dsp:cNvPr id="0" name=""/>
        <dsp:cNvSpPr/>
      </dsp:nvSpPr>
      <dsp:spPr>
        <a:xfrm>
          <a:off x="592495" y="1225350"/>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B4BFD9-15C4-481F-AD06-E19C0A134155}">
      <dsp:nvSpPr>
        <dsp:cNvPr id="0" name=""/>
        <dsp:cNvSpPr/>
      </dsp:nvSpPr>
      <dsp:spPr>
        <a:xfrm>
          <a:off x="700066" y="1327543"/>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DDL</a:t>
          </a:r>
          <a:endParaRPr lang="en-US" sz="1000" kern="1200" dirty="0"/>
        </a:p>
      </dsp:txBody>
      <dsp:txXfrm>
        <a:off x="718072" y="1345549"/>
        <a:ext cx="932128" cy="578757"/>
      </dsp:txXfrm>
    </dsp:sp>
    <dsp:sp modelId="{262F9C41-5006-4180-9EFF-02D6FEEBBC3E}">
      <dsp:nvSpPr>
        <dsp:cNvPr id="0" name=""/>
        <dsp:cNvSpPr/>
      </dsp:nvSpPr>
      <dsp:spPr>
        <a:xfrm>
          <a:off x="853" y="2121687"/>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032082-1F47-4BF5-ADFE-54B9901A6A58}">
      <dsp:nvSpPr>
        <dsp:cNvPr id="0" name=""/>
        <dsp:cNvSpPr/>
      </dsp:nvSpPr>
      <dsp:spPr>
        <a:xfrm>
          <a:off x="108424" y="2223880"/>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Create, Modify and Drop Structure</a:t>
          </a:r>
          <a:endParaRPr lang="en-US" sz="1000" kern="1200" dirty="0"/>
        </a:p>
      </dsp:txBody>
      <dsp:txXfrm>
        <a:off x="126430" y="2241886"/>
        <a:ext cx="932128" cy="578757"/>
      </dsp:txXfrm>
    </dsp:sp>
    <dsp:sp modelId="{3CDC8023-284F-47F2-B5E1-C73C9CEA53B0}">
      <dsp:nvSpPr>
        <dsp:cNvPr id="0" name=""/>
        <dsp:cNvSpPr/>
      </dsp:nvSpPr>
      <dsp:spPr>
        <a:xfrm>
          <a:off x="1184136" y="2121687"/>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83EF4D-C139-4828-B92A-AE20B2440659}">
      <dsp:nvSpPr>
        <dsp:cNvPr id="0" name=""/>
        <dsp:cNvSpPr/>
      </dsp:nvSpPr>
      <dsp:spPr>
        <a:xfrm>
          <a:off x="1291708" y="2223880"/>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Create Constraints</a:t>
          </a:r>
          <a:endParaRPr lang="en-US" sz="1000" kern="1200" dirty="0"/>
        </a:p>
      </dsp:txBody>
      <dsp:txXfrm>
        <a:off x="1309714" y="2241886"/>
        <a:ext cx="932128" cy="578757"/>
      </dsp:txXfrm>
    </dsp:sp>
    <dsp:sp modelId="{1027C132-D835-4840-B79E-008D8521AB8B}">
      <dsp:nvSpPr>
        <dsp:cNvPr id="0" name=""/>
        <dsp:cNvSpPr/>
      </dsp:nvSpPr>
      <dsp:spPr>
        <a:xfrm>
          <a:off x="853" y="3018024"/>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7022DC-C401-4F6D-A06A-7324094AC7E8}">
      <dsp:nvSpPr>
        <dsp:cNvPr id="0" name=""/>
        <dsp:cNvSpPr/>
      </dsp:nvSpPr>
      <dsp:spPr>
        <a:xfrm>
          <a:off x="108424" y="3120217"/>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Domain</a:t>
          </a:r>
          <a:endParaRPr lang="en-US" sz="1000" kern="1200" dirty="0"/>
        </a:p>
      </dsp:txBody>
      <dsp:txXfrm>
        <a:off x="126430" y="3138223"/>
        <a:ext cx="932128" cy="578757"/>
      </dsp:txXfrm>
    </dsp:sp>
    <dsp:sp modelId="{E6CB6E10-2392-4E8B-B1C9-20539E1BAEE4}">
      <dsp:nvSpPr>
        <dsp:cNvPr id="0" name=""/>
        <dsp:cNvSpPr/>
      </dsp:nvSpPr>
      <dsp:spPr>
        <a:xfrm>
          <a:off x="1184136" y="3018024"/>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0C0B42-6C45-4ED5-982D-C50131CD1025}">
      <dsp:nvSpPr>
        <dsp:cNvPr id="0" name=""/>
        <dsp:cNvSpPr/>
      </dsp:nvSpPr>
      <dsp:spPr>
        <a:xfrm>
          <a:off x="1291708" y="3120217"/>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Referential Integrity</a:t>
          </a:r>
          <a:endParaRPr lang="en-US" sz="1000" kern="1200" dirty="0"/>
        </a:p>
      </dsp:txBody>
      <dsp:txXfrm>
        <a:off x="1309714" y="3138223"/>
        <a:ext cx="932128" cy="578757"/>
      </dsp:txXfrm>
    </dsp:sp>
    <dsp:sp modelId="{BE7553D4-53EA-42D1-AF8D-222C56D69C74}">
      <dsp:nvSpPr>
        <dsp:cNvPr id="0" name=""/>
        <dsp:cNvSpPr/>
      </dsp:nvSpPr>
      <dsp:spPr>
        <a:xfrm>
          <a:off x="2367419" y="3018024"/>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BE8DD1-918E-4A6F-A1F5-D83F63D8468F}">
      <dsp:nvSpPr>
        <dsp:cNvPr id="0" name=""/>
        <dsp:cNvSpPr/>
      </dsp:nvSpPr>
      <dsp:spPr>
        <a:xfrm>
          <a:off x="2474991" y="3120217"/>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Authorization</a:t>
          </a:r>
          <a:endParaRPr lang="en-US" sz="1000" kern="1200" dirty="0"/>
        </a:p>
      </dsp:txBody>
      <dsp:txXfrm>
        <a:off x="2492997" y="3138223"/>
        <a:ext cx="932128" cy="578757"/>
      </dsp:txXfrm>
    </dsp:sp>
    <dsp:sp modelId="{C583A423-B67A-40E9-A53C-56BAF854F112}">
      <dsp:nvSpPr>
        <dsp:cNvPr id="0" name=""/>
        <dsp:cNvSpPr/>
      </dsp:nvSpPr>
      <dsp:spPr>
        <a:xfrm>
          <a:off x="4142344" y="1225350"/>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D5E048-6517-4E3C-9073-E5A647D1940E}">
      <dsp:nvSpPr>
        <dsp:cNvPr id="0" name=""/>
        <dsp:cNvSpPr/>
      </dsp:nvSpPr>
      <dsp:spPr>
        <a:xfrm>
          <a:off x="4249915" y="1327543"/>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DML</a:t>
          </a:r>
          <a:endParaRPr lang="en-US" sz="1000" kern="1200" dirty="0"/>
        </a:p>
      </dsp:txBody>
      <dsp:txXfrm>
        <a:off x="4267921" y="1345549"/>
        <a:ext cx="932128" cy="578757"/>
      </dsp:txXfrm>
    </dsp:sp>
    <dsp:sp modelId="{68C3F6E9-0B8B-4EEC-B26D-7A089C49DA75}">
      <dsp:nvSpPr>
        <dsp:cNvPr id="0" name=""/>
        <dsp:cNvSpPr/>
      </dsp:nvSpPr>
      <dsp:spPr>
        <a:xfrm>
          <a:off x="2367419" y="2121687"/>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A97991-0D65-445A-92E2-682F03F292A9}">
      <dsp:nvSpPr>
        <dsp:cNvPr id="0" name=""/>
        <dsp:cNvSpPr/>
      </dsp:nvSpPr>
      <dsp:spPr>
        <a:xfrm>
          <a:off x="2474991" y="2223880"/>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Insert</a:t>
          </a:r>
          <a:endParaRPr lang="en-US" sz="1000" kern="1200" dirty="0"/>
        </a:p>
      </dsp:txBody>
      <dsp:txXfrm>
        <a:off x="2492997" y="2241886"/>
        <a:ext cx="932128" cy="578757"/>
      </dsp:txXfrm>
    </dsp:sp>
    <dsp:sp modelId="{A884C07C-4AED-4D30-9C89-5017D310DD2F}">
      <dsp:nvSpPr>
        <dsp:cNvPr id="0" name=""/>
        <dsp:cNvSpPr/>
      </dsp:nvSpPr>
      <dsp:spPr>
        <a:xfrm>
          <a:off x="3550703" y="2121687"/>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EEC417-D948-4B57-A999-D59DEE377003}">
      <dsp:nvSpPr>
        <dsp:cNvPr id="0" name=""/>
        <dsp:cNvSpPr/>
      </dsp:nvSpPr>
      <dsp:spPr>
        <a:xfrm>
          <a:off x="3658274" y="2223880"/>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Update</a:t>
          </a:r>
          <a:endParaRPr lang="en-US" sz="1000" kern="1200" dirty="0"/>
        </a:p>
      </dsp:txBody>
      <dsp:txXfrm>
        <a:off x="3676280" y="2241886"/>
        <a:ext cx="932128" cy="578757"/>
      </dsp:txXfrm>
    </dsp:sp>
    <dsp:sp modelId="{A3C38E05-9DBB-47C7-A790-A7A37BE16789}">
      <dsp:nvSpPr>
        <dsp:cNvPr id="0" name=""/>
        <dsp:cNvSpPr/>
      </dsp:nvSpPr>
      <dsp:spPr>
        <a:xfrm>
          <a:off x="4733986" y="2121687"/>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C931EC-D6EE-4D9A-9206-0A2C5FD299D7}">
      <dsp:nvSpPr>
        <dsp:cNvPr id="0" name=""/>
        <dsp:cNvSpPr/>
      </dsp:nvSpPr>
      <dsp:spPr>
        <a:xfrm>
          <a:off x="4841557" y="2223880"/>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Delete</a:t>
          </a:r>
          <a:endParaRPr lang="en-US" sz="1000" kern="1200" dirty="0"/>
        </a:p>
      </dsp:txBody>
      <dsp:txXfrm>
        <a:off x="4859563" y="2241886"/>
        <a:ext cx="932128" cy="578757"/>
      </dsp:txXfrm>
    </dsp:sp>
    <dsp:sp modelId="{C801FC09-CBDE-4A40-97EC-178977FE99E6}">
      <dsp:nvSpPr>
        <dsp:cNvPr id="0" name=""/>
        <dsp:cNvSpPr/>
      </dsp:nvSpPr>
      <dsp:spPr>
        <a:xfrm>
          <a:off x="5917269" y="2121687"/>
          <a:ext cx="968140" cy="614769"/>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46CD1-2F7C-4207-B0B4-74A07BA5CB5C}">
      <dsp:nvSpPr>
        <dsp:cNvPr id="0" name=""/>
        <dsp:cNvSpPr/>
      </dsp:nvSpPr>
      <dsp:spPr>
        <a:xfrm>
          <a:off x="6024840" y="2223880"/>
          <a:ext cx="968140" cy="614769"/>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Query</a:t>
          </a:r>
          <a:endParaRPr lang="en-US" sz="1000" kern="1200" dirty="0"/>
        </a:p>
      </dsp:txBody>
      <dsp:txXfrm>
        <a:off x="6042846" y="2241886"/>
        <a:ext cx="932128" cy="5787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xmlns=""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xmlns=""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xmlns=""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xmlns=""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267077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xmlns=""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xmlns=""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xmlns=""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xmlns=""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xmlns=""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xmlns=""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extLst>
      <p:ext uri="{BB962C8B-B14F-4D97-AF65-F5344CB8AC3E}">
        <p14:creationId xmlns:p14="http://schemas.microsoft.com/office/powerpoint/2010/main" val="1490294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xmlns=""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xmlns=""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E2E42CA-A09A-4793-8A18-57204D130B58}" type="slidenum">
              <a:rPr lang="en-US" altLang="en-US" sz="1200"/>
              <a:pPr algn="r"/>
              <a:t>10</a:t>
            </a:fld>
            <a:endParaRPr lang="en-US" altLang="en-US" sz="1200" dirty="0"/>
          </a:p>
        </p:txBody>
      </p:sp>
      <p:sp>
        <p:nvSpPr>
          <p:cNvPr id="16386" name="Rectangle 2"/>
          <p:cNvSpPr>
            <a:spLocks noGrp="1" noRot="1" noChangeAspect="1" noChangeArrowheads="1" noTextEdit="1"/>
          </p:cNvSpPr>
          <p:nvPr>
            <p:ph type="sldImg"/>
          </p:nvPr>
        </p:nvSpPr>
        <p:spPr>
          <a:xfrm>
            <a:off x="1177925" y="696913"/>
            <a:ext cx="4641850" cy="3481387"/>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96211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7E4010D-B469-485C-9478-EC8472477B61}" type="slidenum">
              <a:rPr lang="en-US" altLang="en-US" sz="1200"/>
              <a:pPr algn="r"/>
              <a:t>11</a:t>
            </a:fld>
            <a:endParaRPr lang="en-US" altLang="en-US" sz="1200" dirty="0"/>
          </a:p>
        </p:txBody>
      </p:sp>
      <p:sp>
        <p:nvSpPr>
          <p:cNvPr id="12290" name="Rectangle 2"/>
          <p:cNvSpPr>
            <a:spLocks noGrp="1" noRot="1" noChangeAspect="1" noChangeArrowheads="1" noTextEdit="1"/>
          </p:cNvSpPr>
          <p:nvPr>
            <p:ph type="sldImg"/>
          </p:nvPr>
        </p:nvSpPr>
        <p:spPr>
          <a:xfrm>
            <a:off x="1177925" y="696913"/>
            <a:ext cx="4641850" cy="3481387"/>
          </a:xfrm>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7324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9A1746-BC92-49CA-A120-ACAD23E13744}" type="slidenum">
              <a:rPr lang="en-US" altLang="en-US" sz="1200"/>
              <a:pPr algn="r"/>
              <a:t>12</a:t>
            </a:fld>
            <a:endParaRPr lang="en-US" altLang="en-US" sz="1200" dirty="0"/>
          </a:p>
        </p:txBody>
      </p:sp>
      <p:sp>
        <p:nvSpPr>
          <p:cNvPr id="18434" name="Rectangle 2"/>
          <p:cNvSpPr>
            <a:spLocks noGrp="1" noRot="1" noChangeAspect="1" noChangeArrowheads="1" noTextEdit="1"/>
          </p:cNvSpPr>
          <p:nvPr>
            <p:ph type="sldImg"/>
          </p:nvPr>
        </p:nvSpPr>
        <p:spPr>
          <a:xfrm>
            <a:off x="1177925"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7486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7DE4E5-79F5-4AF4-9119-D11AC2C04ADD}" type="slidenum">
              <a:rPr lang="en-US" altLang="en-US" sz="1200"/>
              <a:pPr algn="r"/>
              <a:t>13</a:t>
            </a:fld>
            <a:endParaRPr lang="en-US" altLang="en-US" sz="1200" dirty="0"/>
          </a:p>
        </p:txBody>
      </p:sp>
      <p:sp>
        <p:nvSpPr>
          <p:cNvPr id="24578" name="Rectangle 2"/>
          <p:cNvSpPr>
            <a:spLocks noGrp="1" noRot="1" noChangeAspect="1" noChangeArrowheads="1" noTextEdit="1"/>
          </p:cNvSpPr>
          <p:nvPr>
            <p:ph type="sldImg"/>
          </p:nvPr>
        </p:nvSpPr>
        <p:spPr>
          <a:xfrm>
            <a:off x="1177925" y="696913"/>
            <a:ext cx="4641850" cy="3481387"/>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77222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7DE4E5-79F5-4AF4-9119-D11AC2C04ADD}" type="slidenum">
              <a:rPr lang="en-US" altLang="en-US" sz="1200"/>
              <a:pPr algn="r"/>
              <a:t>14</a:t>
            </a:fld>
            <a:endParaRPr lang="en-US" altLang="en-US" sz="1200" dirty="0"/>
          </a:p>
        </p:txBody>
      </p:sp>
      <p:sp>
        <p:nvSpPr>
          <p:cNvPr id="24578" name="Rectangle 2"/>
          <p:cNvSpPr>
            <a:spLocks noGrp="1" noRot="1" noChangeAspect="1" noChangeArrowheads="1" noTextEdit="1"/>
          </p:cNvSpPr>
          <p:nvPr>
            <p:ph type="sldImg"/>
          </p:nvPr>
        </p:nvSpPr>
        <p:spPr>
          <a:xfrm>
            <a:off x="1177925" y="696913"/>
            <a:ext cx="4641850" cy="3481387"/>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77222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AD16834-209D-4E76-8929-855939541692}" type="slidenum">
              <a:rPr lang="en-US" altLang="en-US" sz="1200"/>
              <a:pPr algn="r"/>
              <a:t>15</a:t>
            </a:fld>
            <a:endParaRPr lang="en-US" altLang="en-US" sz="1200" dirty="0"/>
          </a:p>
        </p:txBody>
      </p:sp>
      <p:sp>
        <p:nvSpPr>
          <p:cNvPr id="26626" name="Rectangle 2"/>
          <p:cNvSpPr>
            <a:spLocks noGrp="1" noRot="1" noChangeAspect="1" noChangeArrowheads="1" noTextEdit="1"/>
          </p:cNvSpPr>
          <p:nvPr>
            <p:ph type="sldImg"/>
          </p:nvPr>
        </p:nvSpPr>
        <p:spPr>
          <a:xfrm>
            <a:off x="1177925" y="696913"/>
            <a:ext cx="4641850" cy="3481387"/>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81238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7BAA96B3-F44A-462E-9F3B-FC947B143EC7}" type="slidenum">
              <a:rPr lang="en-US" altLang="en-US" sz="1200"/>
              <a:pPr algn="r"/>
              <a:t>16</a:t>
            </a:fld>
            <a:endParaRPr lang="en-US" altLang="en-US" sz="1200" dirty="0"/>
          </a:p>
        </p:txBody>
      </p:sp>
      <p:sp>
        <p:nvSpPr>
          <p:cNvPr id="28674" name="Rectangle 2"/>
          <p:cNvSpPr>
            <a:spLocks noGrp="1" noRot="1" noChangeAspect="1" noChangeArrowheads="1" noTextEdit="1"/>
          </p:cNvSpPr>
          <p:nvPr>
            <p:ph type="sldImg"/>
          </p:nvPr>
        </p:nvSpPr>
        <p:spPr>
          <a:xfrm>
            <a:off x="1177925" y="696913"/>
            <a:ext cx="4641850" cy="3481387"/>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614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7DE4E5-79F5-4AF4-9119-D11AC2C04ADD}" type="slidenum">
              <a:rPr lang="en-US" altLang="en-US" sz="1200"/>
              <a:pPr algn="r"/>
              <a:t>17</a:t>
            </a:fld>
            <a:endParaRPr lang="en-US" altLang="en-US" sz="1200" dirty="0"/>
          </a:p>
        </p:txBody>
      </p:sp>
      <p:sp>
        <p:nvSpPr>
          <p:cNvPr id="24578" name="Rectangle 2"/>
          <p:cNvSpPr>
            <a:spLocks noGrp="1" noRot="1" noChangeAspect="1" noChangeArrowheads="1" noTextEdit="1"/>
          </p:cNvSpPr>
          <p:nvPr>
            <p:ph type="sldImg"/>
          </p:nvPr>
        </p:nvSpPr>
        <p:spPr>
          <a:xfrm>
            <a:off x="1177925" y="696913"/>
            <a:ext cx="4641850" cy="3481387"/>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77222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7DE4E5-79F5-4AF4-9119-D11AC2C04ADD}" type="slidenum">
              <a:rPr lang="en-US" altLang="en-US" sz="1200"/>
              <a:pPr algn="r"/>
              <a:t>18</a:t>
            </a:fld>
            <a:endParaRPr lang="en-US" altLang="en-US" sz="1200" dirty="0"/>
          </a:p>
        </p:txBody>
      </p:sp>
      <p:sp>
        <p:nvSpPr>
          <p:cNvPr id="24578" name="Rectangle 2"/>
          <p:cNvSpPr>
            <a:spLocks noGrp="1" noRot="1" noChangeAspect="1" noChangeArrowheads="1" noTextEdit="1"/>
          </p:cNvSpPr>
          <p:nvPr>
            <p:ph type="sldImg"/>
          </p:nvPr>
        </p:nvSpPr>
        <p:spPr>
          <a:xfrm>
            <a:off x="1177925" y="696913"/>
            <a:ext cx="4641850" cy="3481387"/>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77222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9A1746-BC92-49CA-A120-ACAD23E13744}" type="slidenum">
              <a:rPr lang="en-US" altLang="en-US" sz="1200"/>
              <a:pPr algn="r"/>
              <a:t>19</a:t>
            </a:fld>
            <a:endParaRPr lang="en-US" altLang="en-US" sz="1200" dirty="0"/>
          </a:p>
        </p:txBody>
      </p:sp>
      <p:sp>
        <p:nvSpPr>
          <p:cNvPr id="18434" name="Rectangle 2"/>
          <p:cNvSpPr>
            <a:spLocks noGrp="1" noRot="1" noChangeAspect="1" noChangeArrowheads="1" noTextEdit="1"/>
          </p:cNvSpPr>
          <p:nvPr>
            <p:ph type="sldImg"/>
          </p:nvPr>
        </p:nvSpPr>
        <p:spPr>
          <a:xfrm>
            <a:off x="1177925"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8318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9A1746-BC92-49CA-A120-ACAD23E13744}" type="slidenum">
              <a:rPr lang="en-US" altLang="en-US" sz="1200"/>
              <a:pPr algn="r"/>
              <a:t>20</a:t>
            </a:fld>
            <a:endParaRPr lang="en-US" altLang="en-US" sz="1200" dirty="0"/>
          </a:p>
        </p:txBody>
      </p:sp>
      <p:sp>
        <p:nvSpPr>
          <p:cNvPr id="18434" name="Rectangle 2"/>
          <p:cNvSpPr>
            <a:spLocks noGrp="1" noRot="1" noChangeAspect="1" noChangeArrowheads="1" noTextEdit="1"/>
          </p:cNvSpPr>
          <p:nvPr>
            <p:ph type="sldImg"/>
          </p:nvPr>
        </p:nvSpPr>
        <p:spPr>
          <a:xfrm>
            <a:off x="1177925"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8318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368658-0DFD-4DB0-8AA5-9E00D9759535}" type="slidenum">
              <a:rPr lang="en-US" altLang="en-US" sz="1200"/>
              <a:pPr algn="r"/>
              <a:t>21</a:t>
            </a:fld>
            <a:endParaRPr lang="en-US" altLang="en-US" sz="1200" dirty="0"/>
          </a:p>
        </p:txBody>
      </p:sp>
      <p:sp>
        <p:nvSpPr>
          <p:cNvPr id="20482" name="Rectangle 2"/>
          <p:cNvSpPr>
            <a:spLocks noGrp="1" noRot="1" noChangeAspect="1" noChangeArrowheads="1" noTextEdit="1"/>
          </p:cNvSpPr>
          <p:nvPr>
            <p:ph type="sldImg"/>
          </p:nvPr>
        </p:nvSpPr>
        <p:spPr>
          <a:xfrm>
            <a:off x="1177925" y="696913"/>
            <a:ext cx="4641850" cy="3481387"/>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9479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771A0E-559D-43D5-85C1-2D375155CEF8}" type="slidenum">
              <a:rPr lang="en-US" altLang="en-US" sz="1200"/>
              <a:pPr algn="r"/>
              <a:t>22</a:t>
            </a:fld>
            <a:endParaRPr lang="en-US" altLang="en-US" sz="1200" dirty="0"/>
          </a:p>
        </p:txBody>
      </p:sp>
      <p:sp>
        <p:nvSpPr>
          <p:cNvPr id="22530" name="Rectangle 2"/>
          <p:cNvSpPr>
            <a:spLocks noGrp="1" noRot="1" noChangeAspect="1" noChangeArrowheads="1" noTextEdit="1"/>
          </p:cNvSpPr>
          <p:nvPr>
            <p:ph type="sldImg"/>
          </p:nvPr>
        </p:nvSpPr>
        <p:spPr>
          <a:xfrm>
            <a:off x="1177925" y="696913"/>
            <a:ext cx="4641850" cy="3481387"/>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1079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771A0E-559D-43D5-85C1-2D375155CEF8}" type="slidenum">
              <a:rPr lang="en-US" altLang="en-US" sz="1200"/>
              <a:pPr algn="r"/>
              <a:t>23</a:t>
            </a:fld>
            <a:endParaRPr lang="en-US" altLang="en-US" sz="1200" dirty="0"/>
          </a:p>
        </p:txBody>
      </p:sp>
      <p:sp>
        <p:nvSpPr>
          <p:cNvPr id="22530" name="Rectangle 2"/>
          <p:cNvSpPr>
            <a:spLocks noGrp="1" noRot="1" noChangeAspect="1" noChangeArrowheads="1" noTextEdit="1"/>
          </p:cNvSpPr>
          <p:nvPr>
            <p:ph type="sldImg"/>
          </p:nvPr>
        </p:nvSpPr>
        <p:spPr>
          <a:xfrm>
            <a:off x="1177925" y="696913"/>
            <a:ext cx="4641850" cy="3481387"/>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1079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771A0E-559D-43D5-85C1-2D375155CEF8}" type="slidenum">
              <a:rPr lang="en-US" altLang="en-US" sz="1200"/>
              <a:pPr algn="r"/>
              <a:t>24</a:t>
            </a:fld>
            <a:endParaRPr lang="en-US" altLang="en-US" sz="1200" dirty="0"/>
          </a:p>
        </p:txBody>
      </p:sp>
      <p:sp>
        <p:nvSpPr>
          <p:cNvPr id="22530" name="Rectangle 2"/>
          <p:cNvSpPr>
            <a:spLocks noGrp="1" noRot="1" noChangeAspect="1" noChangeArrowheads="1" noTextEdit="1"/>
          </p:cNvSpPr>
          <p:nvPr>
            <p:ph type="sldImg"/>
          </p:nvPr>
        </p:nvSpPr>
        <p:spPr>
          <a:xfrm>
            <a:off x="1177925" y="696913"/>
            <a:ext cx="4641850" cy="3481387"/>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1079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E3BFCD-61F2-489C-9C66-EB1B41452C50}" type="slidenum">
              <a:rPr lang="en-US" altLang="en-US" sz="1200"/>
              <a:pPr algn="r"/>
              <a:t>25</a:t>
            </a:fld>
            <a:endParaRPr lang="en-US" altLang="en-US" sz="1200" dirty="0"/>
          </a:p>
        </p:txBody>
      </p:sp>
      <p:sp>
        <p:nvSpPr>
          <p:cNvPr id="30722" name="Rectangle 2"/>
          <p:cNvSpPr>
            <a:spLocks noGrp="1" noRot="1" noChangeAspect="1" noChangeArrowheads="1" noTextEdit="1"/>
          </p:cNvSpPr>
          <p:nvPr>
            <p:ph type="sldImg"/>
          </p:nvPr>
        </p:nvSpPr>
        <p:spPr>
          <a:xfrm>
            <a:off x="1177925" y="696913"/>
            <a:ext cx="4641850" cy="3481387"/>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8339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E3BFCD-61F2-489C-9C66-EB1B41452C50}" type="slidenum">
              <a:rPr lang="en-US" altLang="en-US" sz="1200"/>
              <a:pPr algn="r"/>
              <a:t>26</a:t>
            </a:fld>
            <a:endParaRPr lang="en-US" altLang="en-US" sz="1200" dirty="0"/>
          </a:p>
        </p:txBody>
      </p:sp>
      <p:sp>
        <p:nvSpPr>
          <p:cNvPr id="30722" name="Rectangle 2"/>
          <p:cNvSpPr>
            <a:spLocks noGrp="1" noRot="1" noChangeAspect="1" noChangeArrowheads="1" noTextEdit="1"/>
          </p:cNvSpPr>
          <p:nvPr>
            <p:ph type="sldImg"/>
          </p:nvPr>
        </p:nvSpPr>
        <p:spPr>
          <a:xfrm>
            <a:off x="1177925" y="696913"/>
            <a:ext cx="4641850" cy="3481387"/>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8339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E3BFCD-61F2-489C-9C66-EB1B41452C50}" type="slidenum">
              <a:rPr lang="en-US" altLang="en-US" sz="1200"/>
              <a:pPr algn="r"/>
              <a:t>27</a:t>
            </a:fld>
            <a:endParaRPr lang="en-US" altLang="en-US" sz="1200" dirty="0"/>
          </a:p>
        </p:txBody>
      </p:sp>
      <p:sp>
        <p:nvSpPr>
          <p:cNvPr id="30722" name="Rectangle 2"/>
          <p:cNvSpPr>
            <a:spLocks noGrp="1" noRot="1" noChangeAspect="1" noChangeArrowheads="1" noTextEdit="1"/>
          </p:cNvSpPr>
          <p:nvPr>
            <p:ph type="sldImg"/>
          </p:nvPr>
        </p:nvSpPr>
        <p:spPr>
          <a:xfrm>
            <a:off x="1177925" y="696913"/>
            <a:ext cx="4641850" cy="3481387"/>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8339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E3BFCD-61F2-489C-9C66-EB1B41452C50}" type="slidenum">
              <a:rPr lang="en-US" altLang="en-US" sz="1200"/>
              <a:pPr algn="r"/>
              <a:t>28</a:t>
            </a:fld>
            <a:endParaRPr lang="en-US" altLang="en-US" sz="1200" dirty="0"/>
          </a:p>
        </p:txBody>
      </p:sp>
      <p:sp>
        <p:nvSpPr>
          <p:cNvPr id="30722" name="Rectangle 2"/>
          <p:cNvSpPr>
            <a:spLocks noGrp="1" noRot="1" noChangeAspect="1" noChangeArrowheads="1" noTextEdit="1"/>
          </p:cNvSpPr>
          <p:nvPr>
            <p:ph type="sldImg"/>
          </p:nvPr>
        </p:nvSpPr>
        <p:spPr>
          <a:xfrm>
            <a:off x="1177925" y="696913"/>
            <a:ext cx="4641850" cy="3481387"/>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8339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CC0252F-502D-463C-A8AA-53AD833A94B6}" type="slidenum">
              <a:rPr lang="en-US" altLang="en-US" sz="1200"/>
              <a:pPr algn="r"/>
              <a:t>29</a:t>
            </a:fld>
            <a:endParaRPr lang="en-US" altLang="en-US" sz="1200" dirty="0"/>
          </a:p>
        </p:txBody>
      </p:sp>
      <p:sp>
        <p:nvSpPr>
          <p:cNvPr id="32770" name="Rectangle 2"/>
          <p:cNvSpPr>
            <a:spLocks noGrp="1" noRot="1" noChangeAspect="1" noChangeArrowheads="1" noTextEdit="1"/>
          </p:cNvSpPr>
          <p:nvPr>
            <p:ph type="sldImg"/>
          </p:nvPr>
        </p:nvSpPr>
        <p:spPr>
          <a:xfrm>
            <a:off x="1177925" y="696913"/>
            <a:ext cx="4641850" cy="3481387"/>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361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1B8CAD7-46FF-4242-BDA5-2263185C4B88}" type="slidenum">
              <a:rPr lang="en-US" altLang="en-US" sz="1200"/>
              <a:pPr algn="r"/>
              <a:t>3</a:t>
            </a:fld>
            <a:endParaRPr lang="en-US" altLang="en-US" sz="1200" dirty="0"/>
          </a:p>
        </p:txBody>
      </p:sp>
      <p:sp>
        <p:nvSpPr>
          <p:cNvPr id="10242" name="Rectangle 2"/>
          <p:cNvSpPr>
            <a:spLocks noGrp="1" noRot="1" noChangeAspect="1" noChangeArrowheads="1" noTextEdit="1"/>
          </p:cNvSpPr>
          <p:nvPr>
            <p:ph type="sldImg"/>
          </p:nvPr>
        </p:nvSpPr>
        <p:spPr>
          <a:xfrm>
            <a:off x="1177925" y="696913"/>
            <a:ext cx="4641850" cy="3481387"/>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2334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3AAE4D7F-1E33-42F8-B511-F7C8C40A7E44}" type="slidenum">
              <a:rPr lang="en-US" altLang="en-US" sz="1200"/>
              <a:pPr algn="r"/>
              <a:t>30</a:t>
            </a:fld>
            <a:endParaRPr lang="en-US" altLang="en-US" sz="1200" dirty="0"/>
          </a:p>
        </p:txBody>
      </p:sp>
      <p:sp>
        <p:nvSpPr>
          <p:cNvPr id="34818" name="Rectangle 2"/>
          <p:cNvSpPr>
            <a:spLocks noGrp="1" noRot="1" noChangeAspect="1" noChangeArrowheads="1" noTextEdit="1"/>
          </p:cNvSpPr>
          <p:nvPr>
            <p:ph type="sldImg"/>
          </p:nvPr>
        </p:nvSpPr>
        <p:spPr>
          <a:xfrm>
            <a:off x="1177925" y="696913"/>
            <a:ext cx="4641850" cy="3481387"/>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3480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AE1106A-09D7-4CBD-A5F5-BE222B3FA3D1}" type="slidenum">
              <a:rPr lang="en-US" altLang="en-US" sz="1200"/>
              <a:pPr algn="r"/>
              <a:t>31</a:t>
            </a:fld>
            <a:endParaRPr lang="en-US" altLang="en-US" sz="1200" dirty="0"/>
          </a:p>
        </p:txBody>
      </p:sp>
      <p:sp>
        <p:nvSpPr>
          <p:cNvPr id="36866" name="Rectangle 2"/>
          <p:cNvSpPr>
            <a:spLocks noGrp="1" noRot="1" noChangeAspect="1" noChangeArrowheads="1" noTextEdit="1"/>
          </p:cNvSpPr>
          <p:nvPr>
            <p:ph type="sldImg"/>
          </p:nvPr>
        </p:nvSpPr>
        <p:spPr>
          <a:xfrm>
            <a:off x="1177925" y="696913"/>
            <a:ext cx="4641850" cy="3481387"/>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2489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AE1106A-09D7-4CBD-A5F5-BE222B3FA3D1}" type="slidenum">
              <a:rPr lang="en-US" altLang="en-US" sz="1200"/>
              <a:pPr algn="r"/>
              <a:t>32</a:t>
            </a:fld>
            <a:endParaRPr lang="en-US" altLang="en-US" sz="1200" dirty="0"/>
          </a:p>
        </p:txBody>
      </p:sp>
      <p:sp>
        <p:nvSpPr>
          <p:cNvPr id="36866" name="Rectangle 2"/>
          <p:cNvSpPr>
            <a:spLocks noGrp="1" noRot="1" noChangeAspect="1" noChangeArrowheads="1" noTextEdit="1"/>
          </p:cNvSpPr>
          <p:nvPr>
            <p:ph type="sldImg"/>
          </p:nvPr>
        </p:nvSpPr>
        <p:spPr>
          <a:xfrm>
            <a:off x="1177925" y="696913"/>
            <a:ext cx="4641850" cy="3481387"/>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34362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33</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4341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34</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84210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35</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11639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2CA03AE4-EA27-469C-8E49-6A6D2386542F}" type="slidenum">
              <a:rPr lang="en-US" altLang="en-US" sz="1200"/>
              <a:pPr algn="r"/>
              <a:t>36</a:t>
            </a:fld>
            <a:endParaRPr lang="en-US" altLang="en-US" sz="1200" dirty="0"/>
          </a:p>
        </p:txBody>
      </p:sp>
      <p:sp>
        <p:nvSpPr>
          <p:cNvPr id="54274" name="Rectangle 2"/>
          <p:cNvSpPr>
            <a:spLocks noGrp="1" noRot="1" noChangeAspect="1" noChangeArrowheads="1" noTextEdit="1"/>
          </p:cNvSpPr>
          <p:nvPr>
            <p:ph type="sldImg"/>
          </p:nvPr>
        </p:nvSpPr>
        <p:spPr>
          <a:xfrm>
            <a:off x="1177925" y="696913"/>
            <a:ext cx="4641850" cy="3481387"/>
          </a:xfrm>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02689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692E26-C62E-47DD-B019-6402D6B97215}" type="slidenum">
              <a:rPr lang="en-US" altLang="en-US" sz="1200"/>
              <a:pPr algn="r"/>
              <a:t>37</a:t>
            </a:fld>
            <a:endParaRPr lang="en-US" altLang="en-US" sz="1200" dirty="0"/>
          </a:p>
        </p:txBody>
      </p:sp>
      <p:sp>
        <p:nvSpPr>
          <p:cNvPr id="52226" name="Rectangle 2"/>
          <p:cNvSpPr>
            <a:spLocks noGrp="1" noRot="1" noChangeAspect="1" noChangeArrowheads="1" noTextEdit="1"/>
          </p:cNvSpPr>
          <p:nvPr>
            <p:ph type="sldImg"/>
          </p:nvPr>
        </p:nvSpPr>
        <p:spPr>
          <a:xfrm>
            <a:off x="1177925" y="696913"/>
            <a:ext cx="4641850" cy="3481387"/>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2619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9C50108-5EFA-4F84-9892-157B948F69F3}" type="slidenum">
              <a:rPr lang="en-US" altLang="en-US" sz="1200"/>
              <a:pPr algn="r"/>
              <a:t>38</a:t>
            </a:fld>
            <a:endParaRPr lang="en-US" altLang="en-US" sz="1200" dirty="0"/>
          </a:p>
        </p:txBody>
      </p:sp>
      <p:sp>
        <p:nvSpPr>
          <p:cNvPr id="56322" name="Rectangle 2"/>
          <p:cNvSpPr>
            <a:spLocks noGrp="1" noRot="1" noChangeAspect="1" noChangeArrowheads="1" noTextEdit="1"/>
          </p:cNvSpPr>
          <p:nvPr>
            <p:ph type="sldImg"/>
          </p:nvPr>
        </p:nvSpPr>
        <p:spPr>
          <a:xfrm>
            <a:off x="1177925" y="696913"/>
            <a:ext cx="4641850" cy="3481387"/>
          </a:xfrm>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9712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39</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351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1B8CAD7-46FF-4242-BDA5-2263185C4B88}" type="slidenum">
              <a:rPr lang="en-US" altLang="en-US" sz="1200"/>
              <a:pPr algn="r"/>
              <a:t>4</a:t>
            </a:fld>
            <a:endParaRPr lang="en-US" altLang="en-US" sz="1200" dirty="0"/>
          </a:p>
        </p:txBody>
      </p:sp>
      <p:sp>
        <p:nvSpPr>
          <p:cNvPr id="10242" name="Rectangle 2"/>
          <p:cNvSpPr>
            <a:spLocks noGrp="1" noRot="1" noChangeAspect="1" noChangeArrowheads="1" noTextEdit="1"/>
          </p:cNvSpPr>
          <p:nvPr>
            <p:ph type="sldImg"/>
          </p:nvPr>
        </p:nvSpPr>
        <p:spPr>
          <a:xfrm>
            <a:off x="1177925" y="696913"/>
            <a:ext cx="4641850" cy="3481387"/>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2334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41</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11032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8F6CFE8-F4B8-4635-B9A3-190ADFF2F8A1}" type="slidenum">
              <a:rPr lang="en-US" altLang="en-US" sz="1200"/>
              <a:pPr algn="r"/>
              <a:t>42</a:t>
            </a:fld>
            <a:endParaRPr lang="en-US" altLang="en-US" sz="1200" dirty="0"/>
          </a:p>
        </p:txBody>
      </p:sp>
      <p:sp>
        <p:nvSpPr>
          <p:cNvPr id="60418" name="Rectangle 2"/>
          <p:cNvSpPr>
            <a:spLocks noGrp="1" noRot="1" noChangeAspect="1" noChangeArrowheads="1" noTextEdit="1"/>
          </p:cNvSpPr>
          <p:nvPr>
            <p:ph type="sldImg"/>
          </p:nvPr>
        </p:nvSpPr>
        <p:spPr>
          <a:xfrm>
            <a:off x="1177925" y="696913"/>
            <a:ext cx="4641850" cy="3481387"/>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52978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43</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86248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44</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05200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45</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05200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46</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0520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47</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05200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188066E-62EE-4B9F-B875-24DB77358110}" type="slidenum">
              <a:rPr lang="en-US" altLang="en-US" sz="1200"/>
              <a:pPr algn="r"/>
              <a:t>48</a:t>
            </a:fld>
            <a:endParaRPr lang="en-US" altLang="en-US" sz="1200" dirty="0"/>
          </a:p>
        </p:txBody>
      </p:sp>
      <p:sp>
        <p:nvSpPr>
          <p:cNvPr id="64514" name="Rectangle 2"/>
          <p:cNvSpPr>
            <a:spLocks noGrp="1" noRot="1" noChangeAspect="1" noChangeArrowheads="1" noTextEdit="1"/>
          </p:cNvSpPr>
          <p:nvPr>
            <p:ph type="sldImg"/>
          </p:nvPr>
        </p:nvSpPr>
        <p:spPr>
          <a:xfrm>
            <a:off x="1177925" y="696913"/>
            <a:ext cx="4641850" cy="3481387"/>
          </a:xfrm>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69728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E0F9339-897F-48D6-BF47-88403A03B134}" type="slidenum">
              <a:rPr lang="en-US" altLang="en-US" sz="1200"/>
              <a:pPr algn="r"/>
              <a:t>49</a:t>
            </a:fld>
            <a:endParaRPr lang="en-US" altLang="en-US" sz="1200" dirty="0"/>
          </a:p>
        </p:txBody>
      </p:sp>
      <p:sp>
        <p:nvSpPr>
          <p:cNvPr id="66562" name="Rectangle 2"/>
          <p:cNvSpPr>
            <a:spLocks noGrp="1" noRot="1" noChangeAspect="1" noChangeArrowheads="1" noTextEdit="1"/>
          </p:cNvSpPr>
          <p:nvPr>
            <p:ph type="sldImg"/>
          </p:nvPr>
        </p:nvSpPr>
        <p:spPr>
          <a:xfrm>
            <a:off x="1177925" y="696913"/>
            <a:ext cx="4641850" cy="3481387"/>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07816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FEA4BD3-34B5-41A4-AD0A-924F71A2839F}" type="slidenum">
              <a:rPr lang="en-US" altLang="en-US" sz="1200"/>
              <a:pPr algn="r"/>
              <a:t>50</a:t>
            </a:fld>
            <a:endParaRPr lang="en-US" altLang="en-US" sz="1200" dirty="0"/>
          </a:p>
        </p:txBody>
      </p:sp>
      <p:sp>
        <p:nvSpPr>
          <p:cNvPr id="68610" name="Rectangle 2"/>
          <p:cNvSpPr>
            <a:spLocks noGrp="1" noRot="1" noChangeAspect="1" noChangeArrowheads="1" noTextEdit="1"/>
          </p:cNvSpPr>
          <p:nvPr>
            <p:ph type="sldImg"/>
          </p:nvPr>
        </p:nvSpPr>
        <p:spPr>
          <a:xfrm>
            <a:off x="1177925" y="696913"/>
            <a:ext cx="4641850" cy="3481387"/>
          </a:xfrm>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87033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22" tIns="46511" rIns="93022" bIns="46511" anchor="b"/>
          <a:lstStyle/>
          <a:p>
            <a:pPr algn="r" defTabSz="928787"/>
            <a:fld id="{0D799AF1-7295-4E0B-8743-1CC5B98377B9}" type="slidenum">
              <a:rPr lang="en-US" sz="1200"/>
              <a:pPr algn="r" defTabSz="928787"/>
              <a:t>5</a:t>
            </a:fld>
            <a:endParaRPr lang="en-US" sz="1200" dirty="0"/>
          </a:p>
        </p:txBody>
      </p:sp>
      <p:sp>
        <p:nvSpPr>
          <p:cNvPr id="45059" name="Rectangle 2"/>
          <p:cNvSpPr>
            <a:spLocks noGrp="1" noRot="1" noChangeAspect="1" noChangeArrowheads="1" noTextEdit="1"/>
          </p:cNvSpPr>
          <p:nvPr>
            <p:ph type="sldImg"/>
          </p:nvPr>
        </p:nvSpPr>
        <p:spPr>
          <a:xfrm>
            <a:off x="1177925" y="696913"/>
            <a:ext cx="4641850" cy="3481387"/>
          </a:xfrm>
          <a:ln/>
        </p:spPr>
      </p:sp>
      <p:sp>
        <p:nvSpPr>
          <p:cNvPr id="450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103835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4F48141-AC33-4BB4-B9B9-0E58D9A72CB1}" type="slidenum">
              <a:rPr lang="en-US" altLang="en-US" sz="1200"/>
              <a:pPr algn="r"/>
              <a:t>51</a:t>
            </a:fld>
            <a:endParaRPr lang="en-US" altLang="en-US" sz="1200" dirty="0"/>
          </a:p>
        </p:txBody>
      </p:sp>
      <p:sp>
        <p:nvSpPr>
          <p:cNvPr id="70658" name="Rectangle 2"/>
          <p:cNvSpPr>
            <a:spLocks noGrp="1" noRot="1" noChangeAspect="1" noChangeArrowheads="1" noTextEdit="1"/>
          </p:cNvSpPr>
          <p:nvPr>
            <p:ph type="sldImg"/>
          </p:nvPr>
        </p:nvSpPr>
        <p:spPr>
          <a:xfrm>
            <a:off x="1177925" y="696913"/>
            <a:ext cx="4641850" cy="3481387"/>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6082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22" tIns="46511" rIns="93022" bIns="46511" anchor="b"/>
          <a:lstStyle/>
          <a:p>
            <a:pPr algn="r" defTabSz="928787"/>
            <a:fld id="{0D799AF1-7295-4E0B-8743-1CC5B98377B9}" type="slidenum">
              <a:rPr lang="en-US" sz="1200"/>
              <a:pPr algn="r" defTabSz="928787"/>
              <a:t>6</a:t>
            </a:fld>
            <a:endParaRPr lang="en-US" sz="1200" dirty="0"/>
          </a:p>
        </p:txBody>
      </p:sp>
      <p:sp>
        <p:nvSpPr>
          <p:cNvPr id="45059" name="Rectangle 2"/>
          <p:cNvSpPr>
            <a:spLocks noGrp="1" noRot="1" noChangeAspect="1" noChangeArrowheads="1" noTextEdit="1"/>
          </p:cNvSpPr>
          <p:nvPr>
            <p:ph type="sldImg"/>
          </p:nvPr>
        </p:nvSpPr>
        <p:spPr>
          <a:xfrm>
            <a:off x="1177925" y="696913"/>
            <a:ext cx="4641850" cy="3481387"/>
          </a:xfrm>
          <a:ln/>
        </p:spPr>
      </p:sp>
      <p:sp>
        <p:nvSpPr>
          <p:cNvPr id="450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621809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22" tIns="46511" rIns="93022" bIns="46511" anchor="b"/>
          <a:lstStyle/>
          <a:p>
            <a:pPr algn="r" defTabSz="928787"/>
            <a:fld id="{0D799AF1-7295-4E0B-8743-1CC5B98377B9}" type="slidenum">
              <a:rPr lang="en-US" sz="1200"/>
              <a:pPr algn="r" defTabSz="928787"/>
              <a:t>7</a:t>
            </a:fld>
            <a:endParaRPr lang="en-US" sz="1200" dirty="0"/>
          </a:p>
        </p:txBody>
      </p:sp>
      <p:sp>
        <p:nvSpPr>
          <p:cNvPr id="45059" name="Rectangle 2"/>
          <p:cNvSpPr>
            <a:spLocks noGrp="1" noRot="1" noChangeAspect="1" noChangeArrowheads="1" noTextEdit="1"/>
          </p:cNvSpPr>
          <p:nvPr>
            <p:ph type="sldImg"/>
          </p:nvPr>
        </p:nvSpPr>
        <p:spPr>
          <a:xfrm>
            <a:off x="1177925" y="696913"/>
            <a:ext cx="4641850" cy="3481387"/>
          </a:xfrm>
          <a:ln/>
        </p:spPr>
      </p:sp>
      <p:sp>
        <p:nvSpPr>
          <p:cNvPr id="450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1038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516B392-AB16-433E-A341-C08B2964F80A}" type="slidenum">
              <a:rPr lang="en-US" altLang="en-US" sz="1200"/>
              <a:pPr algn="r"/>
              <a:t>8</a:t>
            </a:fld>
            <a:endParaRPr lang="en-US" altLang="en-US" sz="1200" dirty="0"/>
          </a:p>
        </p:txBody>
      </p:sp>
      <p:sp>
        <p:nvSpPr>
          <p:cNvPr id="14338" name="Rectangle 2"/>
          <p:cNvSpPr>
            <a:spLocks noGrp="1" noRot="1" noChangeAspect="1" noChangeArrowheads="1" noTextEdit="1"/>
          </p:cNvSpPr>
          <p:nvPr>
            <p:ph type="sldImg"/>
          </p:nvPr>
        </p:nvSpPr>
        <p:spPr>
          <a:xfrm>
            <a:off x="1177925" y="696913"/>
            <a:ext cx="4641850" cy="3481387"/>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9388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E2E42CA-A09A-4793-8A18-57204D130B58}" type="slidenum">
              <a:rPr lang="en-US" altLang="en-US" sz="1200"/>
              <a:pPr algn="r"/>
              <a:t>9</a:t>
            </a:fld>
            <a:endParaRPr lang="en-US" altLang="en-US" sz="1200" dirty="0"/>
          </a:p>
        </p:txBody>
      </p:sp>
      <p:sp>
        <p:nvSpPr>
          <p:cNvPr id="16386" name="Rectangle 2"/>
          <p:cNvSpPr>
            <a:spLocks noGrp="1" noRot="1" noChangeAspect="1" noChangeArrowheads="1" noTextEdit="1"/>
          </p:cNvSpPr>
          <p:nvPr>
            <p:ph type="sldImg"/>
          </p:nvPr>
        </p:nvSpPr>
        <p:spPr>
          <a:xfrm>
            <a:off x="1177925" y="696913"/>
            <a:ext cx="4641850" cy="3481387"/>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962114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A25BB261-D773-4836-B381-7A051175F570}"/>
              </a:ext>
            </a:extLst>
          </p:cNvPr>
          <p:cNvSpPr txBox="1">
            <a:spLocks noChangeArrowheads="1"/>
          </p:cNvSpPr>
          <p:nvPr/>
        </p:nvSpPr>
        <p:spPr bwMode="auto">
          <a:xfrm>
            <a:off x="2674938" y="5726113"/>
            <a:ext cx="3694112" cy="793750"/>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xmlns=""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xmlns=""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xmlns=""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xmlns=""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xmlns=""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xmlns=""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56112478-D9B7-4D0D-ADE5-62D5EFAAFBBF}"/>
              </a:ext>
            </a:extLst>
          </p:cNvPr>
          <p:cNvSpPr>
            <a:spLocks noGrp="1" noChangeArrowheads="1"/>
          </p:cNvSpPr>
          <p:nvPr>
            <p:ph type="body" idx="1"/>
          </p:nvPr>
        </p:nvSpPr>
        <p:spPr bwMode="auto">
          <a:xfrm>
            <a:off x="748145" y="1093788"/>
            <a:ext cx="772751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xmlns=""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xmlns="" id="{D0CFC8B2-2C6C-4CA4-9AFC-14298F0DD4EC}"/>
              </a:ext>
            </a:extLst>
          </p:cNvPr>
          <p:cNvSpPr txBox="1">
            <a:spLocks noChangeArrowheads="1"/>
          </p:cNvSpPr>
          <p:nvPr/>
        </p:nvSpPr>
        <p:spPr bwMode="auto">
          <a:xfrm>
            <a:off x="6762750" y="6613525"/>
            <a:ext cx="2381250" cy="244475"/>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xmlns="" id="{ED25C836-0663-424A-84A7-5AB803422860}"/>
              </a:ext>
            </a:extLst>
          </p:cNvPr>
          <p:cNvSpPr txBox="1">
            <a:spLocks noChangeArrowheads="1"/>
          </p:cNvSpPr>
          <p:nvPr userDrawn="1"/>
        </p:nvSpPr>
        <p:spPr bwMode="auto">
          <a:xfrm>
            <a:off x="4479984"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xmlns=""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xmlns="" id="{5472E9A1-C06F-4393-872E-7F8100F91627}"/>
              </a:ext>
            </a:extLst>
          </p:cNvPr>
          <p:cNvSpPr txBox="1">
            <a:spLocks noChangeArrowheads="1"/>
          </p:cNvSpPr>
          <p:nvPr/>
        </p:nvSpPr>
        <p:spPr bwMode="auto">
          <a:xfrm>
            <a:off x="0" y="6613525"/>
            <a:ext cx="2571750" cy="244475"/>
          </a:xfrm>
          <a:prstGeom prst="rect">
            <a:avLst/>
          </a:prstGeom>
          <a:noFill/>
          <a:ln>
            <a:noFill/>
          </a:ln>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xmlns=""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xmlns=""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 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Some </a:t>
            </a:r>
            <a:r>
              <a:rPr lang="en-US" altLang="en-US" sz="2800" dirty="0">
                <a:effectLst/>
              </a:rPr>
              <a:t>Database </a:t>
            </a:r>
            <a:r>
              <a:rPr lang="en-US" altLang="en-US" sz="2800" dirty="0" smtClean="0">
                <a:effectLst/>
              </a:rPr>
              <a:t>Management Systems</a:t>
            </a:r>
            <a:endParaRPr lang="en-US" altLang="en-US" sz="2800" dirty="0">
              <a:effectLst/>
            </a:endParaRPr>
          </a:p>
        </p:txBody>
      </p:sp>
      <p:sp>
        <p:nvSpPr>
          <p:cNvPr id="15362" name="Rectangle 3"/>
          <p:cNvSpPr>
            <a:spLocks noGrp="1" noChangeArrowheads="1"/>
          </p:cNvSpPr>
          <p:nvPr>
            <p:ph idx="1"/>
          </p:nvPr>
        </p:nvSpPr>
        <p:spPr>
          <a:xfrm>
            <a:off x="768350" y="1093791"/>
            <a:ext cx="7960979" cy="4998665"/>
          </a:xfrm>
        </p:spPr>
        <p:txBody>
          <a:bodyPr/>
          <a:lstStyle/>
          <a:p>
            <a:r>
              <a:rPr lang="en-US" b="1" dirty="0"/>
              <a:t>Commercial (Large Scale) Database Management Systems</a:t>
            </a:r>
            <a:endParaRPr lang="en-US" altLang="en-US" sz="1700" dirty="0"/>
          </a:p>
          <a:p>
            <a:pPr lvl="1"/>
            <a:r>
              <a:rPr lang="en-US" dirty="0" smtClean="0"/>
              <a:t>1. Oracle </a:t>
            </a:r>
            <a:r>
              <a:rPr lang="en-US" dirty="0"/>
              <a:t>– Oracle 8i, Oracle9i, Oracle 10g, Oracle 11g, Oracle 12c, Oracle </a:t>
            </a:r>
            <a:r>
              <a:rPr lang="en-US" dirty="0" smtClean="0"/>
              <a:t>18c, </a:t>
            </a:r>
            <a:r>
              <a:rPr lang="en-US" dirty="0"/>
              <a:t>Oracle </a:t>
            </a:r>
            <a:r>
              <a:rPr lang="en-US" dirty="0" smtClean="0"/>
              <a:t>19c, </a:t>
            </a:r>
            <a:r>
              <a:rPr lang="en-US" dirty="0"/>
              <a:t>Oracle 21c, Oracle </a:t>
            </a:r>
            <a:r>
              <a:rPr lang="en-US" dirty="0" smtClean="0"/>
              <a:t>23c, Oracle 23ai</a:t>
            </a:r>
            <a:endParaRPr lang="en-US" dirty="0"/>
          </a:p>
          <a:p>
            <a:pPr lvl="1"/>
            <a:r>
              <a:rPr lang="en-US" dirty="0"/>
              <a:t>2. Microsoft SQL Server</a:t>
            </a:r>
          </a:p>
          <a:p>
            <a:pPr lvl="1"/>
            <a:r>
              <a:rPr lang="en-US" dirty="0"/>
              <a:t>3. IBM DB2/DB2UDB</a:t>
            </a:r>
          </a:p>
          <a:p>
            <a:pPr lvl="1"/>
            <a:r>
              <a:rPr lang="en-US" dirty="0"/>
              <a:t>4. Informix (Now own by IBM)</a:t>
            </a:r>
          </a:p>
          <a:p>
            <a:pPr lvl="1"/>
            <a:r>
              <a:rPr lang="en-US" dirty="0"/>
              <a:t>5. Sybase</a:t>
            </a:r>
          </a:p>
          <a:p>
            <a:pPr lvl="1"/>
            <a:r>
              <a:rPr lang="en-US" dirty="0"/>
              <a:t>6. MySQL (free/public domain)</a:t>
            </a:r>
          </a:p>
          <a:p>
            <a:pPr lvl="1"/>
            <a:r>
              <a:rPr lang="en-US" dirty="0"/>
              <a:t>7. Ingress (free/public domain)</a:t>
            </a:r>
          </a:p>
          <a:p>
            <a:pPr lvl="1"/>
            <a:r>
              <a:rPr lang="en-US" dirty="0"/>
              <a:t>8. </a:t>
            </a:r>
            <a:r>
              <a:rPr lang="en-US" dirty="0" err="1"/>
              <a:t>PostgreSQL</a:t>
            </a:r>
            <a:r>
              <a:rPr lang="en-US" dirty="0"/>
              <a:t> (free/public domain</a:t>
            </a:r>
            <a:r>
              <a:rPr lang="en-US" dirty="0" smtClean="0"/>
              <a:t>)</a:t>
            </a:r>
            <a:endParaRPr lang="en-US" altLang="en-US" sz="1700" dirty="0"/>
          </a:p>
          <a:p>
            <a:r>
              <a:rPr lang="en-US" b="1" dirty="0"/>
              <a:t>Small Scale / Personal use Database Management Systems</a:t>
            </a:r>
            <a:endParaRPr lang="en-US" altLang="en-US" sz="1700" dirty="0"/>
          </a:p>
          <a:p>
            <a:pPr lvl="1"/>
            <a:r>
              <a:rPr lang="en-US" dirty="0" smtClean="0"/>
              <a:t>1. Microsoft </a:t>
            </a:r>
            <a:r>
              <a:rPr lang="en-US" dirty="0"/>
              <a:t>Access</a:t>
            </a:r>
          </a:p>
          <a:p>
            <a:pPr lvl="1"/>
            <a:r>
              <a:rPr lang="en-US" dirty="0"/>
              <a:t>2. FoxPro</a:t>
            </a:r>
          </a:p>
          <a:p>
            <a:pPr lvl="1"/>
            <a:r>
              <a:rPr lang="en-US" dirty="0"/>
              <a:t>3. dBase</a:t>
            </a:r>
          </a:p>
          <a:p>
            <a:pPr lvl="1"/>
            <a:r>
              <a:rPr lang="en-US" dirty="0"/>
              <a:t>4. Oracle 10g / 11g Express Edition </a:t>
            </a:r>
            <a:r>
              <a:rPr lang="en-US" dirty="0" smtClean="0"/>
              <a:t>/21c </a:t>
            </a:r>
            <a:r>
              <a:rPr lang="en-US" dirty="0"/>
              <a:t>Express Edition</a:t>
            </a:r>
            <a:endParaRPr lang="en-US" altLang="en-US" dirty="0"/>
          </a:p>
        </p:txBody>
      </p:sp>
    </p:spTree>
    <p:extLst>
      <p:ext uri="{BB962C8B-B14F-4D97-AF65-F5344CB8AC3E}">
        <p14:creationId xmlns:p14="http://schemas.microsoft.com/office/powerpoint/2010/main" val="3673380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University Database Example</a:t>
            </a:r>
          </a:p>
        </p:txBody>
      </p:sp>
      <p:sp>
        <p:nvSpPr>
          <p:cNvPr id="11266" name="Rectangle 3"/>
          <p:cNvSpPr>
            <a:spLocks noGrp="1" noChangeArrowheads="1"/>
          </p:cNvSpPr>
          <p:nvPr>
            <p:ph idx="1"/>
          </p:nvPr>
        </p:nvSpPr>
        <p:spPr>
          <a:xfrm>
            <a:off x="768351" y="1045022"/>
            <a:ext cx="7638802" cy="4903787"/>
          </a:xfrm>
        </p:spPr>
        <p:txBody>
          <a:bodyPr/>
          <a:lstStyle/>
          <a:p>
            <a:r>
              <a:rPr lang="en-US" altLang="en-US" sz="1700" dirty="0"/>
              <a:t>In this text we will be using a university database to illustrate all the concepts</a:t>
            </a:r>
          </a:p>
          <a:p>
            <a:r>
              <a:rPr lang="en-US" altLang="en-US" sz="1700" dirty="0"/>
              <a:t>Data consists of information about:</a:t>
            </a:r>
          </a:p>
          <a:p>
            <a:pPr lvl="1"/>
            <a:r>
              <a:rPr lang="en-US" altLang="en-US" sz="1700" dirty="0"/>
              <a:t>Students</a:t>
            </a:r>
          </a:p>
          <a:p>
            <a:pPr lvl="1"/>
            <a:r>
              <a:rPr lang="en-US" altLang="en-US" sz="1700" dirty="0"/>
              <a:t>Instructors</a:t>
            </a:r>
          </a:p>
          <a:p>
            <a:pPr lvl="1"/>
            <a:r>
              <a:rPr lang="en-US" altLang="en-US" sz="1700" dirty="0"/>
              <a:t>Classes</a:t>
            </a:r>
          </a:p>
          <a:p>
            <a:r>
              <a:rPr lang="en-US" altLang="en-US" sz="1700" dirty="0"/>
              <a:t>Application program examples:</a:t>
            </a:r>
          </a:p>
          <a:p>
            <a:pPr lvl="1"/>
            <a:r>
              <a:rPr lang="en-US" altLang="en-US" sz="1700" dirty="0"/>
              <a:t>Add new students, instructors, and courses</a:t>
            </a:r>
          </a:p>
          <a:p>
            <a:pPr lvl="1"/>
            <a:r>
              <a:rPr lang="en-US" altLang="en-US" sz="1700" dirty="0"/>
              <a:t>Register students for courses, and generate class rosters</a:t>
            </a:r>
          </a:p>
          <a:p>
            <a:pPr lvl="1"/>
            <a:r>
              <a:rPr lang="en-US" altLang="en-US" sz="1700" dirty="0"/>
              <a:t>Assign grades to students, compute grade point averages (GPA) and generate transcripts</a:t>
            </a:r>
          </a:p>
          <a:p>
            <a:pPr>
              <a:buFont typeface="Monotype Sorts" charset="2"/>
              <a:buNone/>
            </a:pPr>
            <a:endParaRPr lang="en-US" altLang="en-US" sz="1700" dirty="0"/>
          </a:p>
          <a:p>
            <a:endParaRPr lang="en-US" altLang="en-US" sz="1700"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1.3 View </a:t>
            </a:r>
            <a:r>
              <a:rPr lang="en-US" altLang="en-US" sz="2800" dirty="0">
                <a:effectLst/>
              </a:rPr>
              <a:t>of Data</a:t>
            </a:r>
          </a:p>
        </p:txBody>
      </p:sp>
      <p:sp>
        <p:nvSpPr>
          <p:cNvPr id="17410" name="Rectangle 3"/>
          <p:cNvSpPr>
            <a:spLocks noGrp="1" noChangeArrowheads="1"/>
          </p:cNvSpPr>
          <p:nvPr>
            <p:ph idx="1"/>
          </p:nvPr>
        </p:nvSpPr>
        <p:spPr>
          <a:xfrm>
            <a:off x="768351" y="1029810"/>
            <a:ext cx="7647680" cy="4895503"/>
          </a:xfrm>
        </p:spPr>
        <p:txBody>
          <a:bodyPr/>
          <a:lstStyle/>
          <a:p>
            <a:pPr>
              <a:tabLst>
                <a:tab pos="1365647" algn="l"/>
                <a:tab pos="2744391" algn="l"/>
                <a:tab pos="2957513" algn="l"/>
              </a:tabLst>
            </a:pPr>
            <a:r>
              <a:rPr lang="en-US" altLang="en-US" sz="1700" dirty="0"/>
              <a:t>A database system is a collection of interrelated data and a set of programs that allow users to access and modify these data. </a:t>
            </a:r>
          </a:p>
          <a:p>
            <a:pPr>
              <a:tabLst>
                <a:tab pos="1365647" algn="l"/>
                <a:tab pos="2744391" algn="l"/>
                <a:tab pos="2957513" algn="l"/>
              </a:tabLst>
            </a:pPr>
            <a:r>
              <a:rPr lang="en-US" altLang="en-US" sz="1700" dirty="0"/>
              <a:t>A major purpose of a database system is to provide users with an abstract view of the data</a:t>
            </a:r>
            <a:r>
              <a:rPr lang="en-US" altLang="en-US" sz="1700" dirty="0" smtClean="0"/>
              <a:t>. </a:t>
            </a:r>
            <a:r>
              <a:rPr lang="en-US" dirty="0"/>
              <a:t>That is, the system hides certain </a:t>
            </a:r>
            <a:r>
              <a:rPr lang="en-US" dirty="0" smtClean="0"/>
              <a:t>details of </a:t>
            </a:r>
            <a:r>
              <a:rPr lang="en-US" dirty="0"/>
              <a:t>how the data are stored and maintained. </a:t>
            </a:r>
            <a:br>
              <a:rPr lang="en-US" dirty="0"/>
            </a:br>
            <a:endParaRPr lang="en-US" altLang="en-US" sz="1700" dirty="0"/>
          </a:p>
          <a:p>
            <a:pPr lvl="1">
              <a:tabLst>
                <a:tab pos="1365647" algn="l"/>
                <a:tab pos="2744391" algn="l"/>
                <a:tab pos="2957513" algn="l"/>
              </a:tabLst>
            </a:pPr>
            <a:r>
              <a:rPr lang="en-US" altLang="en-US" sz="1700" dirty="0"/>
              <a:t>Data models</a:t>
            </a:r>
          </a:p>
          <a:p>
            <a:pPr lvl="2">
              <a:tabLst>
                <a:tab pos="1365647" algn="l"/>
                <a:tab pos="2744391" algn="l"/>
                <a:tab pos="2957513" algn="l"/>
              </a:tabLst>
            </a:pPr>
            <a:r>
              <a:rPr lang="en-US" altLang="en-US" sz="1700" dirty="0"/>
              <a:t>A collection of conceptual tools for describing data, data relationships, data semantics, and consistency constraints.</a:t>
            </a:r>
          </a:p>
          <a:p>
            <a:pPr lvl="1">
              <a:tabLst>
                <a:tab pos="1365647" algn="l"/>
                <a:tab pos="2744391" algn="l"/>
                <a:tab pos="2957513" algn="l"/>
              </a:tabLst>
            </a:pPr>
            <a:r>
              <a:rPr lang="en-US" altLang="en-US" sz="1700" dirty="0"/>
              <a:t>Data abstraction</a:t>
            </a:r>
          </a:p>
          <a:p>
            <a:pPr lvl="2">
              <a:tabLst>
                <a:tab pos="1365647" algn="l"/>
                <a:tab pos="2744391" algn="l"/>
                <a:tab pos="2957513" algn="l"/>
              </a:tabLst>
            </a:pPr>
            <a:r>
              <a:rPr lang="en-US" altLang="en-US" sz="1700" dirty="0"/>
              <a:t>Hide the complexity </a:t>
            </a:r>
            <a:r>
              <a:rPr lang="en-US" altLang="en-US" sz="1700" dirty="0" smtClean="0"/>
              <a:t>of </a:t>
            </a:r>
            <a:r>
              <a:rPr lang="en-US" altLang="en-US" sz="1700" dirty="0"/>
              <a:t>data structures to represent data in the database from users through several levels of data abstraction.</a:t>
            </a:r>
          </a:p>
          <a:p>
            <a:pPr lvl="1">
              <a:tabLst>
                <a:tab pos="1365647" algn="l"/>
                <a:tab pos="2744391" algn="l"/>
                <a:tab pos="2957513" algn="l"/>
              </a:tabLst>
            </a:pPr>
            <a:endParaRPr lang="en-US" altLang="en-US" dirty="0"/>
          </a:p>
          <a:p>
            <a:pPr lvl="1">
              <a:tabLst>
                <a:tab pos="1365647" algn="l"/>
                <a:tab pos="2744391" algn="l"/>
                <a:tab pos="2957513" algn="l"/>
              </a:tabLst>
            </a:pPr>
            <a:endParaRPr lang="en-US" altLang="en-US"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Models</a:t>
            </a:r>
          </a:p>
        </p:txBody>
      </p:sp>
      <p:sp>
        <p:nvSpPr>
          <p:cNvPr id="23554" name="Rectangle 3"/>
          <p:cNvSpPr>
            <a:spLocks noGrp="1" noChangeArrowheads="1"/>
          </p:cNvSpPr>
          <p:nvPr>
            <p:ph idx="1"/>
          </p:nvPr>
        </p:nvSpPr>
        <p:spPr>
          <a:xfrm>
            <a:off x="768351" y="1057215"/>
            <a:ext cx="7802626" cy="4819329"/>
          </a:xfrm>
        </p:spPr>
        <p:txBody>
          <a:bodyPr/>
          <a:lstStyle/>
          <a:p>
            <a:r>
              <a:rPr lang="en-US" altLang="en-US" sz="1700" dirty="0" smtClean="0"/>
              <a:t>Data Model: A </a:t>
            </a:r>
            <a:r>
              <a:rPr lang="en-US" altLang="en-US" sz="1700" dirty="0"/>
              <a:t>collection of tools for describing </a:t>
            </a:r>
          </a:p>
          <a:p>
            <a:pPr lvl="1">
              <a:lnSpc>
                <a:spcPct val="80000"/>
              </a:lnSpc>
            </a:pPr>
            <a:r>
              <a:rPr lang="en-US" altLang="en-US" sz="1700" dirty="0"/>
              <a:t>Data </a:t>
            </a:r>
          </a:p>
          <a:p>
            <a:pPr lvl="1">
              <a:lnSpc>
                <a:spcPct val="80000"/>
              </a:lnSpc>
            </a:pPr>
            <a:r>
              <a:rPr lang="en-US" altLang="en-US" sz="1700" dirty="0"/>
              <a:t>Data relationships</a:t>
            </a:r>
          </a:p>
          <a:p>
            <a:pPr lvl="1">
              <a:lnSpc>
                <a:spcPct val="80000"/>
              </a:lnSpc>
            </a:pPr>
            <a:r>
              <a:rPr lang="en-US" altLang="en-US" sz="1700" dirty="0"/>
              <a:t>Data semantics</a:t>
            </a:r>
          </a:p>
          <a:p>
            <a:pPr lvl="1">
              <a:lnSpc>
                <a:spcPct val="80000"/>
              </a:lnSpc>
            </a:pPr>
            <a:r>
              <a:rPr lang="en-US" altLang="en-US" sz="1700" dirty="0"/>
              <a:t>Data constraints</a:t>
            </a:r>
          </a:p>
          <a:p>
            <a:r>
              <a:rPr lang="en-US" altLang="en-US" sz="1700" dirty="0"/>
              <a:t>Relational model</a:t>
            </a:r>
          </a:p>
          <a:p>
            <a:r>
              <a:rPr lang="en-US" altLang="en-US" sz="1700" dirty="0"/>
              <a:t>Entity-Relationship data model (mainly for database design) </a:t>
            </a:r>
          </a:p>
          <a:p>
            <a:r>
              <a:rPr lang="en-US" altLang="en-US" sz="1700" dirty="0"/>
              <a:t>Object-based data </a:t>
            </a:r>
            <a:r>
              <a:rPr lang="en-US" altLang="en-US" sz="1700" dirty="0" smtClean="0"/>
              <a:t>models</a:t>
            </a:r>
          </a:p>
          <a:p>
            <a:pPr lvl="1"/>
            <a:r>
              <a:rPr lang="en-US" altLang="en-US" dirty="0" smtClean="0"/>
              <a:t> Object-oriented</a:t>
            </a:r>
          </a:p>
          <a:p>
            <a:pPr lvl="1"/>
            <a:r>
              <a:rPr lang="en-US" altLang="en-US" dirty="0" smtClean="0"/>
              <a:t> Object-relational</a:t>
            </a:r>
            <a:endParaRPr lang="en-US" altLang="en-US" dirty="0"/>
          </a:p>
          <a:p>
            <a:r>
              <a:rPr lang="en-US" altLang="en-US" sz="1700" dirty="0"/>
              <a:t>Semi-structured data model  (XML)</a:t>
            </a:r>
          </a:p>
          <a:p>
            <a:r>
              <a:rPr lang="en-US" altLang="en-US" sz="1700" dirty="0"/>
              <a:t>Other older </a:t>
            </a:r>
            <a:r>
              <a:rPr lang="en-US" altLang="en-US" sz="1700" dirty="0" smtClean="0"/>
              <a:t>models (Historical):</a:t>
            </a:r>
            <a:endParaRPr lang="en-US" altLang="en-US" sz="1700" dirty="0"/>
          </a:p>
          <a:p>
            <a:pPr lvl="1"/>
            <a:r>
              <a:rPr lang="en-US" altLang="en-US" sz="1700" dirty="0"/>
              <a:t>Network model </a:t>
            </a:r>
          </a:p>
          <a:p>
            <a:pPr lvl="1"/>
            <a:r>
              <a:rPr lang="en-US" altLang="en-US" sz="1700" dirty="0"/>
              <a:t>Hierarchical model</a:t>
            </a:r>
          </a:p>
          <a:p>
            <a:endParaRPr lang="en-US"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Data Models</a:t>
            </a:r>
            <a:endParaRPr lang="en-US" altLang="en-US" sz="2800" dirty="0">
              <a:effectLst/>
            </a:endParaRPr>
          </a:p>
        </p:txBody>
      </p:sp>
      <p:sp>
        <p:nvSpPr>
          <p:cNvPr id="23554" name="Rectangle 3"/>
          <p:cNvSpPr>
            <a:spLocks noGrp="1" noChangeArrowheads="1"/>
          </p:cNvSpPr>
          <p:nvPr>
            <p:ph idx="1"/>
          </p:nvPr>
        </p:nvSpPr>
        <p:spPr>
          <a:xfrm>
            <a:off x="768351" y="1057215"/>
            <a:ext cx="7802626" cy="4819329"/>
          </a:xfrm>
        </p:spPr>
        <p:txBody>
          <a:bodyPr/>
          <a:lstStyle/>
          <a:p>
            <a:r>
              <a:rPr lang="en-US" b="1" dirty="0" smtClean="0"/>
              <a:t>1. Relational Model</a:t>
            </a:r>
          </a:p>
          <a:p>
            <a:r>
              <a:rPr lang="en-US" dirty="0" smtClean="0"/>
              <a:t>This </a:t>
            </a:r>
            <a:r>
              <a:rPr lang="en-US" dirty="0"/>
              <a:t>is a lower level </a:t>
            </a:r>
            <a:r>
              <a:rPr lang="en-US" dirty="0" smtClean="0"/>
              <a:t>model (than E-R model). </a:t>
            </a:r>
          </a:p>
          <a:p>
            <a:r>
              <a:rPr lang="en-US" dirty="0" smtClean="0"/>
              <a:t>It </a:t>
            </a:r>
            <a:r>
              <a:rPr lang="en-US" dirty="0"/>
              <a:t>uses a collection of tables to represent both data and relationships among those data. </a:t>
            </a:r>
          </a:p>
          <a:p>
            <a:pPr lvl="0"/>
            <a:r>
              <a:rPr lang="en-US" dirty="0"/>
              <a:t>Each table has multiple columns, and each column has a unique name</a:t>
            </a:r>
            <a:r>
              <a:rPr lang="en-US" dirty="0" smtClean="0"/>
              <a:t>.</a:t>
            </a:r>
            <a:endParaRPr lang="en-US" dirty="0"/>
          </a:p>
          <a:p>
            <a:r>
              <a:rPr lang="en-US" dirty="0"/>
              <a:t>The relational model is an example of a record-based model. This is because the database is structured in fixed-format records of several types. Each table contains records of a particular type. Each record type defines a fixed no. of fields, or attributes. The columns of the table correspond to the attributes of the record type</a:t>
            </a:r>
            <a:r>
              <a:rPr lang="en-US" dirty="0" smtClean="0"/>
              <a:t>.</a:t>
            </a:r>
          </a:p>
          <a:p>
            <a:r>
              <a:rPr lang="en-US" dirty="0"/>
              <a:t>The relational model is the most widely used data model and a vast majority of current database systems are based on the relational model.</a:t>
            </a:r>
            <a:endParaRPr lang="en-US" altLang="en-US" sz="1700" dirty="0"/>
          </a:p>
          <a:p>
            <a:endParaRPr lang="en-US" altLang="en-US" dirty="0"/>
          </a:p>
        </p:txBody>
      </p:sp>
    </p:spTree>
    <p:extLst>
      <p:ext uri="{BB962C8B-B14F-4D97-AF65-F5344CB8AC3E}">
        <p14:creationId xmlns:p14="http://schemas.microsoft.com/office/powerpoint/2010/main" val="2016184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Model</a:t>
            </a:r>
          </a:p>
        </p:txBody>
      </p:sp>
      <p:sp>
        <p:nvSpPr>
          <p:cNvPr id="25602" name="Rectangle 3"/>
          <p:cNvSpPr>
            <a:spLocks noGrp="1" noChangeArrowheads="1"/>
          </p:cNvSpPr>
          <p:nvPr>
            <p:ph idx="1"/>
          </p:nvPr>
        </p:nvSpPr>
        <p:spPr>
          <a:xfrm>
            <a:off x="768350" y="1191327"/>
            <a:ext cx="7924546" cy="1490914"/>
          </a:xfrm>
        </p:spPr>
        <p:txBody>
          <a:bodyPr/>
          <a:lstStyle/>
          <a:p>
            <a:r>
              <a:rPr lang="en-US" altLang="en-US" sz="1700" dirty="0"/>
              <a:t>All the data is stored in various tables.</a:t>
            </a:r>
          </a:p>
          <a:p>
            <a:r>
              <a:rPr lang="en-US" altLang="en-US" sz="1700" dirty="0"/>
              <a:t>Example of tabular data in the relational model</a:t>
            </a:r>
          </a:p>
        </p:txBody>
      </p:sp>
      <p:sp>
        <p:nvSpPr>
          <p:cNvPr id="25603" name="Line 31"/>
          <p:cNvSpPr>
            <a:spLocks noChangeShapeType="1"/>
          </p:cNvSpPr>
          <p:nvPr/>
        </p:nvSpPr>
        <p:spPr bwMode="auto">
          <a:xfrm flipH="1">
            <a:off x="4296620" y="2348699"/>
            <a:ext cx="642938" cy="4786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4" name="Text Box 32"/>
          <p:cNvSpPr txBox="1">
            <a:spLocks noChangeArrowheads="1"/>
          </p:cNvSpPr>
          <p:nvPr/>
        </p:nvSpPr>
        <p:spPr bwMode="auto">
          <a:xfrm>
            <a:off x="4524696" y="2072236"/>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Columns</a:t>
            </a:r>
            <a:endParaRPr lang="en-US" altLang="en-US" sz="1200" dirty="0"/>
          </a:p>
        </p:txBody>
      </p:sp>
      <p:sp>
        <p:nvSpPr>
          <p:cNvPr id="25605" name="Line 33"/>
          <p:cNvSpPr>
            <a:spLocks noChangeShapeType="1"/>
          </p:cNvSpPr>
          <p:nvPr/>
        </p:nvSpPr>
        <p:spPr bwMode="auto">
          <a:xfrm flipH="1">
            <a:off x="3560290" y="2345745"/>
            <a:ext cx="1132285" cy="4679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7" name="Text Box 38"/>
          <p:cNvSpPr txBox="1">
            <a:spLocks noChangeArrowheads="1"/>
          </p:cNvSpPr>
          <p:nvPr/>
        </p:nvSpPr>
        <p:spPr bwMode="auto">
          <a:xfrm>
            <a:off x="5621840" y="3163194"/>
            <a:ext cx="6960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Rows</a:t>
            </a:r>
          </a:p>
        </p:txBody>
      </p:sp>
      <p:sp>
        <p:nvSpPr>
          <p:cNvPr id="25608" name="Line 39"/>
          <p:cNvSpPr>
            <a:spLocks noChangeShapeType="1"/>
          </p:cNvSpPr>
          <p:nvPr/>
        </p:nvSpPr>
        <p:spPr bwMode="auto">
          <a:xfrm flipH="1">
            <a:off x="4866595" y="3327914"/>
            <a:ext cx="56778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9" name="Line 40"/>
          <p:cNvSpPr>
            <a:spLocks noChangeShapeType="1"/>
          </p:cNvSpPr>
          <p:nvPr/>
        </p:nvSpPr>
        <p:spPr bwMode="auto">
          <a:xfrm flipH="1">
            <a:off x="4866594" y="3327915"/>
            <a:ext cx="567786" cy="1430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pic>
        <p:nvPicPr>
          <p:cNvPr id="11" name="Picture 2" descr="Edgar F. Co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970" y="4330436"/>
            <a:ext cx="905257" cy="85565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057993" y="5374285"/>
            <a:ext cx="1893212" cy="584775"/>
          </a:xfrm>
          <a:prstGeom prst="rect">
            <a:avLst/>
          </a:prstGeom>
          <a:noFill/>
        </p:spPr>
        <p:txBody>
          <a:bodyPr wrap="none" rtlCol="0">
            <a:spAutoFit/>
          </a:bodyPr>
          <a:lstStyle/>
          <a:p>
            <a:pPr algn="ctr"/>
            <a:r>
              <a:rPr lang="en-IN" b="1"/>
              <a:t>Ted Codd</a:t>
            </a:r>
            <a:br>
              <a:rPr lang="en-IN" b="1"/>
            </a:br>
            <a:r>
              <a:rPr lang="en-IN"/>
              <a:t>Turing Award 1981</a:t>
            </a:r>
            <a:endParaRPr lang="en-IN" dirty="0"/>
          </a:p>
        </p:txBody>
      </p:sp>
      <p:pic>
        <p:nvPicPr>
          <p:cNvPr id="3" name="Graphic 2">
            <a:extLst>
              <a:ext uri="{FF2B5EF4-FFF2-40B4-BE49-F238E27FC236}">
                <a16:creationId xmlns:a16="http://schemas.microsoft.com/office/drawing/2014/main" xmlns="" id="{29DA0EEC-6C2D-4DCD-BC9B-F1B582F1DE6E}"/>
              </a:ext>
            </a:extLst>
          </p:cNvPr>
          <p:cNvPicPr>
            <a:picLocks noChangeAspect="1"/>
          </p:cNvPicPr>
          <p:nvPr/>
        </p:nvPicPr>
        <p:blipFill rotWithShape="1">
          <a:blip r:embed="rId4">
            <a:extLst>
              <a:ext uri="{96DAC541-7B7A-43D3-8B79-37D633B846F1}">
                <asvg:svgBlip xmlns:asvg="http://schemas.microsoft.com/office/drawing/2016/SVG/main" xmlns="" r:embed="rId5"/>
              </a:ext>
            </a:extLst>
          </a:blip>
          <a:srcRect b="43026"/>
          <a:stretch/>
        </p:blipFill>
        <p:spPr>
          <a:xfrm>
            <a:off x="1070010" y="2741510"/>
            <a:ext cx="3869548" cy="3699517"/>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A Sample Relational Database</a:t>
            </a:r>
          </a:p>
        </p:txBody>
      </p:sp>
      <p:pic>
        <p:nvPicPr>
          <p:cNvPr id="4" name="Graphic 3">
            <a:extLst>
              <a:ext uri="{FF2B5EF4-FFF2-40B4-BE49-F238E27FC236}">
                <a16:creationId xmlns:a16="http://schemas.microsoft.com/office/drawing/2014/main" xmlns="" id="{FA83B5AE-3E57-485D-8D9A-2AFE639166F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709678" y="803604"/>
            <a:ext cx="3420192" cy="573936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Data Models</a:t>
            </a:r>
            <a:endParaRPr lang="en-US" altLang="en-US" sz="2800" dirty="0">
              <a:effectLst/>
            </a:endParaRPr>
          </a:p>
        </p:txBody>
      </p:sp>
      <p:sp>
        <p:nvSpPr>
          <p:cNvPr id="23554" name="Rectangle 3"/>
          <p:cNvSpPr>
            <a:spLocks noGrp="1" noChangeArrowheads="1"/>
          </p:cNvSpPr>
          <p:nvPr>
            <p:ph idx="1"/>
          </p:nvPr>
        </p:nvSpPr>
        <p:spPr>
          <a:xfrm>
            <a:off x="768351" y="1057215"/>
            <a:ext cx="7802626" cy="4819329"/>
          </a:xfrm>
        </p:spPr>
        <p:txBody>
          <a:bodyPr/>
          <a:lstStyle/>
          <a:p>
            <a:r>
              <a:rPr lang="en-US" b="1" dirty="0" smtClean="0"/>
              <a:t>2. E-R (Entity-Relationship Model)</a:t>
            </a:r>
          </a:p>
          <a:p>
            <a:r>
              <a:rPr lang="en-US" dirty="0"/>
              <a:t>This is a higher-level data </a:t>
            </a:r>
            <a:r>
              <a:rPr lang="en-US" dirty="0" smtClean="0"/>
              <a:t>model</a:t>
            </a:r>
            <a:r>
              <a:rPr lang="en-US" dirty="0"/>
              <a:t> </a:t>
            </a:r>
            <a:r>
              <a:rPr lang="en-US" dirty="0" smtClean="0"/>
              <a:t>(than relational model)</a:t>
            </a:r>
          </a:p>
          <a:p>
            <a:r>
              <a:rPr lang="en-US" dirty="0" smtClean="0"/>
              <a:t>It </a:t>
            </a:r>
            <a:r>
              <a:rPr lang="en-US" dirty="0"/>
              <a:t>is based on a perception of a real world that consists of a collection of basic objects, called </a:t>
            </a:r>
            <a:r>
              <a:rPr lang="en-US" i="1" dirty="0"/>
              <a:t>entities</a:t>
            </a:r>
            <a:r>
              <a:rPr lang="en-US" dirty="0"/>
              <a:t> and the </a:t>
            </a:r>
            <a:r>
              <a:rPr lang="en-US" i="1" dirty="0"/>
              <a:t>relationship</a:t>
            </a:r>
            <a:r>
              <a:rPr lang="en-US" dirty="0"/>
              <a:t> among these objects. </a:t>
            </a:r>
            <a:endParaRPr lang="en-US" dirty="0" smtClean="0"/>
          </a:p>
          <a:p>
            <a:r>
              <a:rPr lang="en-US" dirty="0" smtClean="0"/>
              <a:t>An </a:t>
            </a:r>
            <a:r>
              <a:rPr lang="en-US" dirty="0"/>
              <a:t>entity is a “thing” or “object” in the real world that is distinguishable from all other objects. The entity-relationship model is widely used in database design</a:t>
            </a:r>
            <a:r>
              <a:rPr lang="en-US" dirty="0" smtClean="0"/>
              <a:t>.</a:t>
            </a:r>
          </a:p>
          <a:p>
            <a:r>
              <a:rPr lang="en-US" dirty="0"/>
              <a:t>The entity-relationship model is widely used in database design. </a:t>
            </a:r>
            <a:br>
              <a:rPr lang="en-US" dirty="0"/>
            </a:br>
            <a:endParaRPr lang="en-US" dirty="0" smtClean="0"/>
          </a:p>
          <a:p>
            <a:endParaRPr lang="en-US" dirty="0"/>
          </a:p>
          <a:p>
            <a:endParaRPr lang="en-US" dirty="0" smtClean="0"/>
          </a:p>
          <a:p>
            <a:endParaRPr lang="en-US" dirty="0"/>
          </a:p>
          <a:p>
            <a:pPr marL="0" indent="0">
              <a:buNone/>
            </a:pPr>
            <a:endParaRPr lang="en-US" dirty="0" smtClean="0"/>
          </a:p>
        </p:txBody>
      </p:sp>
      <p:pic>
        <p:nvPicPr>
          <p:cNvPr id="4" name="Picture 3"/>
          <p:cNvPicPr/>
          <p:nvPr/>
        </p:nvPicPr>
        <p:blipFill>
          <a:blip r:embed="rId3" cstate="print"/>
          <a:srcRect/>
          <a:stretch>
            <a:fillRect/>
          </a:stretch>
        </p:blipFill>
        <p:spPr bwMode="auto">
          <a:xfrm>
            <a:off x="1814512" y="4063014"/>
            <a:ext cx="5514975" cy="1028700"/>
          </a:xfrm>
          <a:prstGeom prst="rect">
            <a:avLst/>
          </a:prstGeom>
          <a:noFill/>
          <a:ln w="9525">
            <a:noFill/>
            <a:miter lim="800000"/>
            <a:headEnd/>
            <a:tailEnd/>
          </a:ln>
        </p:spPr>
      </p:pic>
    </p:spTree>
    <p:extLst>
      <p:ext uri="{BB962C8B-B14F-4D97-AF65-F5344CB8AC3E}">
        <p14:creationId xmlns:p14="http://schemas.microsoft.com/office/powerpoint/2010/main" val="941569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Data Models</a:t>
            </a:r>
            <a:endParaRPr lang="en-US" altLang="en-US" sz="2800" dirty="0">
              <a:effectLst/>
            </a:endParaRPr>
          </a:p>
        </p:txBody>
      </p:sp>
      <p:sp>
        <p:nvSpPr>
          <p:cNvPr id="23554" name="Rectangle 3"/>
          <p:cNvSpPr>
            <a:spLocks noGrp="1" noChangeArrowheads="1"/>
          </p:cNvSpPr>
          <p:nvPr>
            <p:ph idx="1"/>
          </p:nvPr>
        </p:nvSpPr>
        <p:spPr>
          <a:xfrm>
            <a:off x="768350" y="1057215"/>
            <a:ext cx="7918449" cy="4819329"/>
          </a:xfrm>
        </p:spPr>
        <p:txBody>
          <a:bodyPr/>
          <a:lstStyle/>
          <a:p>
            <a:r>
              <a:rPr lang="en-US" b="1" dirty="0" smtClean="0"/>
              <a:t>3. Object-Based </a:t>
            </a:r>
            <a:r>
              <a:rPr lang="en-US" b="1" dirty="0"/>
              <a:t>Data </a:t>
            </a:r>
            <a:r>
              <a:rPr lang="en-US" b="1" dirty="0" smtClean="0"/>
              <a:t>Model</a:t>
            </a:r>
            <a:endParaRPr lang="en-US" dirty="0" smtClean="0"/>
          </a:p>
          <a:p>
            <a:r>
              <a:rPr lang="en-US" b="1" dirty="0" smtClean="0"/>
              <a:t>i) Object-oriented </a:t>
            </a:r>
            <a:r>
              <a:rPr lang="en-US" b="1" dirty="0"/>
              <a:t>data model:</a:t>
            </a:r>
            <a:r>
              <a:rPr lang="en-US" dirty="0"/>
              <a:t> Object-oriented programming (especially in Java, C++, or C#) has become the dominant software-development methodology. This led to the development of an object-oriented data model that can be seen as extending the E-R model with notions of encapsulation, methods (functions), and object identity.</a:t>
            </a:r>
            <a:endParaRPr lang="en-US" altLang="en-US" sz="1700" dirty="0"/>
          </a:p>
          <a:p>
            <a:r>
              <a:rPr lang="en-US" b="1" dirty="0"/>
              <a:t>ii) Object-relation data model:</a:t>
            </a:r>
            <a:r>
              <a:rPr lang="en-US" dirty="0"/>
              <a:t> Combines the features of </a:t>
            </a:r>
            <a:r>
              <a:rPr lang="en-US" b="1" dirty="0"/>
              <a:t>object-oriented data model</a:t>
            </a:r>
            <a:r>
              <a:rPr lang="en-US" dirty="0"/>
              <a:t> and </a:t>
            </a:r>
            <a:r>
              <a:rPr lang="en-US" b="1" dirty="0"/>
              <a:t>relational data model</a:t>
            </a:r>
            <a:r>
              <a:rPr lang="en-US" b="1" dirty="0" smtClean="0"/>
              <a:t>.</a:t>
            </a:r>
            <a:endParaRPr lang="en-US" dirty="0"/>
          </a:p>
          <a:p>
            <a:r>
              <a:rPr lang="en-US" b="1" dirty="0"/>
              <a:t>4. </a:t>
            </a:r>
            <a:r>
              <a:rPr lang="en-US" b="1" dirty="0" smtClean="0"/>
              <a:t>Semi-structured </a:t>
            </a:r>
            <a:r>
              <a:rPr lang="en-US" b="1" dirty="0"/>
              <a:t>data model: </a:t>
            </a:r>
            <a:r>
              <a:rPr lang="en-US" dirty="0"/>
              <a:t>Permits the specification of data where individual data items of the same type may have different sets of </a:t>
            </a:r>
            <a:r>
              <a:rPr lang="en-US" dirty="0" smtClean="0"/>
              <a:t>attributes where in relational model every </a:t>
            </a:r>
            <a:r>
              <a:rPr lang="en-US" dirty="0"/>
              <a:t>data item of a particular type must have the same set of attributes. </a:t>
            </a:r>
            <a:r>
              <a:rPr lang="en-US" i="1" dirty="0"/>
              <a:t>JSON </a:t>
            </a:r>
            <a:r>
              <a:rPr lang="en-US" i="1" dirty="0" smtClean="0"/>
              <a:t>(</a:t>
            </a:r>
            <a:r>
              <a:rPr lang="en-US" dirty="0"/>
              <a:t>JavaScript Object </a:t>
            </a:r>
            <a:r>
              <a:rPr lang="en-US" dirty="0" smtClean="0"/>
              <a:t>Notation) and the </a:t>
            </a:r>
            <a:r>
              <a:rPr lang="en-US" i="1" dirty="0"/>
              <a:t>extensible markup language</a:t>
            </a:r>
            <a:r>
              <a:rPr lang="en-US" dirty="0"/>
              <a:t> (XML) is widely used to represent </a:t>
            </a:r>
            <a:r>
              <a:rPr lang="en-US" dirty="0" smtClean="0"/>
              <a:t>semi-structured </a:t>
            </a:r>
            <a:r>
              <a:rPr lang="en-US" dirty="0"/>
              <a:t>data. </a:t>
            </a:r>
          </a:p>
          <a:p>
            <a:r>
              <a:rPr lang="en-US" b="1" dirty="0"/>
              <a:t>Historical Models: </a:t>
            </a:r>
            <a:r>
              <a:rPr lang="en-US" dirty="0"/>
              <a:t>precede the relational data model. These are in little use now</a:t>
            </a:r>
            <a:r>
              <a:rPr lang="en-US" dirty="0" smtClean="0"/>
              <a:t>.</a:t>
            </a:r>
            <a:endParaRPr lang="en-US" dirty="0"/>
          </a:p>
          <a:p>
            <a:r>
              <a:rPr lang="en-US" b="1" dirty="0"/>
              <a:t>i) Network data </a:t>
            </a:r>
            <a:r>
              <a:rPr lang="en-US" b="1" dirty="0" smtClean="0"/>
              <a:t>model</a:t>
            </a:r>
            <a:endParaRPr lang="en-US" dirty="0"/>
          </a:p>
          <a:p>
            <a:r>
              <a:rPr lang="en-US" b="1" dirty="0"/>
              <a:t>ii) Hierarchical data model</a:t>
            </a:r>
            <a:endParaRPr lang="en-US" altLang="en-US" dirty="0"/>
          </a:p>
        </p:txBody>
      </p:sp>
    </p:spTree>
    <p:extLst>
      <p:ext uri="{BB962C8B-B14F-4D97-AF65-F5344CB8AC3E}">
        <p14:creationId xmlns:p14="http://schemas.microsoft.com/office/powerpoint/2010/main" val="20842486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Levels of Abstraction</a:t>
            </a:r>
          </a:p>
        </p:txBody>
      </p:sp>
      <p:sp>
        <p:nvSpPr>
          <p:cNvPr id="17410" name="Rectangle 3"/>
          <p:cNvSpPr>
            <a:spLocks noGrp="1" noChangeArrowheads="1"/>
          </p:cNvSpPr>
          <p:nvPr>
            <p:ph idx="1"/>
          </p:nvPr>
        </p:nvSpPr>
        <p:spPr>
          <a:xfrm>
            <a:off x="768350" y="1093790"/>
            <a:ext cx="7929083" cy="5317643"/>
          </a:xfrm>
        </p:spPr>
        <p:txBody>
          <a:bodyPr/>
          <a:lstStyle/>
          <a:p>
            <a:pPr>
              <a:tabLst>
                <a:tab pos="1365647" algn="l"/>
                <a:tab pos="2744391" algn="l"/>
                <a:tab pos="2957513" algn="l"/>
              </a:tabLst>
            </a:pPr>
            <a:r>
              <a:rPr lang="en-US" dirty="0"/>
              <a:t>For the system to be usable, it must retrieve data efficiently. </a:t>
            </a:r>
            <a:endParaRPr lang="en-US" dirty="0" smtClean="0"/>
          </a:p>
          <a:p>
            <a:pPr>
              <a:tabLst>
                <a:tab pos="1365647" algn="l"/>
                <a:tab pos="2744391" algn="l"/>
                <a:tab pos="2957513" algn="l"/>
              </a:tabLst>
            </a:pPr>
            <a:r>
              <a:rPr lang="en-US" dirty="0" smtClean="0"/>
              <a:t>Since </a:t>
            </a:r>
            <a:r>
              <a:rPr lang="en-US" dirty="0"/>
              <a:t>many database-system users are not computer trained, developers </a:t>
            </a:r>
            <a:r>
              <a:rPr lang="en-US" dirty="0" smtClean="0"/>
              <a:t>hide the </a:t>
            </a:r>
            <a:r>
              <a:rPr lang="en-US" dirty="0"/>
              <a:t>complexity from users through several levels of </a:t>
            </a:r>
            <a:r>
              <a:rPr lang="en-US" b="1" dirty="0" smtClean="0"/>
              <a:t>data abstraction</a:t>
            </a:r>
            <a:r>
              <a:rPr lang="en-US" dirty="0"/>
              <a:t>, to simplify </a:t>
            </a:r>
            <a:r>
              <a:rPr lang="en-US" dirty="0" smtClean="0"/>
              <a:t>users’ interactions </a:t>
            </a:r>
            <a:r>
              <a:rPr lang="en-US" dirty="0"/>
              <a:t>with the </a:t>
            </a:r>
            <a:r>
              <a:rPr lang="en-US" dirty="0" smtClean="0"/>
              <a:t>system. The are three levels:</a:t>
            </a:r>
            <a:endParaRPr lang="en-US" altLang="en-US" sz="1700" b="1" dirty="0" smtClean="0">
              <a:solidFill>
                <a:srgbClr val="002060"/>
              </a:solidFill>
            </a:endParaRPr>
          </a:p>
          <a:p>
            <a:pPr>
              <a:tabLst>
                <a:tab pos="1365647" algn="l"/>
                <a:tab pos="2744391" algn="l"/>
                <a:tab pos="2957513" algn="l"/>
              </a:tabLst>
            </a:pPr>
            <a:r>
              <a:rPr lang="en-US" altLang="en-US" sz="1700" b="1" dirty="0" smtClean="0">
                <a:solidFill>
                  <a:srgbClr val="002060"/>
                </a:solidFill>
              </a:rPr>
              <a:t>Physical </a:t>
            </a:r>
            <a:r>
              <a:rPr lang="en-US" altLang="en-US" sz="1700" b="1" dirty="0">
                <a:solidFill>
                  <a:srgbClr val="002060"/>
                </a:solidFill>
              </a:rPr>
              <a:t>level</a:t>
            </a:r>
            <a:r>
              <a:rPr lang="en-US" altLang="en-US" sz="1700" dirty="0">
                <a:solidFill>
                  <a:srgbClr val="002060"/>
                </a:solidFill>
              </a:rPr>
              <a:t>:</a:t>
            </a:r>
            <a:r>
              <a:rPr lang="en-US" altLang="en-US" sz="1700" b="1" dirty="0">
                <a:solidFill>
                  <a:srgbClr val="002060"/>
                </a:solidFill>
              </a:rPr>
              <a:t> </a:t>
            </a:r>
            <a:r>
              <a:rPr lang="en-US" dirty="0"/>
              <a:t>The lowest level of abstraction describes </a:t>
            </a:r>
            <a:r>
              <a:rPr lang="en-US" i="1" dirty="0"/>
              <a:t>how </a:t>
            </a:r>
            <a:r>
              <a:rPr lang="en-US" dirty="0"/>
              <a:t>the data are </a:t>
            </a:r>
            <a:r>
              <a:rPr lang="en-US" dirty="0" smtClean="0"/>
              <a:t>actually stored</a:t>
            </a:r>
            <a:r>
              <a:rPr lang="en-US" dirty="0"/>
              <a:t>. The physical level describes complex low-level data structures in detail. </a:t>
            </a:r>
            <a:endParaRPr lang="en-US" altLang="en-US" sz="1700" dirty="0"/>
          </a:p>
          <a:p>
            <a:pPr>
              <a:tabLst>
                <a:tab pos="1365647" algn="l"/>
                <a:tab pos="2744391" algn="l"/>
                <a:tab pos="2957513" algn="l"/>
              </a:tabLst>
            </a:pPr>
            <a:r>
              <a:rPr lang="en-US" altLang="en-US" sz="1700" b="1" dirty="0">
                <a:solidFill>
                  <a:srgbClr val="002060"/>
                </a:solidFill>
              </a:rPr>
              <a:t>Logical level</a:t>
            </a:r>
            <a:r>
              <a:rPr lang="en-US" altLang="en-US" sz="1700" dirty="0">
                <a:solidFill>
                  <a:srgbClr val="002060"/>
                </a:solidFill>
              </a:rPr>
              <a:t>:</a:t>
            </a:r>
            <a:r>
              <a:rPr lang="en-US" altLang="en-US" sz="1700" b="1" dirty="0">
                <a:solidFill>
                  <a:srgbClr val="002060"/>
                </a:solidFill>
              </a:rPr>
              <a:t> </a:t>
            </a:r>
            <a:r>
              <a:rPr lang="en-US" dirty="0"/>
              <a:t>The next-higher level of abstraction describes </a:t>
            </a:r>
            <a:r>
              <a:rPr lang="en-US" i="1" dirty="0"/>
              <a:t>what </a:t>
            </a:r>
            <a:r>
              <a:rPr lang="en-US" dirty="0"/>
              <a:t>data are </a:t>
            </a:r>
            <a:r>
              <a:rPr lang="en-US" dirty="0" smtClean="0"/>
              <a:t>stored in </a:t>
            </a:r>
            <a:r>
              <a:rPr lang="en-US" dirty="0"/>
              <a:t>the database, and what relationships exist among those data. </a:t>
            </a:r>
            <a:endParaRPr lang="en-US" dirty="0" smtClean="0"/>
          </a:p>
          <a:p>
            <a:pPr>
              <a:tabLst>
                <a:tab pos="1365647" algn="l"/>
                <a:tab pos="2744391" algn="l"/>
                <a:tab pos="2957513" algn="l"/>
              </a:tabLst>
            </a:pPr>
            <a:r>
              <a:rPr lang="en-US" dirty="0" smtClean="0"/>
              <a:t>The </a:t>
            </a:r>
            <a:r>
              <a:rPr lang="en-US" dirty="0"/>
              <a:t>logical </a:t>
            </a:r>
            <a:r>
              <a:rPr lang="en-US" dirty="0" smtClean="0"/>
              <a:t>level thus </a:t>
            </a:r>
            <a:r>
              <a:rPr lang="en-US" dirty="0"/>
              <a:t>describes the entire database in terms of a small number of relatively </a:t>
            </a:r>
            <a:r>
              <a:rPr lang="en-US" dirty="0" smtClean="0"/>
              <a:t>simple structures</a:t>
            </a:r>
            <a:r>
              <a:rPr lang="en-US" dirty="0"/>
              <a:t>. </a:t>
            </a:r>
            <a:endParaRPr lang="en-US" dirty="0" smtClean="0"/>
          </a:p>
          <a:p>
            <a:pPr>
              <a:tabLst>
                <a:tab pos="1365647" algn="l"/>
                <a:tab pos="2744391" algn="l"/>
                <a:tab pos="2957513" algn="l"/>
              </a:tabLst>
            </a:pPr>
            <a:r>
              <a:rPr lang="en-US" dirty="0" smtClean="0"/>
              <a:t>Although </a:t>
            </a:r>
            <a:r>
              <a:rPr lang="en-US" dirty="0"/>
              <a:t>implementation of the simple structures at the logical level</a:t>
            </a:r>
            <a:br>
              <a:rPr lang="en-US" dirty="0"/>
            </a:br>
            <a:r>
              <a:rPr lang="en-US" dirty="0"/>
              <a:t>may involve complex physical-level structures, the user of the logical </a:t>
            </a:r>
            <a:r>
              <a:rPr lang="en-US" dirty="0" smtClean="0"/>
              <a:t>level does not need </a:t>
            </a:r>
            <a:r>
              <a:rPr lang="en-US" dirty="0"/>
              <a:t>to be aware of this complexity. This is referred to as </a:t>
            </a:r>
            <a:r>
              <a:rPr lang="en-US" b="1" dirty="0">
                <a:solidFill>
                  <a:srgbClr val="002060"/>
                </a:solidFill>
              </a:rPr>
              <a:t>physical data </a:t>
            </a:r>
            <a:r>
              <a:rPr lang="en-US" b="1" dirty="0" smtClean="0">
                <a:solidFill>
                  <a:srgbClr val="002060"/>
                </a:solidFill>
              </a:rPr>
              <a:t>indepen</a:t>
            </a:r>
            <a:r>
              <a:rPr lang="en-US" b="1" dirty="0">
                <a:solidFill>
                  <a:srgbClr val="002060"/>
                </a:solidFill>
              </a:rPr>
              <a:t>dence</a:t>
            </a:r>
            <a:r>
              <a:rPr lang="en-US" dirty="0"/>
              <a:t>. </a:t>
            </a:r>
            <a:endParaRPr lang="en-US" dirty="0" smtClean="0"/>
          </a:p>
          <a:p>
            <a:pPr>
              <a:tabLst>
                <a:tab pos="1365647" algn="l"/>
                <a:tab pos="2744391" algn="l"/>
                <a:tab pos="2957513" algn="l"/>
              </a:tabLst>
            </a:pPr>
            <a:r>
              <a:rPr lang="en-US" dirty="0" smtClean="0"/>
              <a:t>Database </a:t>
            </a:r>
            <a:r>
              <a:rPr lang="en-US" dirty="0"/>
              <a:t>administrators, who must decide what information to keep in the</a:t>
            </a:r>
            <a:br>
              <a:rPr lang="en-US" dirty="0"/>
            </a:br>
            <a:r>
              <a:rPr lang="en-US" dirty="0"/>
              <a:t>database, use the logical level of abstraction </a:t>
            </a:r>
            <a:br>
              <a:rPr lang="en-US" dirty="0"/>
            </a:br>
            <a:r>
              <a:rPr lang="en-US" dirty="0"/>
              <a:t> </a:t>
            </a:r>
            <a:br>
              <a:rPr lang="en-US" dirty="0"/>
            </a:br>
            <a:endParaRPr lang="en-US" altLang="en-US" sz="1700" dirty="0"/>
          </a:p>
          <a:p>
            <a:pPr lvl="1">
              <a:buNone/>
              <a:tabLst>
                <a:tab pos="1365647" algn="l"/>
                <a:tab pos="2744391" algn="l"/>
                <a:tab pos="2957513" algn="l"/>
              </a:tabLst>
            </a:pPr>
            <a:r>
              <a:rPr lang="en-US" altLang="en-US" sz="1700" b="1" dirty="0"/>
              <a:t>	</a:t>
            </a:r>
            <a:endParaRPr lang="en-US" altLang="en-US" sz="1700"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Outline</a:t>
            </a:r>
          </a:p>
        </p:txBody>
      </p:sp>
      <p:sp>
        <p:nvSpPr>
          <p:cNvPr id="7170" name="Rectangle 3"/>
          <p:cNvSpPr>
            <a:spLocks noGrp="1" noChangeArrowheads="1"/>
          </p:cNvSpPr>
          <p:nvPr>
            <p:ph idx="1"/>
          </p:nvPr>
        </p:nvSpPr>
        <p:spPr>
          <a:xfrm>
            <a:off x="768351" y="1093791"/>
            <a:ext cx="7851394" cy="3538368"/>
          </a:xfrm>
        </p:spPr>
        <p:txBody>
          <a:bodyPr lIns="91440"/>
          <a:lstStyle/>
          <a:p>
            <a:pPr indent="-365760"/>
            <a:r>
              <a:rPr lang="en-US" altLang="en-US" sz="1700" dirty="0" smtClean="0"/>
              <a:t>What is it?</a:t>
            </a:r>
          </a:p>
          <a:p>
            <a:pPr indent="-365760"/>
            <a:r>
              <a:rPr lang="en-US" altLang="en-US" sz="1700" dirty="0" smtClean="0"/>
              <a:t>Database-System </a:t>
            </a:r>
            <a:r>
              <a:rPr lang="en-US" altLang="en-US" sz="1700" dirty="0"/>
              <a:t>Applications</a:t>
            </a:r>
          </a:p>
          <a:p>
            <a:pPr indent="-365760"/>
            <a:r>
              <a:rPr lang="en-US" altLang="en-US" sz="1700" dirty="0"/>
              <a:t>Purpose of Database Systems</a:t>
            </a:r>
          </a:p>
          <a:p>
            <a:pPr indent="-365760"/>
            <a:r>
              <a:rPr lang="en-US" altLang="en-US" sz="1700" dirty="0"/>
              <a:t>View of Data</a:t>
            </a:r>
          </a:p>
          <a:p>
            <a:pPr indent="-365760"/>
            <a:r>
              <a:rPr lang="en-US" altLang="en-US" sz="1700" dirty="0"/>
              <a:t>Database Languages</a:t>
            </a:r>
          </a:p>
          <a:p>
            <a:pPr indent="-365760"/>
            <a:r>
              <a:rPr lang="en-US" altLang="en-US" sz="1700" dirty="0"/>
              <a:t>Database Design</a:t>
            </a:r>
          </a:p>
          <a:p>
            <a:pPr indent="-365760"/>
            <a:r>
              <a:rPr lang="en-US" altLang="en-US" sz="1700" dirty="0"/>
              <a:t>Database Engine</a:t>
            </a:r>
          </a:p>
          <a:p>
            <a:pPr indent="-365760"/>
            <a:r>
              <a:rPr lang="en-US" altLang="en-US" sz="1700" dirty="0"/>
              <a:t>Database Architecture</a:t>
            </a:r>
          </a:p>
          <a:p>
            <a:pPr indent="-365760"/>
            <a:r>
              <a:rPr lang="en-US" altLang="en-US" sz="1700" dirty="0"/>
              <a:t>Database Users and Administrators</a:t>
            </a:r>
          </a:p>
          <a:p>
            <a:pPr indent="-365760"/>
            <a:r>
              <a:rPr lang="en-US" altLang="en-US" sz="1700" dirty="0"/>
              <a:t>History of Database Systems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Levels of Abstraction</a:t>
            </a:r>
          </a:p>
        </p:txBody>
      </p:sp>
      <p:sp>
        <p:nvSpPr>
          <p:cNvPr id="17410" name="Rectangle 3"/>
          <p:cNvSpPr>
            <a:spLocks noGrp="1" noChangeArrowheads="1"/>
          </p:cNvSpPr>
          <p:nvPr>
            <p:ph idx="1"/>
          </p:nvPr>
        </p:nvSpPr>
        <p:spPr>
          <a:xfrm>
            <a:off x="768350" y="1093790"/>
            <a:ext cx="7929083" cy="4903787"/>
          </a:xfrm>
        </p:spPr>
        <p:txBody>
          <a:bodyPr/>
          <a:lstStyle/>
          <a:p>
            <a:r>
              <a:rPr lang="en-US" b="1" dirty="0" smtClean="0"/>
              <a:t>For example: </a:t>
            </a:r>
            <a:r>
              <a:rPr lang="en-US" dirty="0" smtClean="0"/>
              <a:t>creating a table in logical level</a:t>
            </a:r>
          </a:p>
          <a:p>
            <a:pPr marL="0" indent="0">
              <a:buNone/>
            </a:pPr>
            <a:r>
              <a:rPr lang="en-US" b="1" dirty="0" smtClean="0"/>
              <a:t>	create </a:t>
            </a:r>
            <a:r>
              <a:rPr lang="en-US" b="1" dirty="0"/>
              <a:t>table</a:t>
            </a:r>
            <a:r>
              <a:rPr lang="en-US" dirty="0"/>
              <a:t> instructor (</a:t>
            </a:r>
          </a:p>
          <a:p>
            <a:pPr marL="0" indent="0">
              <a:buNone/>
            </a:pPr>
            <a:r>
              <a:rPr lang="en-US" dirty="0" smtClean="0"/>
              <a:t>			ID </a:t>
            </a:r>
            <a:r>
              <a:rPr lang="en-US" b="1" dirty="0" err="1"/>
              <a:t>varchar</a:t>
            </a:r>
            <a:r>
              <a:rPr lang="en-US" dirty="0"/>
              <a:t> (5),</a:t>
            </a:r>
          </a:p>
          <a:p>
            <a:pPr marL="0" indent="0">
              <a:buNone/>
            </a:pPr>
            <a:r>
              <a:rPr lang="en-US" dirty="0" smtClean="0"/>
              <a:t>			name </a:t>
            </a:r>
            <a:r>
              <a:rPr lang="en-US" b="1" dirty="0" err="1"/>
              <a:t>varchar</a:t>
            </a:r>
            <a:r>
              <a:rPr lang="en-US" dirty="0"/>
              <a:t> (20),</a:t>
            </a:r>
          </a:p>
          <a:p>
            <a:pPr marL="0" indent="0">
              <a:buNone/>
            </a:pPr>
            <a:r>
              <a:rPr lang="en-US" dirty="0" smtClean="0"/>
              <a:t>			</a:t>
            </a:r>
            <a:r>
              <a:rPr lang="en-US" dirty="0" err="1" smtClean="0"/>
              <a:t>dept_name</a:t>
            </a:r>
            <a:r>
              <a:rPr lang="en-US" dirty="0" smtClean="0"/>
              <a:t> </a:t>
            </a:r>
            <a:r>
              <a:rPr lang="en-US" b="1" dirty="0" err="1"/>
              <a:t>varchar</a:t>
            </a:r>
            <a:r>
              <a:rPr lang="en-US" dirty="0"/>
              <a:t> (20);</a:t>
            </a:r>
          </a:p>
          <a:p>
            <a:pPr marL="0" indent="0">
              <a:buNone/>
            </a:pPr>
            <a:r>
              <a:rPr lang="en-US" dirty="0" smtClean="0"/>
              <a:t>			salary </a:t>
            </a:r>
            <a:r>
              <a:rPr lang="en-US" b="1" dirty="0"/>
              <a:t>number</a:t>
            </a:r>
            <a:r>
              <a:rPr lang="en-US" dirty="0"/>
              <a:t> (8,2</a:t>
            </a:r>
            <a:r>
              <a:rPr lang="en-US" dirty="0" smtClean="0"/>
              <a:t>));</a:t>
            </a:r>
            <a:endParaRPr lang="en-US" altLang="en-US" b="1" dirty="0">
              <a:solidFill>
                <a:srgbClr val="002060"/>
              </a:solidFill>
            </a:endParaRPr>
          </a:p>
          <a:p>
            <a:pPr>
              <a:tabLst>
                <a:tab pos="1365647" algn="l"/>
                <a:tab pos="2744391" algn="l"/>
                <a:tab pos="2957513" algn="l"/>
              </a:tabLst>
            </a:pPr>
            <a:r>
              <a:rPr lang="en-US" altLang="en-US" sz="1700" b="1" dirty="0" smtClean="0">
                <a:solidFill>
                  <a:srgbClr val="002060"/>
                </a:solidFill>
              </a:rPr>
              <a:t>View  </a:t>
            </a:r>
            <a:r>
              <a:rPr lang="en-US" altLang="en-US" sz="1700" b="1" dirty="0">
                <a:solidFill>
                  <a:srgbClr val="002060"/>
                </a:solidFill>
              </a:rPr>
              <a:t>level</a:t>
            </a:r>
            <a:r>
              <a:rPr lang="en-US" altLang="en-US" sz="1700" dirty="0">
                <a:solidFill>
                  <a:srgbClr val="002060"/>
                </a:solidFill>
              </a:rPr>
              <a:t>:</a:t>
            </a:r>
            <a:r>
              <a:rPr lang="en-US" altLang="en-US" sz="1700" b="1" dirty="0">
                <a:solidFill>
                  <a:srgbClr val="002060"/>
                </a:solidFill>
              </a:rPr>
              <a:t> </a:t>
            </a:r>
            <a:r>
              <a:rPr lang="en-US" dirty="0"/>
              <a:t>The highest level of abstraction describes only part of the entire</a:t>
            </a:r>
            <a:br>
              <a:rPr lang="en-US" dirty="0"/>
            </a:br>
            <a:r>
              <a:rPr lang="en-US" dirty="0"/>
              <a:t>database. </a:t>
            </a:r>
            <a:endParaRPr lang="en-US" dirty="0" smtClean="0"/>
          </a:p>
          <a:p>
            <a:pPr>
              <a:tabLst>
                <a:tab pos="1365647" algn="l"/>
                <a:tab pos="2744391" algn="l"/>
                <a:tab pos="2957513" algn="l"/>
              </a:tabLst>
            </a:pPr>
            <a:r>
              <a:rPr lang="en-US" dirty="0" smtClean="0"/>
              <a:t>Even </a:t>
            </a:r>
            <a:r>
              <a:rPr lang="en-US" dirty="0"/>
              <a:t>though the logical level uses simpler structures, complexity remains</a:t>
            </a:r>
            <a:br>
              <a:rPr lang="en-US" dirty="0"/>
            </a:br>
            <a:r>
              <a:rPr lang="en-US" dirty="0"/>
              <a:t>because of the variety of information stored in a large database. </a:t>
            </a:r>
            <a:endParaRPr lang="en-US" dirty="0" smtClean="0"/>
          </a:p>
          <a:p>
            <a:pPr>
              <a:tabLst>
                <a:tab pos="1365647" algn="l"/>
                <a:tab pos="2744391" algn="l"/>
                <a:tab pos="2957513" algn="l"/>
              </a:tabLst>
            </a:pPr>
            <a:r>
              <a:rPr lang="en-US" dirty="0" smtClean="0"/>
              <a:t>Many </a:t>
            </a:r>
            <a:r>
              <a:rPr lang="en-US" dirty="0"/>
              <a:t>users of </a:t>
            </a:r>
            <a:r>
              <a:rPr lang="en-US" dirty="0" smtClean="0"/>
              <a:t>the database </a:t>
            </a:r>
            <a:r>
              <a:rPr lang="en-US" dirty="0"/>
              <a:t>system do not need all this information; instead, they need to access </a:t>
            </a:r>
            <a:r>
              <a:rPr lang="en-US" dirty="0" smtClean="0"/>
              <a:t>only a </a:t>
            </a:r>
            <a:r>
              <a:rPr lang="en-US" dirty="0"/>
              <a:t>part of the database. </a:t>
            </a:r>
            <a:endParaRPr lang="en-US" dirty="0" smtClean="0"/>
          </a:p>
          <a:p>
            <a:pPr>
              <a:tabLst>
                <a:tab pos="1365647" algn="l"/>
                <a:tab pos="2744391" algn="l"/>
                <a:tab pos="2957513" algn="l"/>
              </a:tabLst>
            </a:pPr>
            <a:r>
              <a:rPr lang="en-US" dirty="0" smtClean="0"/>
              <a:t>The </a:t>
            </a:r>
            <a:r>
              <a:rPr lang="en-US" dirty="0"/>
              <a:t>view level of abstraction exists to simplify their interaction with the system. The system may provide many views for the same database. </a:t>
            </a:r>
            <a:br>
              <a:rPr lang="en-US" dirty="0"/>
            </a:br>
            <a:endParaRPr lang="en-US" altLang="en-US" sz="1700" dirty="0"/>
          </a:p>
        </p:txBody>
      </p:sp>
    </p:spTree>
    <p:extLst>
      <p:ext uri="{BB962C8B-B14F-4D97-AF65-F5344CB8AC3E}">
        <p14:creationId xmlns:p14="http://schemas.microsoft.com/office/powerpoint/2010/main" val="365724666"/>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View of Data</a:t>
            </a:r>
          </a:p>
        </p:txBody>
      </p:sp>
      <p:sp>
        <p:nvSpPr>
          <p:cNvPr id="19458" name="Text Box 3"/>
          <p:cNvSpPr txBox="1">
            <a:spLocks noChangeArrowheads="1"/>
          </p:cNvSpPr>
          <p:nvPr/>
        </p:nvSpPr>
        <p:spPr bwMode="auto">
          <a:xfrm>
            <a:off x="948690" y="830947"/>
            <a:ext cx="4549139"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700" dirty="0" smtClean="0"/>
              <a:t>The three levels of data abstractions:</a:t>
            </a:r>
            <a:endParaRPr lang="en-US" altLang="en-US" sz="1700" dirty="0"/>
          </a:p>
        </p:txBody>
      </p:sp>
      <p:pic>
        <p:nvPicPr>
          <p:cNvPr id="1945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710" y="1255039"/>
            <a:ext cx="4567380" cy="26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Grp="1" noChangeArrowheads="1"/>
          </p:cNvSpPr>
          <p:nvPr>
            <p:ph idx="1"/>
          </p:nvPr>
        </p:nvSpPr>
        <p:spPr>
          <a:xfrm>
            <a:off x="768350" y="3900758"/>
            <a:ext cx="7929083" cy="2597329"/>
          </a:xfrm>
        </p:spPr>
        <p:txBody>
          <a:bodyPr/>
          <a:lstStyle/>
          <a:p>
            <a:pPr>
              <a:tabLst>
                <a:tab pos="1365647" algn="l"/>
                <a:tab pos="2744391" algn="l"/>
                <a:tab pos="2957513" algn="l"/>
              </a:tabLst>
            </a:pPr>
            <a:r>
              <a:rPr lang="en-US" dirty="0"/>
              <a:t>A</a:t>
            </a:r>
            <a:r>
              <a:rPr lang="en-US" dirty="0" smtClean="0"/>
              <a:t>t </a:t>
            </a:r>
            <a:r>
              <a:rPr lang="en-US" dirty="0"/>
              <a:t>the view level, computer users see a set of application programs that hide</a:t>
            </a:r>
            <a:br>
              <a:rPr lang="en-US" dirty="0"/>
            </a:br>
            <a:r>
              <a:rPr lang="en-US" dirty="0"/>
              <a:t>details of the data types. At the view level, several views of the database are defined, </a:t>
            </a:r>
            <a:r>
              <a:rPr lang="en-US" dirty="0" smtClean="0"/>
              <a:t>and a </a:t>
            </a:r>
            <a:r>
              <a:rPr lang="en-US" dirty="0"/>
              <a:t>database user sees some or all of these views</a:t>
            </a:r>
            <a:r>
              <a:rPr lang="en-US" dirty="0" smtClean="0"/>
              <a:t>.</a:t>
            </a:r>
          </a:p>
          <a:p>
            <a:pPr>
              <a:tabLst>
                <a:tab pos="1365647" algn="l"/>
                <a:tab pos="2744391" algn="l"/>
                <a:tab pos="2957513" algn="l"/>
              </a:tabLst>
            </a:pPr>
            <a:r>
              <a:rPr lang="en-US" dirty="0" smtClean="0"/>
              <a:t>In </a:t>
            </a:r>
            <a:r>
              <a:rPr lang="en-US" dirty="0"/>
              <a:t>addition to hiding details of the </a:t>
            </a:r>
            <a:r>
              <a:rPr lang="en-US" dirty="0" smtClean="0"/>
              <a:t>logical level </a:t>
            </a:r>
            <a:r>
              <a:rPr lang="en-US" dirty="0"/>
              <a:t>of the database, the views also provide a security mechanism to prevent users </a:t>
            </a:r>
            <a:r>
              <a:rPr lang="en-US" dirty="0" smtClean="0"/>
              <a:t>from accessing </a:t>
            </a:r>
            <a:r>
              <a:rPr lang="en-US" dirty="0"/>
              <a:t>certain parts of the database. </a:t>
            </a:r>
            <a:endParaRPr lang="en-US" dirty="0" smtClean="0"/>
          </a:p>
          <a:p>
            <a:pPr>
              <a:tabLst>
                <a:tab pos="1365647" algn="l"/>
                <a:tab pos="2744391" algn="l"/>
                <a:tab pos="2957513" algn="l"/>
              </a:tabLst>
            </a:pPr>
            <a:r>
              <a:rPr lang="en-US" dirty="0" smtClean="0"/>
              <a:t>For </a:t>
            </a:r>
            <a:r>
              <a:rPr lang="en-US" dirty="0"/>
              <a:t>example, clerks in the university </a:t>
            </a:r>
            <a:r>
              <a:rPr lang="en-US" dirty="0" smtClean="0"/>
              <a:t>registrar office </a:t>
            </a:r>
            <a:r>
              <a:rPr lang="en-US" dirty="0"/>
              <a:t>can see only that part of the database that has information about students; </a:t>
            </a:r>
            <a:r>
              <a:rPr lang="en-US" dirty="0" smtClean="0"/>
              <a:t>they cannot </a:t>
            </a:r>
            <a:r>
              <a:rPr lang="en-US" dirty="0"/>
              <a:t>access information about salaries of instructors. </a:t>
            </a:r>
            <a:br>
              <a:rPr lang="en-US" dirty="0"/>
            </a:br>
            <a:r>
              <a:rPr lang="en-US" dirty="0" smtClean="0"/>
              <a:t> </a:t>
            </a:r>
            <a:r>
              <a:rPr lang="en-US" dirty="0"/>
              <a:t/>
            </a:r>
            <a:br>
              <a:rPr lang="en-US" dirty="0"/>
            </a:br>
            <a:endParaRPr lang="en-US" altLang="en-US" sz="17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768350" y="178435"/>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Instances and Schemas</a:t>
            </a:r>
          </a:p>
        </p:txBody>
      </p:sp>
      <p:sp>
        <p:nvSpPr>
          <p:cNvPr id="36867" name="Rectangle 3"/>
          <p:cNvSpPr>
            <a:spLocks noGrp="1" noChangeArrowheads="1"/>
          </p:cNvSpPr>
          <p:nvPr>
            <p:ph idx="1"/>
          </p:nvPr>
        </p:nvSpPr>
        <p:spPr>
          <a:xfrm>
            <a:off x="768351" y="1201232"/>
            <a:ext cx="7638802" cy="4903787"/>
          </a:xfrm>
        </p:spPr>
        <p:txBody>
          <a:bodyPr/>
          <a:lstStyle/>
          <a:p>
            <a:r>
              <a:rPr lang="en-US" dirty="0"/>
              <a:t>Databases change over time as information is inserted and deleted. The collection </a:t>
            </a:r>
            <a:r>
              <a:rPr lang="en-US" dirty="0" smtClean="0"/>
              <a:t>of information </a:t>
            </a:r>
            <a:r>
              <a:rPr lang="en-US" dirty="0"/>
              <a:t>stored in the database at a particular moment is called an </a:t>
            </a:r>
            <a:r>
              <a:rPr lang="en-US" b="1" dirty="0"/>
              <a:t>instance </a:t>
            </a:r>
            <a:r>
              <a:rPr lang="en-US" dirty="0"/>
              <a:t>of </a:t>
            </a:r>
            <a:r>
              <a:rPr lang="en-US" dirty="0" smtClean="0"/>
              <a:t>the database</a:t>
            </a:r>
            <a:r>
              <a:rPr lang="en-US" dirty="0"/>
              <a:t>. </a:t>
            </a:r>
            <a:endParaRPr lang="en-US" dirty="0" smtClean="0"/>
          </a:p>
          <a:p>
            <a:r>
              <a:rPr lang="en-US" dirty="0" smtClean="0"/>
              <a:t>The </a:t>
            </a:r>
            <a:r>
              <a:rPr lang="en-US" dirty="0"/>
              <a:t>overall design of the database is called the database </a:t>
            </a:r>
            <a:r>
              <a:rPr lang="en-US" b="1" dirty="0"/>
              <a:t>schema</a:t>
            </a:r>
            <a:r>
              <a:rPr lang="en-US" dirty="0"/>
              <a:t>. </a:t>
            </a:r>
            <a:endParaRPr lang="en-US" dirty="0" smtClean="0"/>
          </a:p>
          <a:p>
            <a:r>
              <a:rPr lang="en-US" dirty="0" smtClean="0"/>
              <a:t>The </a:t>
            </a:r>
            <a:r>
              <a:rPr lang="en-US" dirty="0"/>
              <a:t>concept of database schemas and instances can be understood by analogy to a </a:t>
            </a:r>
            <a:r>
              <a:rPr lang="en-US" dirty="0" smtClean="0"/>
              <a:t>program written </a:t>
            </a:r>
            <a:r>
              <a:rPr lang="en-US" dirty="0"/>
              <a:t>in a programming language. </a:t>
            </a:r>
            <a:endParaRPr lang="en-US" dirty="0" smtClean="0"/>
          </a:p>
          <a:p>
            <a:r>
              <a:rPr lang="en-US" dirty="0" smtClean="0"/>
              <a:t>A </a:t>
            </a:r>
            <a:r>
              <a:rPr lang="en-US" dirty="0"/>
              <a:t>database schema corresponds to the </a:t>
            </a:r>
            <a:r>
              <a:rPr lang="en-US" dirty="0" smtClean="0"/>
              <a:t>variable declarations </a:t>
            </a:r>
            <a:r>
              <a:rPr lang="en-US" dirty="0"/>
              <a:t>(along with associated type definitions) in a program. Each variable </a:t>
            </a:r>
            <a:r>
              <a:rPr lang="en-US" dirty="0" smtClean="0"/>
              <a:t>has a </a:t>
            </a:r>
            <a:r>
              <a:rPr lang="en-US" dirty="0"/>
              <a:t>particular value at a given instant. The values of the variables in a program at a </a:t>
            </a:r>
            <a:r>
              <a:rPr lang="en-US" dirty="0" smtClean="0"/>
              <a:t>point in </a:t>
            </a:r>
            <a:r>
              <a:rPr lang="en-US" dirty="0"/>
              <a:t>time correspond to an </a:t>
            </a:r>
            <a:r>
              <a:rPr lang="en-US" i="1" dirty="0"/>
              <a:t>instance </a:t>
            </a:r>
            <a:r>
              <a:rPr lang="en-US" dirty="0"/>
              <a:t>of a database schema. </a:t>
            </a:r>
            <a:endParaRPr lang="en-US" altLang="en-US" sz="1700" dirty="0" smtClean="0"/>
          </a:p>
          <a:p>
            <a:r>
              <a:rPr lang="en-US" dirty="0" smtClean="0"/>
              <a:t>There are several schemas according </a:t>
            </a:r>
            <a:r>
              <a:rPr lang="en-US" dirty="0"/>
              <a:t>to the levels of abstraction</a:t>
            </a:r>
            <a:r>
              <a:rPr lang="en-US" dirty="0" smtClean="0"/>
              <a:t>.</a:t>
            </a:r>
          </a:p>
          <a:p>
            <a:r>
              <a:rPr lang="en-US" altLang="en-US" b="1" dirty="0">
                <a:solidFill>
                  <a:srgbClr val="002060"/>
                </a:solidFill>
              </a:rPr>
              <a:t>Physical schema </a:t>
            </a:r>
            <a:r>
              <a:rPr lang="en-US" altLang="en-US" dirty="0"/>
              <a:t>– the overall physical </a:t>
            </a:r>
            <a:r>
              <a:rPr lang="en-US" altLang="en-US" dirty="0" smtClean="0"/>
              <a:t>structure </a:t>
            </a:r>
            <a:r>
              <a:rPr lang="en-US" altLang="en-US" dirty="0"/>
              <a:t>of the database</a:t>
            </a:r>
            <a:endParaRPr lang="en-US" altLang="en-US" sz="1700" b="1" dirty="0" smtClean="0">
              <a:solidFill>
                <a:srgbClr val="002060"/>
              </a:solidFill>
            </a:endParaRPr>
          </a:p>
          <a:p>
            <a:r>
              <a:rPr lang="en-US" altLang="en-US" sz="1700" b="1" dirty="0" smtClean="0">
                <a:solidFill>
                  <a:srgbClr val="002060"/>
                </a:solidFill>
              </a:rPr>
              <a:t>Logical </a:t>
            </a:r>
            <a:r>
              <a:rPr lang="en-US" altLang="en-US" sz="1700" b="1" dirty="0">
                <a:solidFill>
                  <a:srgbClr val="002060"/>
                </a:solidFill>
              </a:rPr>
              <a:t>Schema </a:t>
            </a:r>
            <a:r>
              <a:rPr lang="en-US" altLang="en-US" sz="1700" dirty="0"/>
              <a:t>– the overall logical structure of the database </a:t>
            </a:r>
          </a:p>
          <a:p>
            <a:pPr lvl="1"/>
            <a:r>
              <a:rPr lang="en-US" altLang="en-US" sz="1700" dirty="0"/>
              <a:t>Example: The database consists of information about a set of customers and accounts in a bank and the relationship between </a:t>
            </a:r>
            <a:r>
              <a:rPr lang="en-US" altLang="en-US" sz="1700" dirty="0" smtClean="0"/>
              <a:t>them</a:t>
            </a:r>
          </a:p>
          <a:p>
            <a:r>
              <a:rPr lang="en-US" altLang="en-US" b="1" dirty="0" smtClean="0">
                <a:solidFill>
                  <a:srgbClr val="002060"/>
                </a:solidFill>
              </a:rPr>
              <a:t>View schema (Subschema)</a:t>
            </a:r>
            <a:r>
              <a:rPr lang="en-US" altLang="en-US" dirty="0" smtClean="0"/>
              <a:t> – </a:t>
            </a:r>
            <a:r>
              <a:rPr lang="en-US" dirty="0" smtClean="0"/>
              <a:t>describe different </a:t>
            </a:r>
            <a:r>
              <a:rPr lang="en-US" dirty="0"/>
              <a:t>views of the database. </a:t>
            </a:r>
            <a:br>
              <a:rPr lang="en-US" dirty="0"/>
            </a:br>
            <a:r>
              <a:rPr lang="en-US" altLang="en-US" sz="1700" dirty="0" smtClean="0"/>
              <a:t> </a:t>
            </a:r>
            <a:endParaRPr lang="en-US" altLang="en-US" sz="17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t>Physical Data Independence </a:t>
            </a:r>
            <a:endParaRPr lang="en-US" altLang="en-US" sz="2800" dirty="0">
              <a:effectLst/>
            </a:endParaRPr>
          </a:p>
        </p:txBody>
      </p:sp>
      <p:sp>
        <p:nvSpPr>
          <p:cNvPr id="36867" name="Rectangle 3"/>
          <p:cNvSpPr>
            <a:spLocks noGrp="1" noChangeArrowheads="1"/>
          </p:cNvSpPr>
          <p:nvPr>
            <p:ph idx="1"/>
          </p:nvPr>
        </p:nvSpPr>
        <p:spPr>
          <a:xfrm>
            <a:off x="768350" y="1150544"/>
            <a:ext cx="7558904" cy="4903787"/>
          </a:xfrm>
        </p:spPr>
        <p:txBody>
          <a:bodyPr/>
          <a:lstStyle/>
          <a:p>
            <a:r>
              <a:rPr lang="en-US" dirty="0" smtClean="0"/>
              <a:t>The </a:t>
            </a:r>
            <a:r>
              <a:rPr lang="en-US" dirty="0"/>
              <a:t>logical schema is by far the most important in terms of </a:t>
            </a:r>
            <a:r>
              <a:rPr lang="en-US" dirty="0" smtClean="0"/>
              <a:t>its effect on application </a:t>
            </a:r>
            <a:r>
              <a:rPr lang="en-US" dirty="0"/>
              <a:t>programs, since programmers construct applications by using the </a:t>
            </a:r>
            <a:r>
              <a:rPr lang="en-US" dirty="0" smtClean="0"/>
              <a:t>logical </a:t>
            </a:r>
            <a:r>
              <a:rPr lang="en-US" dirty="0"/>
              <a:t>schema. </a:t>
            </a:r>
            <a:endParaRPr lang="en-US" dirty="0" smtClean="0"/>
          </a:p>
          <a:p>
            <a:r>
              <a:rPr lang="en-US" dirty="0" smtClean="0"/>
              <a:t>The </a:t>
            </a:r>
            <a:r>
              <a:rPr lang="en-US" dirty="0"/>
              <a:t>physical schema is hidden beneath the logical schema and can usually </a:t>
            </a:r>
            <a:r>
              <a:rPr lang="en-US" dirty="0" smtClean="0"/>
              <a:t>be changed </a:t>
            </a:r>
            <a:r>
              <a:rPr lang="en-US" dirty="0"/>
              <a:t>easily without affecting application programs. </a:t>
            </a:r>
            <a:endParaRPr lang="en-US" altLang="en-US" sz="1700" b="1" dirty="0" smtClean="0">
              <a:solidFill>
                <a:srgbClr val="002060"/>
              </a:solidFill>
            </a:endParaRPr>
          </a:p>
          <a:p>
            <a:r>
              <a:rPr lang="en-US" altLang="en-US" sz="1700" b="1" dirty="0" smtClean="0">
                <a:solidFill>
                  <a:srgbClr val="002060"/>
                </a:solidFill>
              </a:rPr>
              <a:t>Physical </a:t>
            </a:r>
            <a:r>
              <a:rPr lang="en-US" altLang="en-US" sz="1700" b="1" dirty="0">
                <a:solidFill>
                  <a:srgbClr val="002060"/>
                </a:solidFill>
              </a:rPr>
              <a:t>Data Independence </a:t>
            </a:r>
            <a:r>
              <a:rPr lang="en-US" altLang="en-US" sz="1700" dirty="0"/>
              <a:t>– the ability to modify the physical schema without changing the logical schema</a:t>
            </a:r>
          </a:p>
          <a:p>
            <a:pPr lvl="1"/>
            <a:r>
              <a:rPr lang="en-US" altLang="en-US" sz="1700" dirty="0"/>
              <a:t>Applications depend on the logical schema</a:t>
            </a:r>
          </a:p>
          <a:p>
            <a:pPr lvl="1"/>
            <a:r>
              <a:rPr lang="en-US" altLang="en-US" sz="1700" dirty="0"/>
              <a:t>In general, the interfaces between the various levels and components should be well defined so that changes in some parts do not seriously influence others</a:t>
            </a:r>
            <a:r>
              <a:rPr lang="en-US" altLang="en-US" sz="1700" dirty="0" smtClean="0"/>
              <a:t>.</a:t>
            </a:r>
          </a:p>
          <a:p>
            <a:r>
              <a:rPr lang="en-US" dirty="0"/>
              <a:t>Traditionally, logical schemas were changed infrequently, if at all. </a:t>
            </a:r>
            <a:endParaRPr lang="en-US" dirty="0" smtClean="0"/>
          </a:p>
          <a:p>
            <a:r>
              <a:rPr lang="en-US" dirty="0" smtClean="0"/>
              <a:t>Many newer database </a:t>
            </a:r>
            <a:r>
              <a:rPr lang="en-US" dirty="0"/>
              <a:t>applications, however, require more flexible logical schemas where, for example, different records in a single relation may have different attributes. </a:t>
            </a:r>
            <a:br>
              <a:rPr lang="en-US" dirty="0"/>
            </a:br>
            <a:endParaRPr lang="en-US" altLang="en-US" dirty="0"/>
          </a:p>
          <a:p>
            <a:endParaRPr lang="en-US" altLang="en-US" sz="1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t>1.4 Database Languages </a:t>
            </a:r>
            <a:endParaRPr lang="en-US" altLang="en-US" sz="2800" dirty="0">
              <a:effectLst/>
            </a:endParaRPr>
          </a:p>
        </p:txBody>
      </p:sp>
      <p:sp>
        <p:nvSpPr>
          <p:cNvPr id="36867" name="Rectangle 3"/>
          <p:cNvSpPr>
            <a:spLocks noGrp="1" noChangeArrowheads="1"/>
          </p:cNvSpPr>
          <p:nvPr>
            <p:ph idx="1"/>
          </p:nvPr>
        </p:nvSpPr>
        <p:spPr>
          <a:xfrm>
            <a:off x="768350" y="1150544"/>
            <a:ext cx="7558904" cy="4903787"/>
          </a:xfrm>
        </p:spPr>
        <p:txBody>
          <a:bodyPr/>
          <a:lstStyle/>
          <a:p>
            <a:r>
              <a:rPr lang="en-US" dirty="0"/>
              <a:t>A database system provides a </a:t>
            </a:r>
            <a:r>
              <a:rPr lang="en-US" b="1" dirty="0"/>
              <a:t>data-definition language </a:t>
            </a:r>
            <a:r>
              <a:rPr lang="en-US" dirty="0"/>
              <a:t>(</a:t>
            </a:r>
            <a:r>
              <a:rPr lang="en-US" b="1" dirty="0"/>
              <a:t>DDL</a:t>
            </a:r>
            <a:r>
              <a:rPr lang="en-US" dirty="0"/>
              <a:t>) to specify the </a:t>
            </a:r>
            <a:r>
              <a:rPr lang="en-US" dirty="0" smtClean="0"/>
              <a:t>database schema and a </a:t>
            </a:r>
            <a:r>
              <a:rPr lang="en-US" b="1" dirty="0" smtClean="0"/>
              <a:t>data-manipulation language </a:t>
            </a:r>
            <a:r>
              <a:rPr lang="en-US" dirty="0" smtClean="0"/>
              <a:t>(</a:t>
            </a:r>
            <a:r>
              <a:rPr lang="en-US" b="1" dirty="0" smtClean="0"/>
              <a:t>DML</a:t>
            </a:r>
            <a:r>
              <a:rPr lang="en-US" dirty="0" smtClean="0"/>
              <a:t>) to express database queries and updates. </a:t>
            </a:r>
          </a:p>
          <a:p>
            <a:r>
              <a:rPr lang="en-US" dirty="0" smtClean="0"/>
              <a:t>In practice, the data-definition and data-manipulation languages are not two separate languages; instead they simply form parts of a single database language, such as the SQL (</a:t>
            </a:r>
            <a:r>
              <a:rPr lang="en-US" b="1" dirty="0" smtClean="0"/>
              <a:t>Structured Query Language</a:t>
            </a:r>
            <a:r>
              <a:rPr lang="en-US" dirty="0" smtClean="0"/>
              <a:t>) language </a:t>
            </a:r>
          </a:p>
          <a:p>
            <a:pPr marL="0" indent="0">
              <a:buNone/>
            </a:pPr>
            <a:r>
              <a:rPr lang="en-US" dirty="0" smtClean="0"/>
              <a:t/>
            </a:r>
            <a:br>
              <a:rPr lang="en-US" dirty="0" smtClean="0"/>
            </a:br>
            <a:r>
              <a:rPr lang="en-US" dirty="0" smtClean="0"/>
              <a:t> </a:t>
            </a:r>
            <a:br>
              <a:rPr lang="en-US" dirty="0" smtClean="0"/>
            </a:br>
            <a:endParaRPr lang="en-US" altLang="en-US" dirty="0" smtClean="0"/>
          </a:p>
          <a:p>
            <a:endParaRPr lang="en-US" altLang="en-US" sz="1200" dirty="0"/>
          </a:p>
        </p:txBody>
      </p:sp>
      <p:graphicFrame>
        <p:nvGraphicFramePr>
          <p:cNvPr id="2" name="Diagram 1"/>
          <p:cNvGraphicFramePr/>
          <p:nvPr>
            <p:extLst>
              <p:ext uri="{D42A27DB-BD31-4B8C-83A1-F6EECF244321}">
                <p14:modId xmlns:p14="http://schemas.microsoft.com/office/powerpoint/2010/main" val="571551721"/>
              </p:ext>
            </p:extLst>
          </p:nvPr>
        </p:nvGraphicFramePr>
        <p:xfrm>
          <a:off x="1355034" y="2579756"/>
          <a:ext cx="699383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7710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768350" y="380131"/>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1.4.1 Data </a:t>
            </a:r>
            <a:r>
              <a:rPr lang="en-US" altLang="en-US" sz="2800" dirty="0">
                <a:effectLst/>
              </a:rPr>
              <a:t>Definition Language (DDL)</a:t>
            </a:r>
          </a:p>
        </p:txBody>
      </p:sp>
      <p:sp>
        <p:nvSpPr>
          <p:cNvPr id="29698" name="Rectangle 3"/>
          <p:cNvSpPr>
            <a:spLocks noGrp="1" noChangeArrowheads="1"/>
          </p:cNvSpPr>
          <p:nvPr>
            <p:ph idx="1"/>
          </p:nvPr>
        </p:nvSpPr>
        <p:spPr>
          <a:xfrm>
            <a:off x="768350" y="1106942"/>
            <a:ext cx="7401096" cy="4903787"/>
          </a:xfrm>
        </p:spPr>
        <p:txBody>
          <a:bodyPr/>
          <a:lstStyle/>
          <a:p>
            <a:pPr lvl="0"/>
            <a:r>
              <a:rPr lang="en-US" b="1" dirty="0" smtClean="0"/>
              <a:t>1. Data </a:t>
            </a:r>
            <a:r>
              <a:rPr lang="en-US" b="1" dirty="0"/>
              <a:t>storage and definition</a:t>
            </a:r>
            <a:r>
              <a:rPr lang="en-US" b="1" i="1" dirty="0"/>
              <a:t> </a:t>
            </a:r>
            <a:r>
              <a:rPr lang="en-US" b="1" dirty="0"/>
              <a:t>language: </a:t>
            </a:r>
            <a:endParaRPr lang="en-US" dirty="0"/>
          </a:p>
          <a:p>
            <a:r>
              <a:rPr lang="en-US" dirty="0" smtClean="0"/>
              <a:t>The </a:t>
            </a:r>
            <a:r>
              <a:rPr lang="en-US" dirty="0"/>
              <a:t>storage structure (B+ tree, B-tree, Heap, Hash) and access methods (sequential, Binary, Indexing, Hashing) used by the database system are specified by a set of statements in a special type of DDL called data storage and definition language. These statements define the implementation details of the database schemas, which are usually hidden from the users</a:t>
            </a:r>
            <a:r>
              <a:rPr lang="en-US" dirty="0" smtClean="0"/>
              <a:t>.</a:t>
            </a:r>
            <a:endParaRPr lang="en-US" dirty="0"/>
          </a:p>
          <a:p>
            <a:r>
              <a:rPr lang="en-US" b="1" dirty="0"/>
              <a:t>2. Consistency constraints specification:</a:t>
            </a:r>
            <a:r>
              <a:rPr lang="en-US" dirty="0"/>
              <a:t> </a:t>
            </a:r>
          </a:p>
          <a:p>
            <a:r>
              <a:rPr lang="en-US" dirty="0"/>
              <a:t>The data values stored in the database must satisfy certain consistency constraints. The DDL provides facilities to specify such constraints. The database system checks these constraints every time the database is updated. </a:t>
            </a:r>
          </a:p>
          <a:p>
            <a:r>
              <a:rPr lang="en-US" b="1" dirty="0"/>
              <a:t>i) Domain constraints: </a:t>
            </a:r>
            <a:r>
              <a:rPr lang="en-US" dirty="0"/>
              <a:t>A domain of possible values must be associated with every attribute (integer types, character types, date/time types). Declaring a attribute to be of a particular domain acts as a constraint on the values that it can take. They are easily tested by the system whenever a new data is entered into the database.</a:t>
            </a:r>
            <a:endParaRPr lang="en-US" altLang="en-US" sz="1700" dirty="0" smtClean="0"/>
          </a:p>
        </p:txBody>
      </p:sp>
    </p:spTree>
    <p:extLst>
      <p:ext uri="{BB962C8B-B14F-4D97-AF65-F5344CB8AC3E}">
        <p14:creationId xmlns:p14="http://schemas.microsoft.com/office/powerpoint/2010/main" val="1799151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768350" y="380131"/>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1.4.1 Data </a:t>
            </a:r>
            <a:r>
              <a:rPr lang="en-US" altLang="en-US" sz="2800" dirty="0">
                <a:effectLst/>
              </a:rPr>
              <a:t>Definition Language (DDL)</a:t>
            </a:r>
          </a:p>
        </p:txBody>
      </p:sp>
      <p:sp>
        <p:nvSpPr>
          <p:cNvPr id="29698" name="Rectangle 3"/>
          <p:cNvSpPr>
            <a:spLocks noGrp="1" noChangeArrowheads="1"/>
          </p:cNvSpPr>
          <p:nvPr>
            <p:ph idx="1"/>
          </p:nvPr>
        </p:nvSpPr>
        <p:spPr>
          <a:xfrm>
            <a:off x="768350" y="1106942"/>
            <a:ext cx="7401096" cy="4903787"/>
          </a:xfrm>
        </p:spPr>
        <p:txBody>
          <a:bodyPr/>
          <a:lstStyle/>
          <a:p>
            <a:r>
              <a:rPr lang="en-US" b="1" dirty="0"/>
              <a:t>ii) Referential integrity: </a:t>
            </a:r>
            <a:r>
              <a:rPr lang="en-US" dirty="0"/>
              <a:t>There are cases where it is to ensure that a value that appears in one relation for a given set of attributes also appears for a certain set of attributes in another relation (referential integrity). Database modification can cause violations of referential integrity. When it is violated, the normal procedure is to reject the action that caused the violation.</a:t>
            </a:r>
          </a:p>
          <a:p>
            <a:pPr marL="0" indent="0">
              <a:buNone/>
            </a:pPr>
            <a:endParaRPr lang="en-US" dirty="0"/>
          </a:p>
          <a:p>
            <a:r>
              <a:rPr lang="en-US" b="1" dirty="0"/>
              <a:t>iii) </a:t>
            </a:r>
            <a:r>
              <a:rPr lang="en-US" b="1" dirty="0" smtClean="0"/>
              <a:t>Authorization</a:t>
            </a:r>
            <a:r>
              <a:rPr lang="en-US" b="1" dirty="0"/>
              <a:t>: </a:t>
            </a:r>
            <a:r>
              <a:rPr lang="en-US" dirty="0"/>
              <a:t>It is required to differentiate among the users as far as the types of access they are permitted on various data values in the database. These differentiations are expressed in terms of authorizations, the most common instance related authorization being: </a:t>
            </a:r>
            <a:r>
              <a:rPr lang="en-US" b="1" dirty="0"/>
              <a:t>read </a:t>
            </a:r>
            <a:r>
              <a:rPr lang="en-US" dirty="0"/>
              <a:t>(reading but not modification)</a:t>
            </a:r>
            <a:r>
              <a:rPr lang="en-US" b="1" dirty="0"/>
              <a:t>, insert </a:t>
            </a:r>
            <a:r>
              <a:rPr lang="en-US" dirty="0"/>
              <a:t>(but not modification of existing data)</a:t>
            </a:r>
            <a:r>
              <a:rPr lang="en-US" b="1" dirty="0"/>
              <a:t>, update </a:t>
            </a:r>
            <a:r>
              <a:rPr lang="en-US" dirty="0"/>
              <a:t>(but not deletion)</a:t>
            </a:r>
            <a:r>
              <a:rPr lang="en-US" b="1" dirty="0"/>
              <a:t>, delete</a:t>
            </a:r>
            <a:r>
              <a:rPr lang="en-US" dirty="0"/>
              <a:t>. A user may be assigned all, none or a combination of these types of authorization. Other schema related authorizations might be: </a:t>
            </a:r>
            <a:r>
              <a:rPr lang="en-US" b="1" dirty="0"/>
              <a:t>resource</a:t>
            </a:r>
            <a:r>
              <a:rPr lang="en-US" dirty="0"/>
              <a:t> (create), </a:t>
            </a:r>
            <a:r>
              <a:rPr lang="en-US" b="1" dirty="0"/>
              <a:t>alter</a:t>
            </a:r>
            <a:r>
              <a:rPr lang="en-US" dirty="0"/>
              <a:t> (object structure modification </a:t>
            </a:r>
            <a:r>
              <a:rPr lang="en-US" b="1" dirty="0"/>
              <a:t>alter-add</a:t>
            </a:r>
            <a:r>
              <a:rPr lang="en-US" dirty="0"/>
              <a:t> and </a:t>
            </a:r>
            <a:r>
              <a:rPr lang="en-US" b="1" dirty="0"/>
              <a:t>alter-modify</a:t>
            </a:r>
            <a:r>
              <a:rPr lang="en-US" dirty="0"/>
              <a:t>), </a:t>
            </a:r>
            <a:r>
              <a:rPr lang="en-US" b="1" dirty="0"/>
              <a:t>drop</a:t>
            </a:r>
            <a:r>
              <a:rPr lang="en-US" dirty="0"/>
              <a:t> (delete object), </a:t>
            </a:r>
            <a:r>
              <a:rPr lang="en-US" b="1" dirty="0"/>
              <a:t>rename</a:t>
            </a:r>
            <a:r>
              <a:rPr lang="en-US" dirty="0"/>
              <a:t> (object or component of object) etc.</a:t>
            </a:r>
            <a:endParaRPr lang="en-US" altLang="en-US" sz="1700" dirty="0" smtClean="0"/>
          </a:p>
        </p:txBody>
      </p:sp>
    </p:spTree>
    <p:extLst>
      <p:ext uri="{BB962C8B-B14F-4D97-AF65-F5344CB8AC3E}">
        <p14:creationId xmlns:p14="http://schemas.microsoft.com/office/powerpoint/2010/main" val="1587122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768350" y="380131"/>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1.4.1 Data Dictionary</a:t>
            </a:r>
            <a:endParaRPr lang="en-US" altLang="en-US" sz="2800" dirty="0">
              <a:effectLst/>
            </a:endParaRPr>
          </a:p>
        </p:txBody>
      </p:sp>
      <p:sp>
        <p:nvSpPr>
          <p:cNvPr id="29698" name="Rectangle 3"/>
          <p:cNvSpPr>
            <a:spLocks noGrp="1" noChangeArrowheads="1"/>
          </p:cNvSpPr>
          <p:nvPr>
            <p:ph idx="1"/>
          </p:nvPr>
        </p:nvSpPr>
        <p:spPr>
          <a:xfrm>
            <a:off x="768350" y="1106942"/>
            <a:ext cx="7401096" cy="5177126"/>
          </a:xfrm>
        </p:spPr>
        <p:txBody>
          <a:bodyPr/>
          <a:lstStyle/>
          <a:p>
            <a:r>
              <a:rPr lang="en-US" dirty="0"/>
              <a:t>The processing of DDL statements, just like those of any other programming language, generates some output. </a:t>
            </a:r>
            <a:endParaRPr lang="en-US" dirty="0" smtClean="0"/>
          </a:p>
          <a:p>
            <a:r>
              <a:rPr lang="en-US" dirty="0"/>
              <a:t>As DDL creates schema of a table it also updates a special set of tables called </a:t>
            </a:r>
            <a:r>
              <a:rPr lang="en-US" b="1" dirty="0"/>
              <a:t>data directory</a:t>
            </a:r>
            <a:r>
              <a:rPr lang="en-US" dirty="0"/>
              <a:t> or </a:t>
            </a:r>
            <a:r>
              <a:rPr lang="en-US" b="1" dirty="0" smtClean="0"/>
              <a:t>data dictionary</a:t>
            </a:r>
            <a:r>
              <a:rPr lang="en-US" dirty="0" smtClean="0"/>
              <a:t>, which </a:t>
            </a:r>
            <a:r>
              <a:rPr lang="en-US" dirty="0"/>
              <a:t>contains </a:t>
            </a:r>
            <a:r>
              <a:rPr lang="en-US" b="1" dirty="0"/>
              <a:t>metadata</a:t>
            </a:r>
            <a:r>
              <a:rPr lang="en-US" dirty="0"/>
              <a:t>—that is, data about data. </a:t>
            </a:r>
            <a:endParaRPr lang="en-US" dirty="0" smtClean="0"/>
          </a:p>
          <a:p>
            <a:r>
              <a:rPr lang="en-US" dirty="0" smtClean="0"/>
              <a:t>The </a:t>
            </a:r>
            <a:r>
              <a:rPr lang="en-US" dirty="0"/>
              <a:t>data dictionary is </a:t>
            </a:r>
            <a:r>
              <a:rPr lang="en-US" dirty="0" smtClean="0"/>
              <a:t>considered to </a:t>
            </a:r>
            <a:r>
              <a:rPr lang="en-US" dirty="0"/>
              <a:t>be a special type of table that can be accessed and updated only by the database system itself (not a regular user). The database system consults the data dictionary before</a:t>
            </a:r>
            <a:br>
              <a:rPr lang="en-US" dirty="0"/>
            </a:br>
            <a:r>
              <a:rPr lang="en-US" dirty="0"/>
              <a:t>reading or modifying actual </a:t>
            </a:r>
            <a:r>
              <a:rPr lang="en-US" dirty="0" smtClean="0"/>
              <a:t>data.</a:t>
            </a:r>
          </a:p>
          <a:p>
            <a:pPr lvl="1"/>
            <a:r>
              <a:rPr lang="en-US" dirty="0"/>
              <a:t>1. Relation-metadata (relation-name, no-of-attributes, storage-organization, location)</a:t>
            </a:r>
          </a:p>
          <a:p>
            <a:pPr lvl="1"/>
            <a:r>
              <a:rPr lang="en-US" dirty="0"/>
              <a:t>2. Attribute-metadata (attribute-name, relation-name, domain-type, position, length)</a:t>
            </a:r>
          </a:p>
          <a:p>
            <a:pPr lvl="1"/>
            <a:r>
              <a:rPr lang="en-US" dirty="0"/>
              <a:t>3. User-metadata (user-name, encrypted-password, group)</a:t>
            </a:r>
          </a:p>
          <a:p>
            <a:pPr lvl="1"/>
            <a:r>
              <a:rPr lang="en-US" dirty="0"/>
              <a:t>4. Index-metadata (index-name, relation-name, index-type, index-attributes)</a:t>
            </a:r>
          </a:p>
          <a:p>
            <a:pPr lvl="1"/>
            <a:r>
              <a:rPr lang="en-US" dirty="0"/>
              <a:t>5. View-metadata (view-name, definition)</a:t>
            </a:r>
            <a:endParaRPr lang="en-US" altLang="en-US" dirty="0"/>
          </a:p>
          <a:p>
            <a:pPr marL="0" indent="0">
              <a:buNone/>
            </a:pPr>
            <a:r>
              <a:rPr lang="en-US" dirty="0" smtClean="0"/>
              <a:t> </a:t>
            </a:r>
            <a:r>
              <a:rPr lang="en-US" dirty="0"/>
              <a:t/>
            </a:r>
            <a:br>
              <a:rPr lang="en-US" dirty="0"/>
            </a:br>
            <a:endParaRPr lang="en-US" altLang="en-US" sz="1700" dirty="0" smtClean="0"/>
          </a:p>
        </p:txBody>
      </p:sp>
    </p:spTree>
    <p:extLst>
      <p:ext uri="{BB962C8B-B14F-4D97-AF65-F5344CB8AC3E}">
        <p14:creationId xmlns:p14="http://schemas.microsoft.com/office/powerpoint/2010/main" val="2286089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768350" y="380131"/>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1.4.2 The SQL Data </a:t>
            </a:r>
            <a:r>
              <a:rPr lang="en-US" altLang="en-US" sz="2800" dirty="0">
                <a:effectLst/>
              </a:rPr>
              <a:t>Definition Language (DDL)</a:t>
            </a:r>
          </a:p>
        </p:txBody>
      </p:sp>
      <p:sp>
        <p:nvSpPr>
          <p:cNvPr id="29698" name="Rectangle 3"/>
          <p:cNvSpPr>
            <a:spLocks noGrp="1" noChangeArrowheads="1"/>
          </p:cNvSpPr>
          <p:nvPr>
            <p:ph idx="1"/>
          </p:nvPr>
        </p:nvSpPr>
        <p:spPr>
          <a:xfrm>
            <a:off x="768349" y="1106942"/>
            <a:ext cx="7490433" cy="4903787"/>
          </a:xfrm>
        </p:spPr>
        <p:txBody>
          <a:bodyPr/>
          <a:lstStyle/>
          <a:p>
            <a:r>
              <a:rPr lang="en-US" dirty="0"/>
              <a:t>A database schema is specified by a set of definitions expressed by a special language called a </a:t>
            </a:r>
            <a:r>
              <a:rPr lang="en-US" b="1" dirty="0"/>
              <a:t>data-definition language</a:t>
            </a:r>
            <a:r>
              <a:rPr lang="en-US" dirty="0"/>
              <a:t>. The DDL is also used to specify additional properties of data.</a:t>
            </a:r>
            <a:endParaRPr lang="en-US" altLang="en-US" sz="1700" dirty="0" smtClean="0"/>
          </a:p>
          <a:p>
            <a:pPr lvl="1">
              <a:buFont typeface="Monotype Sorts" charset="2"/>
              <a:buNone/>
            </a:pPr>
            <a:r>
              <a:rPr lang="en-US" altLang="en-US" sz="1700" dirty="0" smtClean="0"/>
              <a:t>Example</a:t>
            </a:r>
            <a:r>
              <a:rPr lang="en-US" altLang="en-US" sz="1700" dirty="0"/>
              <a:t>:	</a:t>
            </a:r>
            <a:r>
              <a:rPr lang="en-US" altLang="en-US" sz="1700" b="1" dirty="0"/>
              <a:t>create table</a:t>
            </a:r>
            <a:r>
              <a:rPr lang="en-US" altLang="en-US" sz="1700" dirty="0"/>
              <a:t> </a:t>
            </a:r>
            <a:r>
              <a:rPr lang="en-US" altLang="en-US" sz="1700" i="1" dirty="0"/>
              <a:t>instructor</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(5),</a:t>
            </a:r>
            <a:br>
              <a:rPr lang="en-US" altLang="en-US" sz="1700" dirty="0"/>
            </a:br>
            <a:r>
              <a:rPr lang="en-US" altLang="en-US" sz="1700" dirty="0"/>
              <a:t>                             </a:t>
            </a:r>
            <a:r>
              <a:rPr lang="en-US" altLang="en-US" sz="1700" i="1" dirty="0"/>
              <a:t>name           </a:t>
            </a:r>
            <a:r>
              <a:rPr lang="en-US" altLang="en-US" sz="1700" b="1" dirty="0" err="1"/>
              <a:t>varchar</a:t>
            </a:r>
            <a:r>
              <a:rPr lang="en-US" altLang="en-US" sz="1700" dirty="0"/>
              <a:t>(20</a:t>
            </a:r>
            <a:r>
              <a:rPr lang="en-US" altLang="en-US" sz="1700" dirty="0" smtClean="0"/>
              <a:t>) not null</a:t>
            </a:r>
            <a:r>
              <a:rPr lang="en-US" altLang="en-US" sz="1700" b="1" dirty="0" smtClean="0"/>
              <a:t>,</a:t>
            </a:r>
            <a:r>
              <a:rPr lang="en-US" altLang="en-US" sz="1700" b="1" i="1" dirty="0"/>
              <a:t/>
            </a:r>
            <a:br>
              <a:rPr lang="en-US" altLang="en-US" sz="1700" b="1" i="1" dirty="0"/>
            </a:br>
            <a:r>
              <a:rPr lang="en-US" altLang="en-US" sz="1700" b="1" i="1" dirty="0"/>
              <a:t>                             </a:t>
            </a:r>
            <a:r>
              <a:rPr lang="en-US" altLang="en-US" sz="1700" i="1" dirty="0" err="1"/>
              <a:t>dept_name</a:t>
            </a:r>
            <a:r>
              <a:rPr lang="en-US" altLang="en-US" sz="1700" i="1" dirty="0"/>
              <a:t>  </a:t>
            </a:r>
            <a:r>
              <a:rPr lang="en-US" altLang="en-US" sz="1700" b="1" dirty="0" err="1"/>
              <a:t>varchar</a:t>
            </a:r>
            <a:r>
              <a:rPr lang="en-US" altLang="en-US" sz="1700" dirty="0"/>
              <a:t>(20</a:t>
            </a:r>
            <a:r>
              <a:rPr lang="en-US" altLang="en-US" sz="1700" dirty="0" smtClean="0"/>
              <a:t>) not null,</a:t>
            </a:r>
            <a:r>
              <a:rPr lang="en-US" altLang="en-US" sz="1700" dirty="0"/>
              <a:t/>
            </a:r>
            <a:br>
              <a:rPr lang="en-US" altLang="en-US" sz="1700" dirty="0"/>
            </a:br>
            <a:r>
              <a:rPr lang="en-US" altLang="en-US" sz="1700" dirty="0"/>
              <a:t>                             </a:t>
            </a:r>
            <a:r>
              <a:rPr lang="en-US" altLang="en-US" sz="1700" i="1" dirty="0"/>
              <a:t>salary</a:t>
            </a:r>
            <a:r>
              <a:rPr lang="en-US" altLang="en-US" sz="1700" dirty="0"/>
              <a:t>           </a:t>
            </a:r>
            <a:r>
              <a:rPr lang="en-US" altLang="en-US" sz="1700" b="1" dirty="0"/>
              <a:t>numeric</a:t>
            </a:r>
            <a:r>
              <a:rPr lang="en-US" altLang="en-US" sz="1700" dirty="0"/>
              <a:t>(8,2</a:t>
            </a:r>
            <a:r>
              <a:rPr lang="en-US" altLang="en-US" sz="1700" dirty="0" smtClean="0"/>
              <a:t>) check (salary &gt; 29000)</a:t>
            </a:r>
          </a:p>
          <a:p>
            <a:pPr lvl="1">
              <a:buFont typeface="Monotype Sorts" charset="2"/>
              <a:buNone/>
            </a:pPr>
            <a:r>
              <a:rPr lang="en-US" altLang="en-US" dirty="0"/>
              <a:t>	</a:t>
            </a:r>
            <a:r>
              <a:rPr lang="en-US" altLang="en-US" dirty="0" smtClean="0"/>
              <a:t>		           </a:t>
            </a:r>
            <a:r>
              <a:rPr lang="en-US" altLang="en-US" b="1" dirty="0" smtClean="0"/>
              <a:t>primary Key</a:t>
            </a:r>
            <a:r>
              <a:rPr lang="en-US" altLang="en-US" dirty="0" smtClean="0"/>
              <a:t> (</a:t>
            </a:r>
            <a:r>
              <a:rPr lang="en-US" altLang="en-US" i="1" dirty="0" smtClean="0"/>
              <a:t>ID</a:t>
            </a:r>
            <a:r>
              <a:rPr lang="en-US" altLang="en-US" dirty="0" smtClean="0"/>
              <a:t>),</a:t>
            </a:r>
          </a:p>
          <a:p>
            <a:pPr lvl="1">
              <a:buFont typeface="Monotype Sorts" charset="2"/>
              <a:buNone/>
            </a:pPr>
            <a:r>
              <a:rPr lang="en-US" altLang="en-US" sz="1700" dirty="0" smtClean="0"/>
              <a:t>                                  </a:t>
            </a:r>
            <a:r>
              <a:rPr lang="en-US" altLang="en-US" b="1" dirty="0"/>
              <a:t>foreign key</a:t>
            </a:r>
            <a:r>
              <a:rPr lang="en-US" altLang="en-US" dirty="0"/>
              <a:t> (</a:t>
            </a:r>
            <a:r>
              <a:rPr lang="en-US" altLang="en-US" dirty="0" err="1"/>
              <a:t>dept_name</a:t>
            </a:r>
            <a:r>
              <a:rPr lang="en-US" altLang="en-US" dirty="0"/>
              <a:t>) </a:t>
            </a:r>
            <a:r>
              <a:rPr lang="en-US" altLang="en-US" b="1" dirty="0"/>
              <a:t>references</a:t>
            </a:r>
            <a:r>
              <a:rPr lang="en-US" altLang="en-US" dirty="0"/>
              <a:t> </a:t>
            </a:r>
            <a:r>
              <a:rPr lang="en-US" altLang="en-US" dirty="0" smtClean="0"/>
              <a:t>department</a:t>
            </a:r>
          </a:p>
          <a:p>
            <a:pPr lvl="1">
              <a:buFont typeface="Monotype Sorts" charset="2"/>
              <a:buNone/>
            </a:pPr>
            <a:r>
              <a:rPr lang="en-US" altLang="en-US" dirty="0"/>
              <a:t> </a:t>
            </a:r>
            <a:r>
              <a:rPr lang="en-US" altLang="en-US" dirty="0" smtClean="0"/>
              <a:t>                                                    (</a:t>
            </a:r>
            <a:r>
              <a:rPr lang="en-US" altLang="en-US" dirty="0" err="1" smtClean="0"/>
              <a:t>dept_name</a:t>
            </a:r>
            <a:r>
              <a:rPr lang="en-US" altLang="en-US" dirty="0" smtClean="0"/>
              <a:t>) </a:t>
            </a:r>
            <a:r>
              <a:rPr lang="en-US" altLang="en-US" b="1" dirty="0" smtClean="0"/>
              <a:t>on </a:t>
            </a:r>
            <a:r>
              <a:rPr lang="en-US" altLang="en-US" b="1" dirty="0"/>
              <a:t>delete set </a:t>
            </a:r>
            <a:r>
              <a:rPr lang="en-US" altLang="en-US" b="1" dirty="0" smtClean="0"/>
              <a:t>null</a:t>
            </a:r>
            <a:r>
              <a:rPr lang="en-US" altLang="en-US" sz="1700" dirty="0" smtClean="0"/>
              <a:t>));</a:t>
            </a:r>
          </a:p>
        </p:txBody>
      </p:sp>
    </p:spTree>
    <p:extLst>
      <p:ext uri="{BB962C8B-B14F-4D97-AF65-F5344CB8AC3E}">
        <p14:creationId xmlns:p14="http://schemas.microsoft.com/office/powerpoint/2010/main" val="2349581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1.4.3 Data </a:t>
            </a:r>
            <a:r>
              <a:rPr lang="en-US" altLang="en-US" sz="2800" dirty="0">
                <a:effectLst/>
              </a:rPr>
              <a:t>Manipulation Language (DML)</a:t>
            </a:r>
          </a:p>
        </p:txBody>
      </p:sp>
      <p:sp>
        <p:nvSpPr>
          <p:cNvPr id="31746" name="Rectangle 3"/>
          <p:cNvSpPr>
            <a:spLocks noGrp="1" noChangeArrowheads="1"/>
          </p:cNvSpPr>
          <p:nvPr>
            <p:ph idx="1"/>
          </p:nvPr>
        </p:nvSpPr>
        <p:spPr>
          <a:xfrm>
            <a:off x="768349" y="1093790"/>
            <a:ext cx="7550027" cy="5375104"/>
          </a:xfrm>
        </p:spPr>
        <p:txBody>
          <a:bodyPr/>
          <a:lstStyle/>
          <a:p>
            <a:r>
              <a:rPr lang="en-US" dirty="0"/>
              <a:t>A </a:t>
            </a:r>
            <a:r>
              <a:rPr lang="en-US" b="1" dirty="0"/>
              <a:t>data-manipulation language </a:t>
            </a:r>
            <a:r>
              <a:rPr lang="en-US" dirty="0"/>
              <a:t>(</a:t>
            </a:r>
            <a:r>
              <a:rPr lang="en-US" b="1" dirty="0"/>
              <a:t>DML</a:t>
            </a:r>
            <a:r>
              <a:rPr lang="en-US" dirty="0"/>
              <a:t>) is a language that enables users to access or manipulate data as organized by the appropriate data model. The types of access are</a:t>
            </a:r>
            <a:r>
              <a:rPr lang="en-US" dirty="0" smtClean="0"/>
              <a:t>:</a:t>
            </a:r>
            <a:endParaRPr lang="en-US" dirty="0" smtClean="0"/>
          </a:p>
          <a:p>
            <a:pPr lvl="1"/>
            <a:r>
              <a:rPr lang="en-US" dirty="0" smtClean="0"/>
              <a:t>insert - Insertion </a:t>
            </a:r>
            <a:r>
              <a:rPr lang="en-US" dirty="0"/>
              <a:t>of new information into the database</a:t>
            </a:r>
            <a:r>
              <a:rPr lang="en-US" dirty="0" smtClean="0"/>
              <a:t>.</a:t>
            </a:r>
          </a:p>
          <a:p>
            <a:pPr lvl="1"/>
            <a:r>
              <a:rPr lang="en-US" dirty="0" smtClean="0"/>
              <a:t>delete - Deletion </a:t>
            </a:r>
            <a:r>
              <a:rPr lang="en-US" dirty="0"/>
              <a:t>of information from the database</a:t>
            </a:r>
            <a:r>
              <a:rPr lang="en-US" dirty="0" smtClean="0"/>
              <a:t>.</a:t>
            </a:r>
          </a:p>
          <a:p>
            <a:pPr lvl="1"/>
            <a:r>
              <a:rPr lang="en-US" dirty="0"/>
              <a:t>u</a:t>
            </a:r>
            <a:r>
              <a:rPr lang="en-US" dirty="0" smtClean="0"/>
              <a:t>pdate - Modification </a:t>
            </a:r>
            <a:r>
              <a:rPr lang="en-US" dirty="0"/>
              <a:t>of information stored in the </a:t>
            </a:r>
            <a:r>
              <a:rPr lang="en-US" dirty="0" smtClean="0"/>
              <a:t>database</a:t>
            </a:r>
          </a:p>
          <a:p>
            <a:pPr lvl="1"/>
            <a:r>
              <a:rPr lang="en-US" dirty="0"/>
              <a:t>q</a:t>
            </a:r>
            <a:r>
              <a:rPr lang="en-US" dirty="0" smtClean="0"/>
              <a:t>uery - Retrieval </a:t>
            </a:r>
            <a:r>
              <a:rPr lang="en-US" dirty="0"/>
              <a:t>of information stored in the database. </a:t>
            </a:r>
            <a:endParaRPr lang="en-US" dirty="0" smtClean="0"/>
          </a:p>
          <a:p>
            <a:r>
              <a:rPr lang="en-US" altLang="en-US" dirty="0" smtClean="0"/>
              <a:t>There </a:t>
            </a:r>
            <a:r>
              <a:rPr lang="en-US" altLang="en-US" dirty="0"/>
              <a:t>are basically two types of data-manipulation language</a:t>
            </a:r>
          </a:p>
          <a:p>
            <a:pPr lvl="1"/>
            <a:r>
              <a:rPr lang="en-US" altLang="en-US" b="1" dirty="0">
                <a:solidFill>
                  <a:srgbClr val="002060"/>
                </a:solidFill>
                <a:cs typeface="ＭＳ Ｐゴシック" charset="0"/>
              </a:rPr>
              <a:t>Procedural DML </a:t>
            </a:r>
            <a:r>
              <a:rPr lang="en-US" altLang="en-US" dirty="0">
                <a:cs typeface="ＭＳ Ｐゴシック" charset="0"/>
              </a:rPr>
              <a:t>--  require a user to specify what data are needed and how to get those data.</a:t>
            </a:r>
          </a:p>
          <a:p>
            <a:pPr lvl="1"/>
            <a:r>
              <a:rPr lang="en-US" altLang="en-US" b="1" dirty="0">
                <a:solidFill>
                  <a:srgbClr val="002060"/>
                </a:solidFill>
                <a:cs typeface="ＭＳ Ｐゴシック" charset="0"/>
              </a:rPr>
              <a:t>Declarative DML  </a:t>
            </a:r>
            <a:r>
              <a:rPr lang="en-US" altLang="en-US" dirty="0">
                <a:cs typeface="ＭＳ Ｐゴシック" charset="0"/>
              </a:rPr>
              <a:t>-- require a user to specify what data are needed without specifying how to get those data. </a:t>
            </a:r>
          </a:p>
          <a:p>
            <a:r>
              <a:rPr lang="en-US" altLang="en-US" dirty="0"/>
              <a:t>Declarative DMLs are usually easier to learn and use than are procedural </a:t>
            </a:r>
            <a:r>
              <a:rPr lang="en-US" altLang="en-US" dirty="0" smtClean="0"/>
              <a:t>DMLs (also </a:t>
            </a:r>
            <a:r>
              <a:rPr lang="en-US" altLang="en-US" dirty="0"/>
              <a:t>referred to as non-procedural </a:t>
            </a:r>
            <a:r>
              <a:rPr lang="en-US" altLang="en-US" dirty="0" smtClean="0"/>
              <a:t>DMLs).</a:t>
            </a:r>
            <a:endParaRPr lang="en-US" altLang="en-US" dirty="0"/>
          </a:p>
          <a:p>
            <a:r>
              <a:rPr lang="en-US" dirty="0"/>
              <a:t>A </a:t>
            </a:r>
            <a:r>
              <a:rPr lang="en-US" b="1" dirty="0"/>
              <a:t>query </a:t>
            </a:r>
            <a:r>
              <a:rPr lang="en-US" dirty="0"/>
              <a:t>is a statement requesting the retrieval of information. The portion of </a:t>
            </a:r>
            <a:r>
              <a:rPr lang="en-US" dirty="0" smtClean="0"/>
              <a:t>a DML </a:t>
            </a:r>
            <a:r>
              <a:rPr lang="en-US" dirty="0"/>
              <a:t>that involves information retrieval is called a </a:t>
            </a:r>
            <a:r>
              <a:rPr lang="en-US" b="1" dirty="0"/>
              <a:t>query language</a:t>
            </a:r>
            <a:r>
              <a:rPr lang="en-US" dirty="0"/>
              <a:t>. </a:t>
            </a:r>
            <a:br>
              <a:rPr lang="en-US" dirty="0"/>
            </a:br>
            <a:r>
              <a:rPr lang="en-US" altLang="en-US" dirty="0" smtClean="0"/>
              <a:t>  </a:t>
            </a:r>
            <a:endParaRPr lang="en-US" altLang="en-US" dirty="0"/>
          </a:p>
          <a:p>
            <a:endParaRPr lang="en-US" altLang="en-US" sz="1700" dirty="0"/>
          </a:p>
          <a:p>
            <a:pPr lvl="1">
              <a:buFont typeface="Monotype Sorts" charset="2"/>
              <a:buNone/>
            </a:pPr>
            <a:endParaRPr lang="en-US" altLang="en-US" sz="1700" dirty="0"/>
          </a:p>
        </p:txBody>
      </p:sp>
    </p:spTree>
    <p:extLst>
      <p:ext uri="{BB962C8B-B14F-4D97-AF65-F5344CB8AC3E}">
        <p14:creationId xmlns:p14="http://schemas.microsoft.com/office/powerpoint/2010/main" val="1557952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Systems</a:t>
            </a:r>
            <a:endParaRPr lang="en-US" altLang="en-US" sz="3200" dirty="0">
              <a:effectLst/>
            </a:endParaRPr>
          </a:p>
        </p:txBody>
      </p:sp>
      <p:sp>
        <p:nvSpPr>
          <p:cNvPr id="9218" name="Rectangle 3"/>
          <p:cNvSpPr>
            <a:spLocks noGrp="1" noChangeArrowheads="1"/>
          </p:cNvSpPr>
          <p:nvPr>
            <p:ph idx="1"/>
          </p:nvPr>
        </p:nvSpPr>
        <p:spPr>
          <a:xfrm>
            <a:off x="768351" y="1118174"/>
            <a:ext cx="7400290" cy="4903787"/>
          </a:xfrm>
        </p:spPr>
        <p:txBody>
          <a:bodyPr/>
          <a:lstStyle/>
          <a:p>
            <a:pPr indent="-365760"/>
            <a:r>
              <a:rPr lang="en-US" dirty="0"/>
              <a:t>A </a:t>
            </a:r>
            <a:r>
              <a:rPr lang="en-US" b="1" dirty="0"/>
              <a:t>database-management system </a:t>
            </a:r>
            <a:r>
              <a:rPr lang="en-US" dirty="0"/>
              <a:t>(</a:t>
            </a:r>
            <a:r>
              <a:rPr lang="en-US" b="1" dirty="0"/>
              <a:t>DBMS</a:t>
            </a:r>
            <a:r>
              <a:rPr lang="en-US" dirty="0"/>
              <a:t>) </a:t>
            </a:r>
            <a:r>
              <a:rPr lang="en-US" dirty="0" smtClean="0"/>
              <a:t>is</a:t>
            </a:r>
          </a:p>
          <a:p>
            <a:pPr lvl="1"/>
            <a:r>
              <a:rPr lang="en-US" altLang="en-US" dirty="0" smtClean="0"/>
              <a:t>A collection </a:t>
            </a:r>
            <a:r>
              <a:rPr lang="en-US" altLang="en-US" dirty="0"/>
              <a:t>of interrelated </a:t>
            </a:r>
            <a:r>
              <a:rPr lang="en-US" altLang="en-US" dirty="0" smtClean="0"/>
              <a:t>data and</a:t>
            </a:r>
            <a:endParaRPr lang="en-US" altLang="en-US" dirty="0"/>
          </a:p>
          <a:p>
            <a:pPr lvl="1"/>
            <a:r>
              <a:rPr lang="en-US" altLang="en-US" dirty="0" smtClean="0"/>
              <a:t>A set </a:t>
            </a:r>
            <a:r>
              <a:rPr lang="en-US" altLang="en-US" dirty="0"/>
              <a:t>of programs to access </a:t>
            </a:r>
            <a:r>
              <a:rPr lang="en-US" altLang="en-US" dirty="0" smtClean="0"/>
              <a:t>those </a:t>
            </a:r>
            <a:r>
              <a:rPr lang="en-US" altLang="en-US" dirty="0"/>
              <a:t>data</a:t>
            </a:r>
            <a:r>
              <a:rPr lang="en-US" dirty="0" smtClean="0"/>
              <a:t> </a:t>
            </a:r>
            <a:endParaRPr lang="en-US" altLang="en-US" dirty="0" smtClean="0"/>
          </a:p>
          <a:p>
            <a:pPr indent="-365760"/>
            <a:r>
              <a:rPr lang="en-US" altLang="en-US" sz="1700" dirty="0" smtClean="0"/>
              <a:t>DBMS </a:t>
            </a:r>
            <a:r>
              <a:rPr lang="en-US" altLang="en-US" sz="1700" dirty="0"/>
              <a:t>contains information about a particular </a:t>
            </a:r>
            <a:r>
              <a:rPr lang="en-US" altLang="en-US" sz="1700" dirty="0" smtClean="0"/>
              <a:t>enterprise</a:t>
            </a:r>
            <a:endParaRPr lang="en-US" altLang="en-US" dirty="0"/>
          </a:p>
          <a:p>
            <a:pPr lvl="1" indent="-365760"/>
            <a:r>
              <a:rPr lang="en-US" dirty="0" smtClean="0"/>
              <a:t>The </a:t>
            </a:r>
            <a:r>
              <a:rPr lang="en-US" dirty="0"/>
              <a:t>collection of data, usually referred to as </a:t>
            </a:r>
            <a:r>
              <a:rPr lang="en-US" dirty="0" smtClean="0"/>
              <a:t>the </a:t>
            </a:r>
            <a:r>
              <a:rPr lang="en-US" b="1" dirty="0" smtClean="0"/>
              <a:t>database</a:t>
            </a:r>
          </a:p>
          <a:p>
            <a:pPr indent="-365760"/>
            <a:r>
              <a:rPr lang="en-US" dirty="0" smtClean="0"/>
              <a:t>Goals of a DBMS system: DBMS </a:t>
            </a:r>
            <a:endParaRPr lang="en-US" altLang="en-US" dirty="0"/>
          </a:p>
          <a:p>
            <a:pPr lvl="1"/>
            <a:r>
              <a:rPr lang="en-US" dirty="0"/>
              <a:t>p</a:t>
            </a:r>
            <a:r>
              <a:rPr lang="en-US" dirty="0" smtClean="0"/>
              <a:t>rovides </a:t>
            </a:r>
            <a:r>
              <a:rPr lang="en-US" dirty="0"/>
              <a:t>a way to store and retrieve database information </a:t>
            </a:r>
            <a:r>
              <a:rPr lang="en-US" dirty="0" smtClean="0"/>
              <a:t> </a:t>
            </a:r>
            <a:r>
              <a:rPr lang="en-US" dirty="0"/>
              <a:t/>
            </a:r>
            <a:br>
              <a:rPr lang="en-US" dirty="0"/>
            </a:br>
            <a:r>
              <a:rPr lang="en-US" altLang="en-US" sz="1700" dirty="0" smtClean="0"/>
              <a:t>that </a:t>
            </a:r>
            <a:r>
              <a:rPr lang="en-US" altLang="en-US" sz="1700" dirty="0"/>
              <a:t>is both </a:t>
            </a:r>
            <a:r>
              <a:rPr lang="en-US" altLang="en-US" sz="1700" i="1" dirty="0"/>
              <a:t>convenient</a:t>
            </a:r>
            <a:r>
              <a:rPr lang="en-US" altLang="en-US" sz="1700" dirty="0"/>
              <a:t> and </a:t>
            </a:r>
            <a:r>
              <a:rPr lang="en-US" altLang="en-US" sz="1700" i="1" dirty="0"/>
              <a:t>efficient</a:t>
            </a:r>
            <a:r>
              <a:rPr lang="en-US" altLang="en-US" sz="1700" dirty="0"/>
              <a:t> to </a:t>
            </a:r>
            <a:r>
              <a:rPr lang="en-US" altLang="en-US" sz="1700" dirty="0" smtClean="0"/>
              <a:t>use</a:t>
            </a:r>
          </a:p>
          <a:p>
            <a:pPr lvl="1"/>
            <a:r>
              <a:rPr lang="en-US" dirty="0"/>
              <a:t>i</a:t>
            </a:r>
            <a:r>
              <a:rPr lang="en-US" dirty="0" smtClean="0"/>
              <a:t>s designed </a:t>
            </a:r>
            <a:r>
              <a:rPr lang="en-US" dirty="0"/>
              <a:t>to manage large bodies of </a:t>
            </a:r>
            <a:r>
              <a:rPr lang="en-US" dirty="0" smtClean="0"/>
              <a:t>information. </a:t>
            </a:r>
            <a:r>
              <a:rPr lang="en-US" dirty="0"/>
              <a:t>Management of data involves both defining structures for storage of information and providing mechanisms for the manipulation of </a:t>
            </a:r>
            <a:r>
              <a:rPr lang="en-US" dirty="0" smtClean="0"/>
              <a:t>information.</a:t>
            </a:r>
          </a:p>
          <a:p>
            <a:pPr lvl="1"/>
            <a:r>
              <a:rPr lang="en-US" dirty="0"/>
              <a:t>must ensure the safety </a:t>
            </a:r>
            <a:r>
              <a:rPr lang="en-US" dirty="0" smtClean="0"/>
              <a:t>and security of </a:t>
            </a:r>
            <a:r>
              <a:rPr lang="en-US" dirty="0"/>
              <a:t>the information stored, despite system crashes or </a:t>
            </a:r>
            <a:r>
              <a:rPr lang="en-US" dirty="0" smtClean="0"/>
              <a:t>attempts at </a:t>
            </a:r>
            <a:r>
              <a:rPr lang="en-US" dirty="0"/>
              <a:t>unauthorized access</a:t>
            </a:r>
            <a:r>
              <a:rPr lang="en-US" dirty="0" smtClean="0"/>
              <a:t>.</a:t>
            </a:r>
          </a:p>
          <a:p>
            <a:pPr lvl="1"/>
            <a:r>
              <a:rPr lang="en-US" dirty="0"/>
              <a:t>If data are to be shared among several users, the system must</a:t>
            </a:r>
            <a:br>
              <a:rPr lang="en-US" dirty="0"/>
            </a:br>
            <a:r>
              <a:rPr lang="en-US" dirty="0"/>
              <a:t>avoid possible anomalous results. </a:t>
            </a:r>
            <a:br>
              <a:rPr lang="en-US" dirty="0"/>
            </a:br>
            <a:endParaRPr lang="en-US" altLang="en-US" dirty="0"/>
          </a:p>
          <a:p>
            <a:pPr>
              <a:buNone/>
            </a:pPr>
            <a:endParaRPr lang="en-US" altLang="en-US" dirty="0"/>
          </a:p>
          <a:p>
            <a:endParaRPr lang="en-US" altLang="en-US" dirty="0"/>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SQL Query Language</a:t>
            </a:r>
          </a:p>
        </p:txBody>
      </p:sp>
      <p:sp>
        <p:nvSpPr>
          <p:cNvPr id="33794" name="Rectangle 3"/>
          <p:cNvSpPr>
            <a:spLocks noGrp="1" noChangeArrowheads="1"/>
          </p:cNvSpPr>
          <p:nvPr>
            <p:ph idx="1"/>
          </p:nvPr>
        </p:nvSpPr>
        <p:spPr>
          <a:xfrm>
            <a:off x="768350" y="1143359"/>
            <a:ext cx="7603292" cy="4806338"/>
          </a:xfrm>
        </p:spPr>
        <p:txBody>
          <a:bodyPr/>
          <a:lstStyle/>
          <a:p>
            <a:r>
              <a:rPr lang="en-US" altLang="en-US" sz="1700" dirty="0"/>
              <a:t>SQL  query language is nonprocedural. A query takes as input several tables (possibly only one) and always returns a single table.</a:t>
            </a:r>
          </a:p>
          <a:p>
            <a:pPr>
              <a:tabLst>
                <a:tab pos="983456" algn="l"/>
              </a:tabLst>
            </a:pPr>
            <a:r>
              <a:rPr lang="en-US" altLang="en-US" sz="1700" dirty="0"/>
              <a:t>Example to find all instructors in Comp. Sci. dept</a:t>
            </a:r>
          </a:p>
          <a:p>
            <a:pPr>
              <a:buNone/>
              <a:tabLst>
                <a:tab pos="983456" algn="l"/>
              </a:tabLst>
            </a:pPr>
            <a:r>
              <a:rPr lang="en-US" altLang="en-US" sz="1700" b="1" dirty="0"/>
              <a:t>		select </a:t>
            </a:r>
            <a:r>
              <a:rPr lang="en-US" altLang="en-US" sz="1700" i="1" dirty="0"/>
              <a:t>name</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dept_name =</a:t>
            </a:r>
            <a:r>
              <a:rPr lang="en-US" altLang="en-US" sz="1700" dirty="0"/>
              <a:t> </a:t>
            </a:r>
            <a:r>
              <a:rPr lang="en-US" altLang="ja-JP" sz="1700" dirty="0"/>
              <a:t>'Comp. Sci.'</a:t>
            </a:r>
            <a:endParaRPr lang="en-US" altLang="en-US" sz="1700" dirty="0"/>
          </a:p>
          <a:p>
            <a:r>
              <a:rPr lang="en-US" altLang="en-US" sz="1700" dirty="0" smtClean="0"/>
              <a:t>May involve more than one table</a:t>
            </a:r>
          </a:p>
          <a:p>
            <a:r>
              <a:rPr lang="en-US" dirty="0" smtClean="0"/>
              <a:t>Example to find </a:t>
            </a:r>
            <a:r>
              <a:rPr lang="en-US" dirty="0"/>
              <a:t>the instructor ID and department name of all instructors </a:t>
            </a:r>
            <a:r>
              <a:rPr lang="en-US" dirty="0" smtClean="0"/>
              <a:t>associated with </a:t>
            </a:r>
            <a:r>
              <a:rPr lang="en-US" dirty="0"/>
              <a:t>a department with a budget of more than $95,000. </a:t>
            </a:r>
            <a:br>
              <a:rPr lang="en-US" dirty="0"/>
            </a:br>
            <a:endParaRPr lang="en-US" altLang="en-US" sz="1700" dirty="0" smtClean="0"/>
          </a:p>
          <a:p>
            <a:pPr marL="857250" lvl="2" indent="0">
              <a:buNone/>
            </a:pPr>
            <a:r>
              <a:rPr lang="en-US" b="1" dirty="0" smtClean="0"/>
              <a:t>select </a:t>
            </a:r>
            <a:r>
              <a:rPr lang="en-US" i="1" dirty="0"/>
              <a:t>instructor</a:t>
            </a:r>
            <a:r>
              <a:rPr lang="en-US" dirty="0"/>
              <a:t>.</a:t>
            </a:r>
            <a:r>
              <a:rPr lang="en-US" i="1" dirty="0"/>
              <a:t>ID</a:t>
            </a:r>
            <a:r>
              <a:rPr lang="en-US" dirty="0"/>
              <a:t>, </a:t>
            </a:r>
            <a:r>
              <a:rPr lang="en-US" i="1" dirty="0" err="1"/>
              <a:t>department</a:t>
            </a:r>
            <a:r>
              <a:rPr lang="en-US" dirty="0" err="1"/>
              <a:t>.</a:t>
            </a:r>
            <a:r>
              <a:rPr lang="en-US" i="1" dirty="0" err="1"/>
              <a:t>dept</a:t>
            </a:r>
            <a:r>
              <a:rPr lang="en-US" i="1" dirty="0"/>
              <a:t> name</a:t>
            </a:r>
            <a:br>
              <a:rPr lang="en-US" i="1" dirty="0"/>
            </a:br>
            <a:r>
              <a:rPr lang="en-US" b="1" dirty="0"/>
              <a:t>from </a:t>
            </a:r>
            <a:r>
              <a:rPr lang="en-US" i="1" dirty="0"/>
              <a:t>instructor</a:t>
            </a:r>
            <a:r>
              <a:rPr lang="en-US" dirty="0"/>
              <a:t>, </a:t>
            </a:r>
            <a:r>
              <a:rPr lang="en-US" i="1" dirty="0"/>
              <a:t>department</a:t>
            </a:r>
            <a:br>
              <a:rPr lang="en-US" i="1" dirty="0"/>
            </a:br>
            <a:r>
              <a:rPr lang="en-US" b="1" dirty="0"/>
              <a:t>where </a:t>
            </a:r>
            <a:r>
              <a:rPr lang="en-US" i="1" dirty="0" err="1"/>
              <a:t>instructor</a:t>
            </a:r>
            <a:r>
              <a:rPr lang="en-US" dirty="0" err="1"/>
              <a:t>.</a:t>
            </a:r>
            <a:r>
              <a:rPr lang="en-US" i="1" dirty="0" err="1"/>
              <a:t>dept</a:t>
            </a:r>
            <a:r>
              <a:rPr lang="en-US" i="1" dirty="0"/>
              <a:t> name</a:t>
            </a:r>
            <a:r>
              <a:rPr lang="en-US" dirty="0"/>
              <a:t>= </a:t>
            </a:r>
            <a:r>
              <a:rPr lang="en-US" i="1" dirty="0" err="1"/>
              <a:t>department</a:t>
            </a:r>
            <a:r>
              <a:rPr lang="en-US" dirty="0" err="1"/>
              <a:t>.</a:t>
            </a:r>
            <a:r>
              <a:rPr lang="en-US" i="1" dirty="0" err="1"/>
              <a:t>dept</a:t>
            </a:r>
            <a:r>
              <a:rPr lang="en-US" i="1" dirty="0"/>
              <a:t> name </a:t>
            </a:r>
            <a:r>
              <a:rPr lang="en-US" b="1" dirty="0"/>
              <a:t>and</a:t>
            </a:r>
            <a:br>
              <a:rPr lang="en-US" b="1" dirty="0"/>
            </a:br>
            <a:r>
              <a:rPr lang="en-US" i="1" dirty="0" err="1"/>
              <a:t>department</a:t>
            </a:r>
            <a:r>
              <a:rPr lang="en-US" dirty="0" err="1"/>
              <a:t>.</a:t>
            </a:r>
            <a:r>
              <a:rPr lang="en-US" i="1" dirty="0" err="1"/>
              <a:t>budget</a:t>
            </a:r>
            <a:r>
              <a:rPr lang="en-US" i="1" dirty="0"/>
              <a:t> &gt; </a:t>
            </a:r>
            <a:r>
              <a:rPr lang="en-US" dirty="0"/>
              <a:t>95000; </a:t>
            </a:r>
            <a:endParaRPr lang="en-US" altLang="en-US" dirty="0" smtClean="0"/>
          </a:p>
          <a:p>
            <a:endParaRPr lang="en-US" altLang="en-US" dirty="0"/>
          </a:p>
          <a:p>
            <a:pPr>
              <a:buFont typeface="Monotype Sorts" charset="2"/>
              <a:buNone/>
            </a:pPr>
            <a:endParaRPr lang="en-US" alt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Access from Application Program</a:t>
            </a:r>
          </a:p>
        </p:txBody>
      </p:sp>
      <p:sp>
        <p:nvSpPr>
          <p:cNvPr id="35842" name="Rectangle 3"/>
          <p:cNvSpPr>
            <a:spLocks noGrp="1" noChangeArrowheads="1"/>
          </p:cNvSpPr>
          <p:nvPr>
            <p:ph idx="1"/>
          </p:nvPr>
        </p:nvSpPr>
        <p:spPr>
          <a:xfrm>
            <a:off x="768350" y="1191006"/>
            <a:ext cx="7585537" cy="4903787"/>
          </a:xfrm>
        </p:spPr>
        <p:txBody>
          <a:bodyPr/>
          <a:lstStyle/>
          <a:p>
            <a:r>
              <a:rPr lang="en-US" altLang="en-US" sz="1700" dirty="0"/>
              <a:t>Non-procedural query languages such as SQL are not as powerful as a universal Turing </a:t>
            </a:r>
            <a:r>
              <a:rPr lang="en-US" altLang="en-US" sz="1700" dirty="0" smtClean="0"/>
              <a:t>machine</a:t>
            </a:r>
            <a:r>
              <a:rPr lang="en-US" dirty="0" smtClean="0"/>
              <a:t>; </a:t>
            </a:r>
            <a:r>
              <a:rPr lang="en-US" dirty="0"/>
              <a:t>that is, there are some computations that are possible using a </a:t>
            </a:r>
            <a:r>
              <a:rPr lang="en-US" dirty="0" smtClean="0"/>
              <a:t>general-purpose programming </a:t>
            </a:r>
            <a:r>
              <a:rPr lang="en-US" dirty="0"/>
              <a:t>language but are not possible using SQL </a:t>
            </a:r>
            <a:r>
              <a:rPr lang="en-US" altLang="en-US" sz="1700" dirty="0" smtClean="0">
                <a:sym typeface="Symbol" panose="05050102010706020507" pitchFamily="18" charset="2"/>
              </a:rPr>
              <a:t> </a:t>
            </a:r>
            <a:endParaRPr lang="en-US" altLang="en-US" sz="1700" dirty="0">
              <a:sym typeface="Symbol" panose="05050102010706020507" pitchFamily="18" charset="2"/>
            </a:endParaRPr>
          </a:p>
          <a:p>
            <a:r>
              <a:rPr lang="en-US" altLang="en-US" sz="1700" dirty="0">
                <a:sym typeface="Symbol" panose="05050102010706020507" pitchFamily="18" charset="2"/>
              </a:rPr>
              <a:t>SQL does not support actions such as input from users, output to displays, or communication over the network.  </a:t>
            </a:r>
          </a:p>
          <a:p>
            <a:r>
              <a:rPr lang="en-US" altLang="en-US" sz="1700" dirty="0">
                <a:sym typeface="Symbol" panose="05050102010706020507" pitchFamily="18" charset="2"/>
              </a:rPr>
              <a:t>Such computations and actions must be written in a </a:t>
            </a:r>
            <a:r>
              <a:rPr lang="en-US" altLang="en-US" sz="1700" b="1" dirty="0">
                <a:solidFill>
                  <a:srgbClr val="002060"/>
                </a:solidFill>
                <a:sym typeface="Symbol" panose="05050102010706020507" pitchFamily="18" charset="2"/>
              </a:rPr>
              <a:t>host</a:t>
            </a:r>
            <a:r>
              <a:rPr lang="en-US" altLang="en-US" sz="1700" dirty="0">
                <a:solidFill>
                  <a:srgbClr val="002060"/>
                </a:solidFill>
                <a:sym typeface="Symbol" panose="05050102010706020507" pitchFamily="18" charset="2"/>
              </a:rPr>
              <a:t> </a:t>
            </a:r>
            <a:r>
              <a:rPr lang="en-US" altLang="en-US" sz="1700" b="1" dirty="0">
                <a:solidFill>
                  <a:srgbClr val="002060"/>
                </a:solidFill>
                <a:sym typeface="Symbol" panose="05050102010706020507" pitchFamily="18" charset="2"/>
              </a:rPr>
              <a:t>language</a:t>
            </a:r>
            <a:r>
              <a:rPr lang="en-US" altLang="en-US" sz="1700" dirty="0">
                <a:sym typeface="Symbol" panose="05050102010706020507" pitchFamily="18" charset="2"/>
              </a:rPr>
              <a:t>, such as C/C++, Java or Python, with embedded SQL queries that access the data in the database</a:t>
            </a:r>
            <a:r>
              <a:rPr lang="en-US" altLang="en-US" sz="1700" dirty="0" smtClean="0">
                <a:sym typeface="Symbol" panose="05050102010706020507" pitchFamily="18" charset="2"/>
              </a:rPr>
              <a:t>.</a:t>
            </a:r>
          </a:p>
          <a:p>
            <a:r>
              <a:rPr lang="en-US" dirty="0"/>
              <a:t>The Open Database Connectivity (ODBC) standard defines application program interfaces for use with C </a:t>
            </a:r>
            <a:r>
              <a:rPr lang="en-US" dirty="0" smtClean="0"/>
              <a:t>and several </a:t>
            </a:r>
            <a:r>
              <a:rPr lang="en-US" dirty="0"/>
              <a:t>other languages. The Java Database Connectivity (JDBC) standard defines </a:t>
            </a:r>
            <a:r>
              <a:rPr lang="en-US" dirty="0" smtClean="0"/>
              <a:t>a corresponding </a:t>
            </a:r>
            <a:r>
              <a:rPr lang="en-US" dirty="0"/>
              <a:t>interface for the Java language</a:t>
            </a:r>
            <a:r>
              <a:rPr lang="en-US" dirty="0" smtClean="0"/>
              <a:t>.</a:t>
            </a:r>
          </a:p>
          <a:p>
            <a:r>
              <a:rPr lang="en-US" altLang="en-US" b="1" dirty="0">
                <a:solidFill>
                  <a:srgbClr val="002060"/>
                </a:solidFill>
                <a:sym typeface="Symbol" panose="05050102010706020507" pitchFamily="18" charset="2"/>
              </a:rPr>
              <a:t>Application programs </a:t>
            </a:r>
            <a:r>
              <a:rPr lang="en-US" altLang="en-US" dirty="0">
                <a:sym typeface="Symbol" panose="05050102010706020507" pitchFamily="18" charset="2"/>
              </a:rPr>
              <a:t>-- are programs that are used to interact with the database in this </a:t>
            </a:r>
            <a:r>
              <a:rPr lang="en-US" altLang="en-US" dirty="0" smtClean="0">
                <a:sym typeface="Symbol" panose="05050102010706020507" pitchFamily="18" charset="2"/>
              </a:rPr>
              <a:t>fashion i.e. </a:t>
            </a:r>
            <a:r>
              <a:rPr lang="en-US" altLang="en-US" dirty="0"/>
              <a:t>access databases through one of</a:t>
            </a:r>
            <a:r>
              <a:rPr lang="en-US" dirty="0" smtClean="0"/>
              <a:t> </a:t>
            </a:r>
            <a:endParaRPr lang="en-US" altLang="en-US" dirty="0"/>
          </a:p>
          <a:p>
            <a:pPr lvl="1"/>
            <a:r>
              <a:rPr lang="en-US" altLang="en-US" dirty="0"/>
              <a:t>Language extensions to allow embedded SQL</a:t>
            </a:r>
          </a:p>
          <a:p>
            <a:pPr lvl="1"/>
            <a:r>
              <a:rPr lang="en-US" altLang="en-US" dirty="0"/>
              <a:t>Application program interface (e.g., ODBC/JDBC) which allow SQL queries to be sent to a database</a:t>
            </a:r>
            <a:r>
              <a:rPr lang="en-US" dirty="0"/>
              <a:t/>
            </a:r>
            <a:br>
              <a:rPr lang="en-US" dirty="0"/>
            </a:br>
            <a:r>
              <a:rPr lang="en-US" altLang="en-US" sz="1700" dirty="0" smtClean="0">
                <a:sym typeface="Symbol" panose="05050102010706020507" pitchFamily="18" charset="2"/>
              </a:rPr>
              <a:t>  </a:t>
            </a:r>
            <a:endParaRPr lang="en-US" altLang="en-US" sz="1700" dirty="0">
              <a:sym typeface="Symbol" panose="05050102010706020507" pitchFamily="18" charset="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1.5 Database </a:t>
            </a:r>
            <a:r>
              <a:rPr lang="en-US" altLang="en-US" sz="2800" dirty="0">
                <a:effectLst/>
              </a:rPr>
              <a:t>Design</a:t>
            </a:r>
          </a:p>
        </p:txBody>
      </p:sp>
      <p:sp>
        <p:nvSpPr>
          <p:cNvPr id="35842" name="Rectangle 3"/>
          <p:cNvSpPr>
            <a:spLocks noGrp="1" noChangeArrowheads="1"/>
          </p:cNvSpPr>
          <p:nvPr>
            <p:ph idx="1"/>
          </p:nvPr>
        </p:nvSpPr>
        <p:spPr>
          <a:xfrm>
            <a:off x="994299" y="1166104"/>
            <a:ext cx="7546585" cy="4425713"/>
          </a:xfrm>
        </p:spPr>
        <p:txBody>
          <a:bodyPr/>
          <a:lstStyle/>
          <a:p>
            <a:r>
              <a:rPr lang="en-US" dirty="0"/>
              <a:t>The process of moving from an abstract data model to the </a:t>
            </a:r>
            <a:r>
              <a:rPr lang="en-US" dirty="0" smtClean="0"/>
              <a:t>implementation of the </a:t>
            </a:r>
            <a:r>
              <a:rPr lang="en-US" dirty="0"/>
              <a:t>database proceeds in two final design phases. </a:t>
            </a:r>
            <a:endParaRPr lang="en-US" altLang="en-US" sz="1700" dirty="0" smtClean="0"/>
          </a:p>
          <a:p>
            <a:r>
              <a:rPr lang="en-US" altLang="en-US" sz="1700" dirty="0" smtClean="0"/>
              <a:t>Logical </a:t>
            </a:r>
            <a:r>
              <a:rPr lang="en-US" altLang="en-US" sz="1700" dirty="0"/>
              <a:t>Design –  Deciding on the database schema. Database design requires that we find a </a:t>
            </a:r>
            <a:r>
              <a:rPr lang="ja-JP" altLang="en-US" sz="1700" dirty="0"/>
              <a:t>“</a:t>
            </a:r>
            <a:r>
              <a:rPr lang="en-US" altLang="ja-JP" sz="1700" dirty="0"/>
              <a:t>good</a:t>
            </a:r>
            <a:r>
              <a:rPr lang="ja-JP" altLang="en-US" sz="1700" dirty="0"/>
              <a:t>”</a:t>
            </a:r>
            <a:r>
              <a:rPr lang="en-US" altLang="ja-JP" sz="1700" dirty="0"/>
              <a:t> collection of relation schemas.</a:t>
            </a:r>
          </a:p>
          <a:p>
            <a:pPr lvl="1"/>
            <a:r>
              <a:rPr lang="en-US" altLang="en-US" sz="1700" dirty="0"/>
              <a:t>Business decision – What attributes should we record in the database?</a:t>
            </a:r>
          </a:p>
          <a:p>
            <a:pPr lvl="1"/>
            <a:r>
              <a:rPr lang="en-US" altLang="en-US" sz="1700" dirty="0"/>
              <a:t>Computer Science decision –  What relation schemas should we have and how should the attributes be distributed among the various relation schemas</a:t>
            </a:r>
            <a:r>
              <a:rPr lang="en-US" altLang="en-US" sz="1700" dirty="0" smtClean="0"/>
              <a:t>?</a:t>
            </a:r>
          </a:p>
          <a:p>
            <a:pPr lvl="1"/>
            <a:r>
              <a:rPr lang="en-US" dirty="0" smtClean="0"/>
              <a:t>The </a:t>
            </a:r>
            <a:r>
              <a:rPr lang="en-US" dirty="0"/>
              <a:t>designer maps the high-level conceptual schema onto the implementation data model </a:t>
            </a:r>
            <a:r>
              <a:rPr lang="en-US" dirty="0" smtClean="0"/>
              <a:t>of the </a:t>
            </a:r>
            <a:r>
              <a:rPr lang="en-US" dirty="0"/>
              <a:t>database system that will be used.</a:t>
            </a:r>
            <a:endParaRPr lang="en-US" altLang="en-US" sz="1700" dirty="0"/>
          </a:p>
          <a:p>
            <a:r>
              <a:rPr lang="en-US" altLang="en-US" sz="1700" dirty="0"/>
              <a:t>Physical Design – Deciding on the physical layout of the </a:t>
            </a:r>
            <a:r>
              <a:rPr lang="en-US" altLang="en-US" sz="1700" dirty="0" smtClean="0"/>
              <a:t>database</a:t>
            </a:r>
          </a:p>
          <a:p>
            <a:pPr lvl="1"/>
            <a:r>
              <a:rPr lang="en-US" dirty="0" smtClean="0"/>
              <a:t>file </a:t>
            </a:r>
            <a:r>
              <a:rPr lang="en-US" dirty="0"/>
              <a:t>organization </a:t>
            </a:r>
            <a:r>
              <a:rPr lang="en-US" dirty="0" smtClean="0"/>
              <a:t>and the </a:t>
            </a:r>
            <a:r>
              <a:rPr lang="en-US" dirty="0"/>
              <a:t>internal storage </a:t>
            </a:r>
            <a:r>
              <a:rPr lang="en-US" dirty="0" smtClean="0"/>
              <a:t>structures</a:t>
            </a:r>
            <a:r>
              <a:rPr lang="en-US" dirty="0"/>
              <a:t/>
            </a:r>
            <a:br>
              <a:rPr lang="en-US" dirty="0"/>
            </a:br>
            <a:r>
              <a:rPr lang="en-US" altLang="en-US" dirty="0" smtClean="0"/>
              <a:t>                </a:t>
            </a:r>
            <a:endParaRPr lang="en-US" altLang="en-US" dirty="0"/>
          </a:p>
          <a:p>
            <a:pPr>
              <a:buFont typeface="Monotype Sorts" charset="2"/>
              <a:buNone/>
            </a:pPr>
            <a:endParaRPr lang="en-US" altLang="en-US" dirty="0"/>
          </a:p>
          <a:p>
            <a:pPr>
              <a:buFont typeface="Monotype Sorts" charset="2"/>
              <a:buNone/>
            </a:pPr>
            <a:r>
              <a:rPr lang="en-US" altLang="en-US" dirty="0">
                <a:sym typeface="Symbol" panose="05050102010706020507" pitchFamily="18" charset="2"/>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1.6 Database </a:t>
            </a:r>
            <a:r>
              <a:rPr lang="en-US" altLang="en-US" sz="2800" dirty="0">
                <a:effectLst/>
              </a:rPr>
              <a:t>Engine</a:t>
            </a:r>
          </a:p>
        </p:txBody>
      </p:sp>
      <p:sp>
        <p:nvSpPr>
          <p:cNvPr id="49154" name="Rectangle 3"/>
          <p:cNvSpPr>
            <a:spLocks noGrp="1" noChangeArrowheads="1"/>
          </p:cNvSpPr>
          <p:nvPr>
            <p:ph idx="1"/>
          </p:nvPr>
        </p:nvSpPr>
        <p:spPr>
          <a:xfrm>
            <a:off x="768351" y="1154750"/>
            <a:ext cx="7550026" cy="4903787"/>
          </a:xfrm>
        </p:spPr>
        <p:txBody>
          <a:bodyPr/>
          <a:lstStyle/>
          <a:p>
            <a:r>
              <a:rPr lang="en-US" altLang="en-US" sz="1700" dirty="0"/>
              <a:t>A database system is partitioned into modules that deal with each of the responsibilities of the overall system.  </a:t>
            </a:r>
          </a:p>
          <a:p>
            <a:r>
              <a:rPr lang="en-US" altLang="en-US" sz="1700" dirty="0"/>
              <a:t>The functional components of a database system can be divided into</a:t>
            </a:r>
          </a:p>
          <a:p>
            <a:pPr lvl="1"/>
            <a:r>
              <a:rPr lang="en-US" altLang="en-US" sz="1700" dirty="0"/>
              <a:t>The storage manager,</a:t>
            </a:r>
          </a:p>
          <a:p>
            <a:pPr lvl="1"/>
            <a:r>
              <a:rPr lang="en-US" altLang="en-US" sz="1700" dirty="0"/>
              <a:t>The </a:t>
            </a:r>
            <a:r>
              <a:rPr lang="en-US" altLang="en-US" sz="1700" dirty="0" smtClean="0"/>
              <a:t>query </a:t>
            </a:r>
            <a:r>
              <a:rPr lang="en-US" altLang="en-US" sz="1700" dirty="0"/>
              <a:t>processor component, </a:t>
            </a:r>
          </a:p>
          <a:p>
            <a:pPr lvl="1"/>
            <a:r>
              <a:rPr lang="en-US" altLang="en-US" sz="1700" dirty="0"/>
              <a:t>The transaction management component.</a:t>
            </a:r>
          </a:p>
          <a:p>
            <a:endParaRPr lang="en-US" altLang="en-US" sz="17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1.6.1 Storage </a:t>
            </a:r>
            <a:r>
              <a:rPr lang="en-US" altLang="en-US" sz="2800" dirty="0">
                <a:effectLst/>
              </a:rPr>
              <a:t>Manager</a:t>
            </a:r>
          </a:p>
        </p:txBody>
      </p:sp>
      <p:sp>
        <p:nvSpPr>
          <p:cNvPr id="49154" name="Rectangle 3"/>
          <p:cNvSpPr>
            <a:spLocks noGrp="1" noChangeArrowheads="1"/>
          </p:cNvSpPr>
          <p:nvPr>
            <p:ph idx="1"/>
          </p:nvPr>
        </p:nvSpPr>
        <p:spPr>
          <a:xfrm>
            <a:off x="768349" y="1046142"/>
            <a:ext cx="7638803" cy="4903787"/>
          </a:xfrm>
        </p:spPr>
        <p:txBody>
          <a:bodyPr/>
          <a:lstStyle/>
          <a:p>
            <a:r>
              <a:rPr lang="en-US" altLang="en-US" sz="1700" dirty="0"/>
              <a:t>A program module that provides the interface between the low-level data stored in the database and the application programs and queries submitted to the system.</a:t>
            </a:r>
          </a:p>
          <a:p>
            <a:r>
              <a:rPr lang="en-US" altLang="en-US" sz="1700" dirty="0"/>
              <a:t>The storage manager is responsible to the following tasks: </a:t>
            </a:r>
          </a:p>
          <a:p>
            <a:pPr lvl="1"/>
            <a:r>
              <a:rPr lang="en-US" altLang="en-US" sz="1700" dirty="0"/>
              <a:t>Interaction with the OS file manager </a:t>
            </a:r>
          </a:p>
          <a:p>
            <a:pPr lvl="1"/>
            <a:r>
              <a:rPr lang="en-US" altLang="en-US" sz="1700" dirty="0"/>
              <a:t>Efficient storing, retrieving and updating of data</a:t>
            </a:r>
          </a:p>
          <a:p>
            <a:r>
              <a:rPr lang="en-US" altLang="en-US" sz="1700" dirty="0"/>
              <a:t>The storage manager components include:</a:t>
            </a:r>
          </a:p>
          <a:p>
            <a:pPr lvl="1"/>
            <a:r>
              <a:rPr lang="en-US" altLang="en-US" sz="1700" b="1" dirty="0"/>
              <a:t>Authorization and integrity </a:t>
            </a:r>
            <a:r>
              <a:rPr lang="en-US" altLang="en-US" sz="1700" b="1" dirty="0" smtClean="0"/>
              <a:t>manager:</a:t>
            </a:r>
            <a:r>
              <a:rPr lang="en-US" altLang="en-US" sz="1700" dirty="0" smtClean="0"/>
              <a:t> </a:t>
            </a:r>
            <a:r>
              <a:rPr lang="en-US" dirty="0"/>
              <a:t>tests for the satisfaction of integrity constraints and checks the authority of users to access data.</a:t>
            </a:r>
            <a:endParaRPr lang="en-US" altLang="en-US" sz="1700" dirty="0"/>
          </a:p>
          <a:p>
            <a:pPr lvl="1"/>
            <a:r>
              <a:rPr lang="en-US" altLang="en-US" sz="1700" b="1" dirty="0"/>
              <a:t>Transaction </a:t>
            </a:r>
            <a:r>
              <a:rPr lang="en-US" altLang="en-US" sz="1700" b="1" dirty="0" smtClean="0"/>
              <a:t>manager:</a:t>
            </a:r>
            <a:r>
              <a:rPr lang="en-US" altLang="en-US" sz="1700" dirty="0" smtClean="0"/>
              <a:t> </a:t>
            </a:r>
            <a:r>
              <a:rPr lang="en-US" dirty="0"/>
              <a:t>ensures consistency of the DB despite system failures.</a:t>
            </a:r>
            <a:endParaRPr lang="en-US" altLang="en-US" sz="1700" dirty="0"/>
          </a:p>
          <a:p>
            <a:pPr lvl="1"/>
            <a:r>
              <a:rPr lang="en-US" altLang="en-US" sz="1700" b="1" dirty="0"/>
              <a:t>File </a:t>
            </a:r>
            <a:r>
              <a:rPr lang="en-US" altLang="en-US" sz="1700" b="1" dirty="0" smtClean="0"/>
              <a:t>manager:</a:t>
            </a:r>
            <a:r>
              <a:rPr lang="en-US" altLang="en-US" sz="1700" dirty="0" smtClean="0"/>
              <a:t> </a:t>
            </a:r>
            <a:r>
              <a:rPr lang="en-US" dirty="0"/>
              <a:t>allocation of space + data structure used to represent information stored in the disk.</a:t>
            </a:r>
            <a:endParaRPr lang="en-US" altLang="en-US" sz="1700" dirty="0"/>
          </a:p>
          <a:p>
            <a:pPr lvl="1"/>
            <a:r>
              <a:rPr lang="en-US" altLang="en-US" sz="1700" b="1" dirty="0"/>
              <a:t>Buffer </a:t>
            </a:r>
            <a:r>
              <a:rPr lang="en-US" altLang="en-US" sz="1700" b="1" dirty="0" smtClean="0"/>
              <a:t>manager:</a:t>
            </a:r>
            <a:r>
              <a:rPr lang="en-US" altLang="en-US" sz="1700" dirty="0" smtClean="0"/>
              <a:t> </a:t>
            </a:r>
            <a:r>
              <a:rPr lang="en-US" dirty="0"/>
              <a:t>responsible for fetching data from disk storage into main memory, and deciding what data to cache in the main memory.</a:t>
            </a:r>
            <a:endParaRPr lang="en-US" altLang="en-US" sz="1700" dirty="0"/>
          </a:p>
          <a:p>
            <a:pPr lvl="1">
              <a:buFont typeface="Monotype Sorts" charset="2"/>
              <a:buNone/>
            </a:pPr>
            <a:endParaRPr lang="en-US"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Storage Manager (Cont.)</a:t>
            </a:r>
          </a:p>
        </p:txBody>
      </p:sp>
      <p:sp>
        <p:nvSpPr>
          <p:cNvPr id="49154" name="Rectangle 3"/>
          <p:cNvSpPr>
            <a:spLocks noGrp="1" noChangeArrowheads="1"/>
          </p:cNvSpPr>
          <p:nvPr>
            <p:ph idx="1"/>
          </p:nvPr>
        </p:nvSpPr>
        <p:spPr>
          <a:xfrm>
            <a:off x="768350" y="1082239"/>
            <a:ext cx="7683192" cy="3270306"/>
          </a:xfrm>
        </p:spPr>
        <p:txBody>
          <a:bodyPr/>
          <a:lstStyle/>
          <a:p>
            <a:r>
              <a:rPr lang="en-US" altLang="en-US" sz="1700" dirty="0"/>
              <a:t>The storage manager implements several data structures as part of the physical system implementation:</a:t>
            </a:r>
          </a:p>
          <a:p>
            <a:pPr lvl="1"/>
            <a:r>
              <a:rPr lang="en-US" altLang="en-US" sz="1700" dirty="0"/>
              <a:t>Data files -- store the database </a:t>
            </a:r>
            <a:r>
              <a:rPr lang="en-US" altLang="en-US" sz="1700" dirty="0" smtClean="0"/>
              <a:t>itself (relations)</a:t>
            </a:r>
            <a:endParaRPr lang="en-US" altLang="en-US" sz="1700" dirty="0"/>
          </a:p>
          <a:p>
            <a:pPr lvl="1"/>
            <a:r>
              <a:rPr lang="en-US" altLang="en-US" sz="1700" dirty="0"/>
              <a:t>Data dictionary --  stores metadata about the structure of the database, in particular the schema of the database.</a:t>
            </a:r>
          </a:p>
          <a:p>
            <a:pPr lvl="1"/>
            <a:r>
              <a:rPr lang="en-US" altLang="en-US" sz="1700" dirty="0"/>
              <a:t>Indices --  can provide fast access to data items.  A database index provides pointers to those data items that hold a particular value.  </a:t>
            </a:r>
          </a:p>
          <a:p>
            <a:endParaRPr lang="en-US" altLang="en-US" sz="1700" dirty="0"/>
          </a:p>
          <a:p>
            <a:pPr lvl="1">
              <a:buFont typeface="Monotype Sorts" charset="2"/>
              <a:buNone/>
            </a:pPr>
            <a:endParaRPr lang="en-US"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1.6.2 Query </a:t>
            </a:r>
            <a:r>
              <a:rPr lang="en-US" altLang="en-US" sz="2800" dirty="0">
                <a:effectLst/>
              </a:rPr>
              <a:t>Processor</a:t>
            </a:r>
          </a:p>
        </p:txBody>
      </p:sp>
      <p:sp>
        <p:nvSpPr>
          <p:cNvPr id="53250" name="Rectangle 3"/>
          <p:cNvSpPr>
            <a:spLocks noGrp="1" noChangeArrowheads="1"/>
          </p:cNvSpPr>
          <p:nvPr>
            <p:ph idx="1"/>
          </p:nvPr>
        </p:nvSpPr>
        <p:spPr>
          <a:xfrm>
            <a:off x="768349" y="1143038"/>
            <a:ext cx="7603293" cy="4903787"/>
          </a:xfrm>
        </p:spPr>
        <p:txBody>
          <a:bodyPr/>
          <a:lstStyle/>
          <a:p>
            <a:r>
              <a:rPr lang="en-US" altLang="en-US" sz="1700" dirty="0"/>
              <a:t>The query processor components include:</a:t>
            </a:r>
          </a:p>
          <a:p>
            <a:pPr lvl="1"/>
            <a:r>
              <a:rPr lang="en-US" altLang="en-US" sz="1700" dirty="0"/>
              <a:t>DDL  interpreter --  interprets DDL statements and records the definitions in the data dictionary.</a:t>
            </a:r>
          </a:p>
          <a:p>
            <a:pPr lvl="1"/>
            <a:r>
              <a:rPr lang="en-US" altLang="en-US" sz="1700" dirty="0"/>
              <a:t>DML compiler -- translates DML statements in a query language into an evaluation plan consisting of low-level instructions that the query evaluation engine understands.</a:t>
            </a:r>
          </a:p>
          <a:p>
            <a:pPr lvl="2"/>
            <a:r>
              <a:rPr lang="en-US" altLang="en-US" sz="1700" dirty="0"/>
              <a:t>The DML compiler performs query optimization; that is, it picks the lowest cost evaluation plan from among the various alternatives.</a:t>
            </a:r>
          </a:p>
          <a:p>
            <a:pPr lvl="1"/>
            <a:r>
              <a:rPr lang="en-US" altLang="en-US" sz="1700" dirty="0"/>
              <a:t>Query evaluation engine -- executes low-level instructions generated by the DML compiler.</a:t>
            </a:r>
          </a:p>
          <a:p>
            <a:pPr lvl="1"/>
            <a:endParaRPr lang="en-US"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Query Processing</a:t>
            </a:r>
          </a:p>
        </p:txBody>
      </p:sp>
      <p:sp>
        <p:nvSpPr>
          <p:cNvPr id="51202" name="Rectangle 3"/>
          <p:cNvSpPr>
            <a:spLocks noGrp="1" noChangeArrowheads="1"/>
          </p:cNvSpPr>
          <p:nvPr>
            <p:ph idx="1"/>
          </p:nvPr>
        </p:nvSpPr>
        <p:spPr>
          <a:xfrm>
            <a:off x="768350" y="1093789"/>
            <a:ext cx="7327139" cy="1100771"/>
          </a:xfrm>
        </p:spPr>
        <p:txBody>
          <a:bodyPr/>
          <a:lstStyle/>
          <a:p>
            <a:pPr>
              <a:buFont typeface="Monotype Sorts" charset="2"/>
              <a:buNone/>
            </a:pPr>
            <a:r>
              <a:rPr lang="en-US" altLang="en-US" sz="1700" dirty="0"/>
              <a:t>1.	Parsing and translation</a:t>
            </a:r>
          </a:p>
          <a:p>
            <a:pPr>
              <a:buFont typeface="Monotype Sorts" charset="2"/>
              <a:buNone/>
            </a:pPr>
            <a:r>
              <a:rPr lang="en-US" altLang="en-US" sz="1700" dirty="0"/>
              <a:t>2.	Optimization</a:t>
            </a:r>
          </a:p>
          <a:p>
            <a:pPr>
              <a:buFont typeface="Monotype Sorts" charset="2"/>
              <a:buNone/>
            </a:pPr>
            <a:r>
              <a:rPr lang="en-US" altLang="en-US" sz="1700" dirty="0"/>
              <a:t>3.	Evaluation</a:t>
            </a:r>
          </a:p>
        </p:txBody>
      </p:sp>
      <p:pic>
        <p:nvPicPr>
          <p:cNvPr id="512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144" y="2368476"/>
            <a:ext cx="5718048" cy="343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52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1.6.3 Transaction </a:t>
            </a:r>
            <a:r>
              <a:rPr lang="en-US" altLang="en-US" sz="2800" dirty="0">
                <a:effectLst/>
              </a:rPr>
              <a:t>Management</a:t>
            </a:r>
            <a:r>
              <a:rPr lang="en-US" altLang="en-US" dirty="0">
                <a:effectLst/>
              </a:rPr>
              <a:t>	</a:t>
            </a:r>
          </a:p>
        </p:txBody>
      </p:sp>
      <p:sp>
        <p:nvSpPr>
          <p:cNvPr id="78851" name="Rectangle 3"/>
          <p:cNvSpPr>
            <a:spLocks noGrp="1" noChangeArrowheads="1"/>
          </p:cNvSpPr>
          <p:nvPr>
            <p:ph idx="1"/>
          </p:nvPr>
        </p:nvSpPr>
        <p:spPr>
          <a:xfrm>
            <a:off x="768350" y="1130367"/>
            <a:ext cx="7801718" cy="5357982"/>
          </a:xfrm>
        </p:spPr>
        <p:txBody>
          <a:bodyPr/>
          <a:lstStyle/>
          <a:p>
            <a:r>
              <a:rPr lang="en-US" altLang="en-US" sz="1700" dirty="0">
                <a:sym typeface="Symbol" panose="05050102010706020507" pitchFamily="18" charset="2"/>
              </a:rPr>
              <a:t>A</a:t>
            </a:r>
            <a:r>
              <a:rPr lang="en-US" altLang="en-US" sz="1700" b="1" dirty="0">
                <a:solidFill>
                  <a:srgbClr val="002060"/>
                </a:solidFill>
                <a:sym typeface="Symbol" panose="05050102010706020507" pitchFamily="18" charset="2"/>
              </a:rPr>
              <a:t> transaction </a:t>
            </a:r>
            <a:r>
              <a:rPr lang="en-US" altLang="en-US" sz="1700" dirty="0"/>
              <a:t>is a collection of operations that performs a single logical function in a database </a:t>
            </a:r>
            <a:r>
              <a:rPr lang="en-US" altLang="en-US" sz="1700" dirty="0" smtClean="0"/>
              <a:t>application</a:t>
            </a:r>
          </a:p>
          <a:p>
            <a:pPr lvl="1"/>
            <a:r>
              <a:rPr lang="en-US" dirty="0"/>
              <a:t>e.g., deposit, withdrawal, transfer between </a:t>
            </a:r>
            <a:r>
              <a:rPr lang="en-US" dirty="0" smtClean="0"/>
              <a:t>accounts</a:t>
            </a:r>
            <a:endParaRPr lang="en-US" dirty="0"/>
          </a:p>
          <a:p>
            <a:pPr lvl="0"/>
            <a:r>
              <a:rPr lang="en-US" b="1" dirty="0"/>
              <a:t>ACID </a:t>
            </a:r>
            <a:r>
              <a:rPr lang="en-US" dirty="0"/>
              <a:t>Properties of Transaction</a:t>
            </a:r>
            <a:r>
              <a:rPr lang="en-US" dirty="0" smtClean="0"/>
              <a:t>:</a:t>
            </a:r>
            <a:endParaRPr lang="en-US" dirty="0"/>
          </a:p>
          <a:p>
            <a:pPr lvl="1">
              <a:spcBef>
                <a:spcPts val="500"/>
              </a:spcBef>
            </a:pPr>
            <a:r>
              <a:rPr lang="en-US" dirty="0"/>
              <a:t>A - Atomicity</a:t>
            </a:r>
          </a:p>
          <a:p>
            <a:pPr lvl="1">
              <a:spcBef>
                <a:spcPts val="500"/>
              </a:spcBef>
            </a:pPr>
            <a:r>
              <a:rPr lang="en-US" dirty="0"/>
              <a:t>C - Consistency</a:t>
            </a:r>
          </a:p>
          <a:p>
            <a:pPr lvl="1">
              <a:spcBef>
                <a:spcPts val="500"/>
              </a:spcBef>
            </a:pPr>
            <a:r>
              <a:rPr lang="en-US" dirty="0"/>
              <a:t>I - Isolation</a:t>
            </a:r>
          </a:p>
          <a:p>
            <a:pPr lvl="1">
              <a:spcBef>
                <a:spcPts val="500"/>
              </a:spcBef>
            </a:pPr>
            <a:r>
              <a:rPr lang="en-US" dirty="0"/>
              <a:t>D – Durability</a:t>
            </a:r>
            <a:endParaRPr lang="en-US" altLang="en-US" dirty="0"/>
          </a:p>
          <a:p>
            <a:r>
              <a:rPr lang="en-US" b="1" dirty="0"/>
              <a:t>Transaction Manager</a:t>
            </a:r>
            <a:r>
              <a:rPr lang="en-US" dirty="0"/>
              <a:t> = concurrency control manager + recovery </a:t>
            </a:r>
            <a:r>
              <a:rPr lang="en-US" dirty="0" smtClean="0"/>
              <a:t>manager</a:t>
            </a:r>
            <a:endParaRPr lang="en-US" altLang="en-US" sz="1700" dirty="0"/>
          </a:p>
          <a:p>
            <a:r>
              <a:rPr lang="en-US" altLang="en-US" sz="1700" b="1" dirty="0">
                <a:solidFill>
                  <a:srgbClr val="002060"/>
                </a:solidFill>
                <a:sym typeface="Symbol" panose="05050102010706020507" pitchFamily="18" charset="2"/>
              </a:rPr>
              <a:t>Concurrency-control manager </a:t>
            </a:r>
            <a:r>
              <a:rPr lang="en-US" altLang="en-US" sz="1700" dirty="0"/>
              <a:t>controls the interaction among the concurrent transactions, to ensure the consistency of the database</a:t>
            </a:r>
            <a:r>
              <a:rPr lang="en-US" altLang="en-US" sz="1700" dirty="0" smtClean="0"/>
              <a:t>.</a:t>
            </a:r>
          </a:p>
          <a:p>
            <a:pPr lvl="1"/>
            <a:r>
              <a:rPr lang="en-US" dirty="0"/>
              <a:t>e.g., two users accessing the same bank account cannot “corrupt” the system or withdraw more than allowed</a:t>
            </a:r>
            <a:r>
              <a:rPr lang="en-US" altLang="en-US" b="1" dirty="0" smtClean="0">
                <a:solidFill>
                  <a:schemeClr val="tx2"/>
                </a:solidFill>
              </a:rPr>
              <a:t> </a:t>
            </a:r>
            <a:endParaRPr lang="en-US" altLang="en-US" b="1" dirty="0">
              <a:solidFill>
                <a:schemeClr val="tx2"/>
              </a:solidFill>
            </a:endParaRPr>
          </a:p>
          <a:p>
            <a:r>
              <a:rPr lang="en-US" altLang="en-US" b="1" dirty="0" smtClean="0">
                <a:solidFill>
                  <a:srgbClr val="002060"/>
                </a:solidFill>
                <a:sym typeface="Symbol" panose="05050102010706020507" pitchFamily="18" charset="2"/>
              </a:rPr>
              <a:t>Recovery manager </a:t>
            </a:r>
            <a:r>
              <a:rPr lang="en-US" altLang="en-US" dirty="0"/>
              <a:t>ensures that the database remains in a consistent (correct) state despite system failures (e.g., power failures and operating system crashes) and transaction failures</a:t>
            </a:r>
            <a:r>
              <a:rPr lang="en-US" altLang="en-US" dirty="0" smtClean="0"/>
              <a:t>.</a:t>
            </a:r>
          </a:p>
          <a:p>
            <a:pPr lvl="1"/>
            <a:r>
              <a:rPr lang="en-US" dirty="0"/>
              <a:t>e.g., system crash cannot wipe out “committed” transactions</a:t>
            </a:r>
            <a:endParaRPr lang="en-US" altLang="en-US" b="1" dirty="0">
              <a:solidFill>
                <a:schemeClr val="tx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1.7 Database </a:t>
            </a:r>
            <a:r>
              <a:rPr lang="en-US" altLang="en-US" sz="2800" dirty="0">
                <a:effectLst/>
              </a:rPr>
              <a:t>Architecture</a:t>
            </a:r>
          </a:p>
        </p:txBody>
      </p:sp>
      <p:sp>
        <p:nvSpPr>
          <p:cNvPr id="61442" name="Rectangle 3"/>
          <p:cNvSpPr>
            <a:spLocks noGrp="1" noChangeArrowheads="1"/>
          </p:cNvSpPr>
          <p:nvPr>
            <p:ph idx="1"/>
          </p:nvPr>
        </p:nvSpPr>
        <p:spPr>
          <a:xfrm>
            <a:off x="768350" y="1093788"/>
            <a:ext cx="7354718" cy="4903787"/>
          </a:xfrm>
        </p:spPr>
        <p:txBody>
          <a:bodyPr/>
          <a:lstStyle/>
          <a:p>
            <a:r>
              <a:rPr lang="en-US" altLang="en-US" sz="1800" dirty="0"/>
              <a:t>Centralized databases</a:t>
            </a:r>
          </a:p>
          <a:p>
            <a:pPr lvl="1"/>
            <a:r>
              <a:rPr lang="en-US" altLang="en-US" sz="1700" dirty="0"/>
              <a:t>One to a few cores, shared memory</a:t>
            </a:r>
          </a:p>
          <a:p>
            <a:r>
              <a:rPr lang="en-US" altLang="en-US" sz="1800" dirty="0"/>
              <a:t>Client-server, </a:t>
            </a:r>
          </a:p>
          <a:p>
            <a:pPr lvl="1"/>
            <a:r>
              <a:rPr lang="en-US" altLang="en-US" sz="1700" dirty="0"/>
              <a:t>One server machine executes work on behalf of multiple client machines.</a:t>
            </a:r>
          </a:p>
          <a:p>
            <a:r>
              <a:rPr lang="en-US" altLang="en-US" sz="1800" dirty="0"/>
              <a:t>Parallel </a:t>
            </a:r>
            <a:r>
              <a:rPr lang="en-US" altLang="en-US" sz="1800" dirty="0" smtClean="0"/>
              <a:t>databases: </a:t>
            </a:r>
            <a:r>
              <a:rPr lang="en-US" sz="1800" dirty="0" smtClean="0"/>
              <a:t>exploits </a:t>
            </a:r>
            <a:r>
              <a:rPr lang="en-US" sz="1800" dirty="0"/>
              <a:t>parallel computer architecture</a:t>
            </a:r>
            <a:endParaRPr lang="en-US" altLang="en-US" sz="1800" dirty="0"/>
          </a:p>
          <a:p>
            <a:pPr lvl="1"/>
            <a:r>
              <a:rPr lang="en-US" altLang="en-US" sz="1700" dirty="0"/>
              <a:t>Many core shared memory</a:t>
            </a:r>
          </a:p>
          <a:p>
            <a:pPr lvl="1"/>
            <a:r>
              <a:rPr lang="en-US" altLang="en-US" sz="1700" dirty="0"/>
              <a:t>Shared disk</a:t>
            </a:r>
          </a:p>
          <a:p>
            <a:pPr lvl="1"/>
            <a:r>
              <a:rPr lang="en-US" altLang="en-US" sz="1700" dirty="0"/>
              <a:t>Shared nothing</a:t>
            </a:r>
          </a:p>
          <a:p>
            <a:r>
              <a:rPr lang="en-US" altLang="en-US" sz="1800" dirty="0"/>
              <a:t>Distributed databases</a:t>
            </a:r>
          </a:p>
          <a:p>
            <a:pPr lvl="1"/>
            <a:r>
              <a:rPr lang="en-US" altLang="en-US" sz="1700" dirty="0">
                <a:sym typeface="Symbol" panose="05050102010706020507" pitchFamily="18" charset="2"/>
              </a:rPr>
              <a:t>Geographical distribution</a:t>
            </a:r>
          </a:p>
          <a:p>
            <a:pPr lvl="1"/>
            <a:r>
              <a:rPr lang="en-US" altLang="en-US" sz="1700" dirty="0">
                <a:sym typeface="Symbol" panose="05050102010706020507" pitchFamily="18" charset="2"/>
              </a:rPr>
              <a:t>Schema/data heterogeneity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1.1 Database Systems Applications</a:t>
            </a:r>
            <a:endParaRPr lang="en-US" altLang="en-US" sz="3200" dirty="0">
              <a:effectLst/>
            </a:endParaRPr>
          </a:p>
        </p:txBody>
      </p:sp>
      <p:sp>
        <p:nvSpPr>
          <p:cNvPr id="9218" name="Rectangle 3"/>
          <p:cNvSpPr>
            <a:spLocks noGrp="1" noChangeArrowheads="1"/>
          </p:cNvSpPr>
          <p:nvPr>
            <p:ph idx="1"/>
          </p:nvPr>
        </p:nvSpPr>
        <p:spPr>
          <a:xfrm>
            <a:off x="768350" y="1118174"/>
            <a:ext cx="7600397" cy="4903787"/>
          </a:xfrm>
        </p:spPr>
        <p:txBody>
          <a:bodyPr/>
          <a:lstStyle/>
          <a:p>
            <a:pPr indent="-365760"/>
            <a:r>
              <a:rPr lang="en-US" dirty="0"/>
              <a:t>The earliest database systems arose in the 1960s in response to the computerized management of commercial </a:t>
            </a:r>
            <a:r>
              <a:rPr lang="en-US" dirty="0" smtClean="0"/>
              <a:t>data and were relatively simple.</a:t>
            </a:r>
          </a:p>
          <a:p>
            <a:pPr indent="-365760"/>
            <a:r>
              <a:rPr lang="en-US" dirty="0" smtClean="0"/>
              <a:t>Modern </a:t>
            </a:r>
            <a:r>
              <a:rPr lang="en-US" dirty="0"/>
              <a:t>applications include highly sophisticated, worldwide enterprises. </a:t>
            </a:r>
            <a:endParaRPr lang="en-US" altLang="en-US" sz="1700" dirty="0" smtClean="0"/>
          </a:p>
          <a:p>
            <a:pPr indent="-365760"/>
            <a:r>
              <a:rPr lang="en-US" altLang="en-US" sz="1700" dirty="0" smtClean="0"/>
              <a:t>Database </a:t>
            </a:r>
            <a:r>
              <a:rPr lang="en-US" altLang="en-US" sz="1700" dirty="0"/>
              <a:t>systems are used to manage collections of data that are:</a:t>
            </a:r>
          </a:p>
          <a:p>
            <a:pPr lvl="1"/>
            <a:r>
              <a:rPr lang="en-US" altLang="en-US" sz="1700" dirty="0"/>
              <a:t>Highly valuable</a:t>
            </a:r>
          </a:p>
          <a:p>
            <a:pPr lvl="1"/>
            <a:r>
              <a:rPr lang="en-US" altLang="en-US" sz="1700" dirty="0"/>
              <a:t>Relatively large</a:t>
            </a:r>
          </a:p>
          <a:p>
            <a:pPr lvl="1"/>
            <a:r>
              <a:rPr lang="en-US" altLang="en-US" sz="1700" dirty="0"/>
              <a:t>Accessed by multiple users and applications, often at the same time.</a:t>
            </a:r>
          </a:p>
          <a:p>
            <a:pPr marL="365760" indent="-365760"/>
            <a:r>
              <a:rPr lang="en-US" altLang="en-US" sz="1700" dirty="0"/>
              <a:t>A modern database system is a complex software system whose task is to manage a large, complex collection of data.</a:t>
            </a:r>
          </a:p>
          <a:p>
            <a:pPr indent="-365760"/>
            <a:r>
              <a:rPr lang="en-US" sz="1700" dirty="0">
                <a:ea typeface="ＭＳ Ｐゴシック" pitchFamily="34" charset="-128"/>
              </a:rPr>
              <a:t>Databases touch all aspects of our lives</a:t>
            </a:r>
          </a:p>
          <a:p>
            <a:endParaRPr lang="en-US" altLang="en-US" dirty="0"/>
          </a:p>
          <a:p>
            <a:pPr>
              <a:buNone/>
            </a:pPr>
            <a:endParaRPr lang="en-US" altLang="en-US" dirty="0"/>
          </a:p>
          <a:p>
            <a:endParaRPr lang="en-US" altLang="en-US" dirty="0"/>
          </a:p>
        </p:txBody>
      </p:sp>
    </p:spTree>
    <p:extLst>
      <p:ext uri="{BB962C8B-B14F-4D97-AF65-F5344CB8AC3E}">
        <p14:creationId xmlns:p14="http://schemas.microsoft.com/office/powerpoint/2010/main" val="4156050932"/>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8874E-9429-4B1E-981E-C70D2AC67205}"/>
              </a:ext>
            </a:extLst>
          </p:cNvPr>
          <p:cNvSpPr>
            <a:spLocks noGrp="1"/>
          </p:cNvSpPr>
          <p:nvPr>
            <p:ph type="title"/>
          </p:nvPr>
        </p:nvSpPr>
        <p:spPr>
          <a:xfrm>
            <a:off x="768349" y="117474"/>
            <a:ext cx="8137111" cy="762139"/>
          </a:xfrm>
        </p:spPr>
        <p:txBody>
          <a:bodyPr/>
          <a:lstStyle/>
          <a:p>
            <a:r>
              <a:rPr lang="en-IN" dirty="0"/>
              <a:t>Database Architecture </a:t>
            </a:r>
            <a:br>
              <a:rPr lang="en-IN" dirty="0"/>
            </a:br>
            <a:r>
              <a:rPr lang="en-IN" dirty="0"/>
              <a:t>(Centralized/Shared-Memory)</a:t>
            </a:r>
          </a:p>
        </p:txBody>
      </p:sp>
      <p:pic>
        <p:nvPicPr>
          <p:cNvPr id="6" name="Graphic 5">
            <a:extLst>
              <a:ext uri="{FF2B5EF4-FFF2-40B4-BE49-F238E27FC236}">
                <a16:creationId xmlns:a16="http://schemas.microsoft.com/office/drawing/2014/main" xmlns="" id="{35D13987-289A-4B35-AF04-A396F79120B8}"/>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28828" b="-1"/>
          <a:stretch/>
        </p:blipFill>
        <p:spPr>
          <a:xfrm>
            <a:off x="2173080" y="959180"/>
            <a:ext cx="5489989" cy="5615553"/>
          </a:xfrm>
          <a:prstGeom prst="rect">
            <a:avLst/>
          </a:prstGeom>
        </p:spPr>
      </p:pic>
    </p:spTree>
    <p:extLst>
      <p:ext uri="{BB962C8B-B14F-4D97-AF65-F5344CB8AC3E}">
        <p14:creationId xmlns:p14="http://schemas.microsoft.com/office/powerpoint/2010/main" val="24572051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Applications</a:t>
            </a:r>
          </a:p>
        </p:txBody>
      </p:sp>
      <p:sp>
        <p:nvSpPr>
          <p:cNvPr id="61442" name="Rectangle 3"/>
          <p:cNvSpPr>
            <a:spLocks noGrp="1" noChangeArrowheads="1"/>
          </p:cNvSpPr>
          <p:nvPr>
            <p:ph idx="1"/>
          </p:nvPr>
        </p:nvSpPr>
        <p:spPr>
          <a:xfrm>
            <a:off x="940080" y="1073791"/>
            <a:ext cx="7406243" cy="5414558"/>
          </a:xfrm>
        </p:spPr>
        <p:txBody>
          <a:bodyPr/>
          <a:lstStyle/>
          <a:p>
            <a:r>
              <a:rPr lang="en-US" dirty="0"/>
              <a:t>Most user of a database system today are not present at the site of the database system, But connect to it through a network. So we can differentiate between </a:t>
            </a:r>
            <a:r>
              <a:rPr lang="en-US" b="1" dirty="0"/>
              <a:t>client</a:t>
            </a:r>
            <a:r>
              <a:rPr lang="en-US" dirty="0"/>
              <a:t> machines, on which remote database users work, and </a:t>
            </a:r>
            <a:r>
              <a:rPr lang="en-US" b="1" dirty="0"/>
              <a:t>server</a:t>
            </a:r>
            <a:r>
              <a:rPr lang="en-US" dirty="0"/>
              <a:t> machines, on which the database systems runs</a:t>
            </a:r>
            <a:r>
              <a:rPr lang="en-US" dirty="0" smtClean="0"/>
              <a:t>.</a:t>
            </a:r>
          </a:p>
          <a:p>
            <a:r>
              <a:rPr lang="en-US" altLang="en-US" dirty="0"/>
              <a:t>Database applications are usually partitioned into two or three </a:t>
            </a:r>
            <a:r>
              <a:rPr lang="en-US" altLang="en-US" dirty="0" smtClean="0"/>
              <a:t>parts</a:t>
            </a:r>
            <a:endParaRPr lang="en-US" altLang="en-US" sz="1700" dirty="0" smtClean="0"/>
          </a:p>
          <a:p>
            <a:pPr lvl="1"/>
            <a:r>
              <a:rPr lang="en-US" altLang="en-US" dirty="0" smtClean="0"/>
              <a:t>Two-tier </a:t>
            </a:r>
            <a:r>
              <a:rPr lang="en-US" altLang="en-US" dirty="0"/>
              <a:t>architecture --  the application resides at the client machine, where it invokes database system functionality at the server </a:t>
            </a:r>
            <a:r>
              <a:rPr lang="en-US" altLang="en-US" dirty="0" smtClean="0"/>
              <a:t>machine </a:t>
            </a:r>
            <a:r>
              <a:rPr lang="en-US" dirty="0"/>
              <a:t>through query language statements. Application program interface standard like ODBC and JDBC are used for interaction between client and server.</a:t>
            </a:r>
            <a:endParaRPr lang="en-US" altLang="en-US" dirty="0"/>
          </a:p>
          <a:p>
            <a:pPr lvl="1"/>
            <a:r>
              <a:rPr lang="en-US" altLang="en-US" dirty="0"/>
              <a:t>Three-tier architecture -- the client machine acts as a front end and does not contain any direct database calls.  </a:t>
            </a:r>
          </a:p>
          <a:p>
            <a:pPr lvl="2"/>
            <a:r>
              <a:rPr lang="en-US" altLang="en-US" dirty="0"/>
              <a:t>The client end communicates with an application server, usually through a forms interface.  </a:t>
            </a:r>
          </a:p>
          <a:p>
            <a:pPr lvl="2"/>
            <a:r>
              <a:rPr lang="en-US" altLang="en-US" dirty="0"/>
              <a:t>The application server in turn communicates with a database system to access data. </a:t>
            </a:r>
            <a:endParaRPr lang="en-US" altLang="en-US" dirty="0" smtClean="0"/>
          </a:p>
          <a:p>
            <a:r>
              <a:rPr lang="en-US" dirty="0"/>
              <a:t>Three-tire applications are more appropriate large applications that run on the World Wide Web.</a:t>
            </a:r>
            <a:r>
              <a:rPr lang="en-US" altLang="en-US" dirty="0" smtClean="0"/>
              <a:t> </a:t>
            </a:r>
            <a:endParaRPr lang="en-US" altLang="en-US" dirty="0"/>
          </a:p>
          <a:p>
            <a:endParaRPr lang="en-US" altLang="en-US" dirty="0"/>
          </a:p>
        </p:txBody>
      </p:sp>
    </p:spTree>
    <p:extLst>
      <p:ext uri="{BB962C8B-B14F-4D97-AF65-F5344CB8AC3E}">
        <p14:creationId xmlns:p14="http://schemas.microsoft.com/office/powerpoint/2010/main" val="37088176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Two-tier and three-tier architectures</a:t>
            </a:r>
          </a:p>
        </p:txBody>
      </p:sp>
      <p:sp>
        <p:nvSpPr>
          <p:cNvPr id="59394" name="Rectangle 10"/>
          <p:cNvSpPr>
            <a:spLocks noChangeArrowheads="1"/>
          </p:cNvSpPr>
          <p:nvPr/>
        </p:nvSpPr>
        <p:spPr bwMode="auto">
          <a:xfrm>
            <a:off x="5934075" y="276582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sp>
        <p:nvSpPr>
          <p:cNvPr id="59395" name="Rectangle 11"/>
          <p:cNvSpPr>
            <a:spLocks noChangeArrowheads="1"/>
          </p:cNvSpPr>
          <p:nvPr/>
        </p:nvSpPr>
        <p:spPr bwMode="auto">
          <a:xfrm>
            <a:off x="6038850" y="396597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sp>
        <p:nvSpPr>
          <p:cNvPr id="59396" name="Rectangle 12"/>
          <p:cNvSpPr>
            <a:spLocks noChangeArrowheads="1"/>
          </p:cNvSpPr>
          <p:nvPr/>
        </p:nvSpPr>
        <p:spPr bwMode="auto">
          <a:xfrm>
            <a:off x="6000750" y="467082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pic>
        <p:nvPicPr>
          <p:cNvPr id="3" name="Graphic 2">
            <a:extLst>
              <a:ext uri="{FF2B5EF4-FFF2-40B4-BE49-F238E27FC236}">
                <a16:creationId xmlns:a16="http://schemas.microsoft.com/office/drawing/2014/main" xmlns="" id="{73A18438-CAED-46A8-AC4A-9CD37495AB9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244638" y="1378918"/>
            <a:ext cx="6568649" cy="421475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Users</a:t>
            </a:r>
          </a:p>
        </p:txBody>
      </p:sp>
      <p:pic>
        <p:nvPicPr>
          <p:cNvPr id="5" name="Graphic 4">
            <a:extLst>
              <a:ext uri="{FF2B5EF4-FFF2-40B4-BE49-F238E27FC236}">
                <a16:creationId xmlns:a16="http://schemas.microsoft.com/office/drawing/2014/main" xmlns="" id="{64BFA042-22D8-4B76-83F1-7A404E7E236C}"/>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t="-1" b="46320"/>
          <a:stretch/>
        </p:blipFill>
        <p:spPr>
          <a:xfrm>
            <a:off x="1152940" y="1114976"/>
            <a:ext cx="7291748" cy="5625549"/>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1.8 Database Users and Administrators</a:t>
            </a:r>
            <a:endParaRPr lang="en-US" altLang="en-US" sz="2800" dirty="0">
              <a:effectLst/>
            </a:endParaRPr>
          </a:p>
        </p:txBody>
      </p:sp>
      <p:sp>
        <p:nvSpPr>
          <p:cNvPr id="61442" name="Rectangle 3"/>
          <p:cNvSpPr>
            <a:spLocks noGrp="1" noChangeArrowheads="1"/>
          </p:cNvSpPr>
          <p:nvPr>
            <p:ph idx="1"/>
          </p:nvPr>
        </p:nvSpPr>
        <p:spPr>
          <a:xfrm>
            <a:off x="996001" y="1040792"/>
            <a:ext cx="7301824" cy="4795803"/>
          </a:xfrm>
          <a:ln>
            <a:solidFill>
              <a:schemeClr val="accent1"/>
            </a:solidFill>
          </a:ln>
        </p:spPr>
        <p:txBody>
          <a:bodyPr/>
          <a:lstStyle/>
          <a:p>
            <a:r>
              <a:rPr lang="en-US" dirty="0"/>
              <a:t>A primary goal of a database system is to retrieve information from and store new information in the database. People who work with a database can be categorized as database users or database administrators</a:t>
            </a:r>
            <a:r>
              <a:rPr lang="en-US" dirty="0" smtClean="0"/>
              <a:t>.</a:t>
            </a:r>
          </a:p>
          <a:p>
            <a:r>
              <a:rPr lang="en-US" b="1" dirty="0" smtClean="0"/>
              <a:t>1.8.1 Database Users</a:t>
            </a:r>
          </a:p>
          <a:p>
            <a:r>
              <a:rPr lang="en-US" dirty="0"/>
              <a:t>Users are differentiated by the way they expect to interact with the system. Four different types</a:t>
            </a:r>
            <a:r>
              <a:rPr lang="en-US" dirty="0" smtClean="0"/>
              <a:t>:</a:t>
            </a:r>
            <a:endParaRPr lang="en-US" dirty="0"/>
          </a:p>
          <a:p>
            <a:r>
              <a:rPr lang="en-US" b="1" dirty="0"/>
              <a:t>1. Naive users</a:t>
            </a:r>
            <a:r>
              <a:rPr lang="en-US" dirty="0"/>
              <a:t> – are unsophisticated users who interact with the system by invoking one of the permanent application programs that have been written previously</a:t>
            </a:r>
            <a:r>
              <a:rPr lang="en-US" dirty="0" smtClean="0"/>
              <a:t>.</a:t>
            </a:r>
            <a:endParaRPr lang="en-US" dirty="0"/>
          </a:p>
          <a:p>
            <a:pPr lvl="1"/>
            <a:r>
              <a:rPr lang="en-US" dirty="0"/>
              <a:t>E.g. people accessing database over the web, bank tellers, and clerical staff. </a:t>
            </a:r>
          </a:p>
          <a:p>
            <a:pPr lvl="1"/>
            <a:r>
              <a:rPr lang="en-US" dirty="0"/>
              <a:t>The typical user interface for naïve users is a forms interface, where the user can fill in appropriate fields of the form. They may also simply read reports generated from the database.</a:t>
            </a:r>
            <a:endParaRPr lang="en-US" b="1" dirty="0" smtClean="0"/>
          </a:p>
          <a:p>
            <a:endParaRPr lang="en-US" altLang="en-US" sz="17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1.8.1 Database Users</a:t>
            </a:r>
            <a:endParaRPr lang="en-US" altLang="en-US" sz="2800" dirty="0">
              <a:effectLst/>
            </a:endParaRPr>
          </a:p>
        </p:txBody>
      </p:sp>
      <p:sp>
        <p:nvSpPr>
          <p:cNvPr id="61442" name="Rectangle 3"/>
          <p:cNvSpPr>
            <a:spLocks noGrp="1" noChangeArrowheads="1"/>
          </p:cNvSpPr>
          <p:nvPr>
            <p:ph idx="1"/>
          </p:nvPr>
        </p:nvSpPr>
        <p:spPr>
          <a:xfrm>
            <a:off x="996001" y="1040793"/>
            <a:ext cx="7593522" cy="4059456"/>
          </a:xfrm>
          <a:ln>
            <a:solidFill>
              <a:schemeClr val="accent1"/>
            </a:solidFill>
          </a:ln>
        </p:spPr>
        <p:txBody>
          <a:bodyPr/>
          <a:lstStyle/>
          <a:p>
            <a:r>
              <a:rPr lang="en-US" b="1" dirty="0"/>
              <a:t>2. Application programmers</a:t>
            </a:r>
            <a:r>
              <a:rPr lang="en-US" dirty="0"/>
              <a:t> – are computer professionals who write application programs. Application programmers can choose from many tools to develop user interface.  </a:t>
            </a:r>
            <a:endParaRPr lang="en-US" dirty="0" smtClean="0"/>
          </a:p>
          <a:p>
            <a:pPr lvl="1"/>
            <a:r>
              <a:rPr lang="en-US" b="1" dirty="0" smtClean="0"/>
              <a:t>Rapid </a:t>
            </a:r>
            <a:r>
              <a:rPr lang="en-US" b="1" dirty="0"/>
              <a:t>application development (RAD)</a:t>
            </a:r>
            <a:r>
              <a:rPr lang="en-US" dirty="0"/>
              <a:t> tools are tools that enable an application programmer to construct forms and reports with minimal programming effort</a:t>
            </a:r>
            <a:r>
              <a:rPr lang="en-US" dirty="0" smtClean="0"/>
              <a:t>.</a:t>
            </a:r>
            <a:r>
              <a:rPr lang="en-US" dirty="0"/>
              <a:t> </a:t>
            </a:r>
          </a:p>
          <a:p>
            <a:r>
              <a:rPr lang="en-US" b="1" dirty="0"/>
              <a:t>3. Sophisticated users</a:t>
            </a:r>
            <a:r>
              <a:rPr lang="en-US" dirty="0"/>
              <a:t> – interact with the system without writing programs. Instead, they form their requests in a database query language. Analysts who submit queries to explore data in the database fall in this category. </a:t>
            </a:r>
          </a:p>
          <a:p>
            <a:pPr lvl="1"/>
            <a:r>
              <a:rPr lang="en-US" dirty="0"/>
              <a:t>e.g., analyst looking at sales data (OLAP – Online analytical processing), data mining</a:t>
            </a:r>
            <a:endParaRPr lang="en-US" dirty="0" smtClean="0"/>
          </a:p>
          <a:p>
            <a:endParaRPr lang="en-US" altLang="en-US" sz="1700" dirty="0" smtClean="0"/>
          </a:p>
        </p:txBody>
      </p:sp>
    </p:spTree>
    <p:extLst>
      <p:ext uri="{BB962C8B-B14F-4D97-AF65-F5344CB8AC3E}">
        <p14:creationId xmlns:p14="http://schemas.microsoft.com/office/powerpoint/2010/main" val="3004914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1.8.1 Database Administrators</a:t>
            </a:r>
            <a:endParaRPr lang="en-US" altLang="en-US" sz="2800" dirty="0">
              <a:effectLst/>
            </a:endParaRPr>
          </a:p>
        </p:txBody>
      </p:sp>
      <p:sp>
        <p:nvSpPr>
          <p:cNvPr id="61442" name="Rectangle 3"/>
          <p:cNvSpPr>
            <a:spLocks noGrp="1" noChangeArrowheads="1"/>
          </p:cNvSpPr>
          <p:nvPr>
            <p:ph idx="1"/>
          </p:nvPr>
        </p:nvSpPr>
        <p:spPr>
          <a:xfrm>
            <a:off x="996001" y="1040793"/>
            <a:ext cx="7593522" cy="5155726"/>
          </a:xfrm>
          <a:ln>
            <a:solidFill>
              <a:schemeClr val="accent1"/>
            </a:solidFill>
          </a:ln>
        </p:spPr>
        <p:txBody>
          <a:bodyPr/>
          <a:lstStyle/>
          <a:p>
            <a:r>
              <a:rPr lang="en-US" dirty="0"/>
              <a:t>One of the main reasons for using DBMS is to have central control both data and the programs that access that data. A person who has such central control over the system is called </a:t>
            </a:r>
            <a:r>
              <a:rPr lang="en-US" b="1" dirty="0"/>
              <a:t>database administrator (DBA</a:t>
            </a:r>
            <a:r>
              <a:rPr lang="en-US" b="1" dirty="0" smtClean="0"/>
              <a:t>)</a:t>
            </a:r>
            <a:r>
              <a:rPr lang="en-US" dirty="0" smtClean="0"/>
              <a:t>.</a:t>
            </a:r>
            <a:endParaRPr lang="en-US" dirty="0"/>
          </a:p>
          <a:p>
            <a:r>
              <a:rPr lang="en-US" dirty="0"/>
              <a:t>The functions of a database administrator (DBA) include</a:t>
            </a:r>
            <a:r>
              <a:rPr lang="en-US" dirty="0" smtClean="0"/>
              <a:t>:</a:t>
            </a:r>
            <a:endParaRPr lang="en-US" dirty="0"/>
          </a:p>
          <a:p>
            <a:r>
              <a:rPr lang="en-US" b="1" dirty="0"/>
              <a:t>1. Schema definition:</a:t>
            </a:r>
            <a:r>
              <a:rPr lang="en-US" dirty="0"/>
              <a:t> The DBA creates the original database schema by executing a set of data definition statements in the DDL</a:t>
            </a:r>
            <a:r>
              <a:rPr lang="en-US" dirty="0" smtClean="0"/>
              <a:t>.</a:t>
            </a:r>
            <a:endParaRPr lang="en-US" dirty="0"/>
          </a:p>
          <a:p>
            <a:r>
              <a:rPr lang="en-US" b="1" dirty="0"/>
              <a:t>2.</a:t>
            </a:r>
            <a:r>
              <a:rPr lang="en-US" dirty="0"/>
              <a:t> </a:t>
            </a:r>
            <a:r>
              <a:rPr lang="en-US" b="1" dirty="0"/>
              <a:t>Storage structure and access method definition: </a:t>
            </a:r>
            <a:r>
              <a:rPr lang="en-US" dirty="0"/>
              <a:t>File organization (sequential, heap, hash, B</a:t>
            </a:r>
            <a:r>
              <a:rPr lang="en-US" baseline="30000" dirty="0"/>
              <a:t>+</a:t>
            </a:r>
            <a:r>
              <a:rPr lang="en-US" dirty="0"/>
              <a:t> tree), organization of records in a file (fixed length or variable length), index definition (ordered index, hash index). </a:t>
            </a:r>
          </a:p>
          <a:p>
            <a:r>
              <a:rPr lang="en-US" b="1" dirty="0"/>
              <a:t>3. Schema and physical-organization modification:</a:t>
            </a:r>
            <a:r>
              <a:rPr lang="en-US" dirty="0"/>
              <a:t> The DBA carries out changes to the schema and physical organization to reflect the changing needs of the organization, or to alter the physical organization to improve the performance.</a:t>
            </a:r>
            <a:endParaRPr lang="en-US" dirty="0" smtClean="0"/>
          </a:p>
          <a:p>
            <a:endParaRPr lang="en-US" altLang="en-US" sz="1700" dirty="0" smtClean="0"/>
          </a:p>
        </p:txBody>
      </p:sp>
    </p:spTree>
    <p:extLst>
      <p:ext uri="{BB962C8B-B14F-4D97-AF65-F5344CB8AC3E}">
        <p14:creationId xmlns:p14="http://schemas.microsoft.com/office/powerpoint/2010/main" val="867325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1.8.1 Database Administrators</a:t>
            </a:r>
            <a:endParaRPr lang="en-US" altLang="en-US" sz="2800" dirty="0">
              <a:effectLst/>
            </a:endParaRPr>
          </a:p>
        </p:txBody>
      </p:sp>
      <p:sp>
        <p:nvSpPr>
          <p:cNvPr id="61442" name="Rectangle 3"/>
          <p:cNvSpPr>
            <a:spLocks noGrp="1" noChangeArrowheads="1"/>
          </p:cNvSpPr>
          <p:nvPr>
            <p:ph idx="1"/>
          </p:nvPr>
        </p:nvSpPr>
        <p:spPr>
          <a:xfrm>
            <a:off x="996001" y="1040793"/>
            <a:ext cx="7593522" cy="5155726"/>
          </a:xfrm>
          <a:ln>
            <a:solidFill>
              <a:schemeClr val="accent1"/>
            </a:solidFill>
          </a:ln>
        </p:spPr>
        <p:txBody>
          <a:bodyPr/>
          <a:lstStyle/>
          <a:p>
            <a:r>
              <a:rPr lang="en-US" b="1" dirty="0"/>
              <a:t>4. Granting of authorization for data access:</a:t>
            </a:r>
            <a:r>
              <a:rPr lang="en-US" dirty="0"/>
              <a:t> By granting different types of authorization, the DBA can regulate which parts of the database various users can access.  </a:t>
            </a:r>
          </a:p>
          <a:p>
            <a:r>
              <a:rPr lang="en-US" b="1" dirty="0"/>
              <a:t>5. Specifying integrity constraints:</a:t>
            </a:r>
            <a:r>
              <a:rPr lang="en-US" dirty="0"/>
              <a:t> The DBA implements key declaration (primary key, foreign key), trigger, assertion, business rules of the organization.  </a:t>
            </a:r>
          </a:p>
          <a:p>
            <a:r>
              <a:rPr lang="en-US" b="1" dirty="0"/>
              <a:t>6. Routine maintenance: </a:t>
            </a:r>
            <a:endParaRPr lang="en-US" dirty="0"/>
          </a:p>
          <a:p>
            <a:r>
              <a:rPr lang="en-US" dirty="0"/>
              <a:t>i) Periodically backing up the database, either onto tapes or remote servers, to prevent loss of data in case of </a:t>
            </a:r>
            <a:r>
              <a:rPr lang="en-US" dirty="0" smtClean="0"/>
              <a:t>disasters</a:t>
            </a:r>
            <a:endParaRPr lang="en-US" dirty="0"/>
          </a:p>
          <a:p>
            <a:r>
              <a:rPr lang="en-US" dirty="0"/>
              <a:t>ii) Ensuring that enough disk space is available for normal operations and upgrading disk space as </a:t>
            </a:r>
            <a:r>
              <a:rPr lang="en-US" dirty="0" smtClean="0"/>
              <a:t>required</a:t>
            </a:r>
            <a:endParaRPr lang="en-US" dirty="0"/>
          </a:p>
          <a:p>
            <a:r>
              <a:rPr lang="en-US" dirty="0"/>
              <a:t>iii) Monitoring jobs running on the database and ensuring better performance</a:t>
            </a:r>
            <a:endParaRPr lang="en-US" dirty="0" smtClean="0"/>
          </a:p>
          <a:p>
            <a:endParaRPr lang="en-US" altLang="en-US" sz="1700" dirty="0" smtClean="0"/>
          </a:p>
        </p:txBody>
      </p:sp>
    </p:spTree>
    <p:extLst>
      <p:ext uri="{BB962C8B-B14F-4D97-AF65-F5344CB8AC3E}">
        <p14:creationId xmlns:p14="http://schemas.microsoft.com/office/powerpoint/2010/main" val="35043358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1.9 History </a:t>
            </a:r>
            <a:r>
              <a:rPr lang="en-US" altLang="en-US" sz="2800" dirty="0">
                <a:effectLst/>
              </a:rPr>
              <a:t>of Database Systems</a:t>
            </a:r>
          </a:p>
        </p:txBody>
      </p:sp>
      <p:sp>
        <p:nvSpPr>
          <p:cNvPr id="63490" name="Rectangle 3"/>
          <p:cNvSpPr>
            <a:spLocks noGrp="1" noChangeArrowheads="1"/>
          </p:cNvSpPr>
          <p:nvPr>
            <p:ph idx="1"/>
          </p:nvPr>
        </p:nvSpPr>
        <p:spPr>
          <a:xfrm>
            <a:off x="768351" y="1121664"/>
            <a:ext cx="7692068" cy="4900777"/>
          </a:xfrm>
        </p:spPr>
        <p:txBody>
          <a:bodyPr/>
          <a:lstStyle/>
          <a:p>
            <a:r>
              <a:rPr lang="en-US" altLang="en-US" sz="1700" dirty="0"/>
              <a:t>1950s and early 1960s:</a:t>
            </a:r>
          </a:p>
          <a:p>
            <a:pPr lvl="1"/>
            <a:r>
              <a:rPr lang="en-US" altLang="en-US" sz="1700" dirty="0"/>
              <a:t>Data processing using magnetic tapes for storage</a:t>
            </a:r>
          </a:p>
          <a:p>
            <a:pPr lvl="2"/>
            <a:r>
              <a:rPr lang="en-US" altLang="en-US" sz="1700" dirty="0"/>
              <a:t>Tapes provided only sequential access</a:t>
            </a:r>
          </a:p>
          <a:p>
            <a:pPr lvl="1"/>
            <a:r>
              <a:rPr lang="en-US" altLang="en-US" sz="1700" dirty="0"/>
              <a:t>Punched cards for input</a:t>
            </a:r>
          </a:p>
          <a:p>
            <a:r>
              <a:rPr lang="en-US" altLang="en-US" sz="1700" dirty="0"/>
              <a:t>Late 1960s and 1970s:</a:t>
            </a:r>
          </a:p>
          <a:p>
            <a:pPr lvl="1"/>
            <a:r>
              <a:rPr lang="en-US" altLang="en-US" sz="1700" dirty="0"/>
              <a:t>Hard disks allowed direct access to data</a:t>
            </a:r>
          </a:p>
          <a:p>
            <a:pPr lvl="1"/>
            <a:r>
              <a:rPr lang="en-US" altLang="en-US" sz="1700" dirty="0"/>
              <a:t>Network and hierarchical data models in widespread use</a:t>
            </a:r>
          </a:p>
          <a:p>
            <a:pPr lvl="1"/>
            <a:r>
              <a:rPr lang="en-US" altLang="en-US" sz="1700" dirty="0"/>
              <a:t>Ted </a:t>
            </a:r>
            <a:r>
              <a:rPr lang="en-US" altLang="en-US" sz="1700" dirty="0" err="1"/>
              <a:t>Codd</a:t>
            </a:r>
            <a:r>
              <a:rPr lang="en-US" altLang="en-US" sz="1700" dirty="0"/>
              <a:t> defines the relational data model</a:t>
            </a:r>
          </a:p>
          <a:p>
            <a:pPr lvl="2"/>
            <a:r>
              <a:rPr lang="en-US" altLang="en-US" sz="1700" dirty="0"/>
              <a:t>Would win the ACM Turing Award for this work</a:t>
            </a:r>
          </a:p>
          <a:p>
            <a:pPr lvl="2"/>
            <a:r>
              <a:rPr lang="en-US" altLang="en-US" sz="1700" dirty="0"/>
              <a:t>IBM Research begins System R prototype</a:t>
            </a:r>
          </a:p>
          <a:p>
            <a:pPr lvl="2"/>
            <a:r>
              <a:rPr lang="en-US" altLang="en-US" sz="1700" dirty="0"/>
              <a:t>UC Berkeley (Michael </a:t>
            </a:r>
            <a:r>
              <a:rPr lang="en-US" altLang="en-US" sz="1700" dirty="0" err="1"/>
              <a:t>Stonebraker</a:t>
            </a:r>
            <a:r>
              <a:rPr lang="en-US" altLang="en-US" sz="1700" dirty="0"/>
              <a:t>) begins Ingres prototype</a:t>
            </a:r>
          </a:p>
          <a:p>
            <a:pPr lvl="2"/>
            <a:r>
              <a:rPr lang="en-US" altLang="en-US" sz="1700" dirty="0"/>
              <a:t>Oracle releases first commercial relational database</a:t>
            </a:r>
          </a:p>
          <a:p>
            <a:pPr lvl="1"/>
            <a:r>
              <a:rPr lang="en-US" altLang="en-US" sz="1700" dirty="0"/>
              <a:t>High-performance (for the era) transaction processing</a:t>
            </a:r>
          </a:p>
          <a:p>
            <a:pPr>
              <a:buFont typeface="Monotype Sorts" charset="2"/>
              <a:buNone/>
            </a:pPr>
            <a:endParaRPr lang="en-US"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 (Cont.)</a:t>
            </a:r>
          </a:p>
        </p:txBody>
      </p:sp>
      <p:sp>
        <p:nvSpPr>
          <p:cNvPr id="65538" name="Rectangle 3"/>
          <p:cNvSpPr>
            <a:spLocks noGrp="1" noChangeArrowheads="1"/>
          </p:cNvSpPr>
          <p:nvPr>
            <p:ph idx="1"/>
          </p:nvPr>
        </p:nvSpPr>
        <p:spPr>
          <a:xfrm>
            <a:off x="768350" y="1191326"/>
            <a:ext cx="7621047" cy="4903787"/>
          </a:xfrm>
        </p:spPr>
        <p:txBody>
          <a:bodyPr/>
          <a:lstStyle/>
          <a:p>
            <a:pPr>
              <a:lnSpc>
                <a:spcPct val="90000"/>
              </a:lnSpc>
            </a:pPr>
            <a:r>
              <a:rPr lang="en-US" altLang="en-US" sz="1700" dirty="0"/>
              <a:t>1980s:</a:t>
            </a:r>
          </a:p>
          <a:p>
            <a:pPr lvl="1">
              <a:lnSpc>
                <a:spcPct val="90000"/>
              </a:lnSpc>
            </a:pPr>
            <a:r>
              <a:rPr lang="en-US" altLang="en-US" sz="1700" dirty="0"/>
              <a:t>Research relational prototypes evolve into commercial systems</a:t>
            </a:r>
          </a:p>
          <a:p>
            <a:pPr lvl="2">
              <a:lnSpc>
                <a:spcPct val="90000"/>
              </a:lnSpc>
            </a:pPr>
            <a:r>
              <a:rPr lang="en-US" altLang="en-US" sz="1700" dirty="0"/>
              <a:t>SQL becomes industrial standard</a:t>
            </a:r>
          </a:p>
          <a:p>
            <a:pPr lvl="1">
              <a:lnSpc>
                <a:spcPct val="90000"/>
              </a:lnSpc>
            </a:pPr>
            <a:r>
              <a:rPr lang="en-US" altLang="en-US" sz="1700" dirty="0"/>
              <a:t>Parallel and distributed database systems</a:t>
            </a:r>
          </a:p>
          <a:p>
            <a:pPr lvl="2">
              <a:lnSpc>
                <a:spcPct val="90000"/>
              </a:lnSpc>
            </a:pPr>
            <a:r>
              <a:rPr lang="en-US" altLang="en-US" sz="1700" dirty="0"/>
              <a:t>Wisconsin, IBM, Teradata</a:t>
            </a:r>
          </a:p>
          <a:p>
            <a:pPr lvl="1">
              <a:lnSpc>
                <a:spcPct val="90000"/>
              </a:lnSpc>
            </a:pPr>
            <a:r>
              <a:rPr lang="en-US" altLang="en-US" sz="1700" dirty="0"/>
              <a:t>Object-oriented database systems</a:t>
            </a:r>
          </a:p>
          <a:p>
            <a:pPr>
              <a:lnSpc>
                <a:spcPct val="90000"/>
              </a:lnSpc>
            </a:pPr>
            <a:r>
              <a:rPr lang="en-US" altLang="en-US" sz="1700" dirty="0"/>
              <a:t>1990s:</a:t>
            </a:r>
          </a:p>
          <a:p>
            <a:pPr lvl="1">
              <a:lnSpc>
                <a:spcPct val="90000"/>
              </a:lnSpc>
            </a:pPr>
            <a:r>
              <a:rPr lang="en-US" altLang="en-US" sz="1700" dirty="0"/>
              <a:t>Large decision support and data-mining applications</a:t>
            </a:r>
          </a:p>
          <a:p>
            <a:pPr lvl="1">
              <a:lnSpc>
                <a:spcPct val="90000"/>
              </a:lnSpc>
            </a:pPr>
            <a:r>
              <a:rPr lang="en-US" altLang="en-US" sz="1700" dirty="0"/>
              <a:t>Large multi-terabyte data warehouses</a:t>
            </a:r>
          </a:p>
          <a:p>
            <a:pPr lvl="1">
              <a:lnSpc>
                <a:spcPct val="90000"/>
              </a:lnSpc>
            </a:pPr>
            <a:r>
              <a:rPr lang="en-US" altLang="en-US" sz="1700" dirty="0"/>
              <a:t>Emergence of Web commerce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US" sz="2800" dirty="0">
                <a:effectLst/>
                <a:ea typeface="ＭＳ Ｐゴシック" pitchFamily="34" charset="-128"/>
              </a:rPr>
              <a:t>Database Applications Examples</a:t>
            </a:r>
          </a:p>
        </p:txBody>
      </p:sp>
      <p:sp>
        <p:nvSpPr>
          <p:cNvPr id="5123" name="Rectangle 3"/>
          <p:cNvSpPr>
            <a:spLocks noGrp="1" noChangeArrowheads="1"/>
          </p:cNvSpPr>
          <p:nvPr>
            <p:ph idx="1"/>
          </p:nvPr>
        </p:nvSpPr>
        <p:spPr>
          <a:xfrm>
            <a:off x="768350" y="1100831"/>
            <a:ext cx="7812124" cy="5204276"/>
          </a:xfrm>
        </p:spPr>
        <p:txBody>
          <a:bodyPr/>
          <a:lstStyle/>
          <a:p>
            <a:r>
              <a:rPr lang="en-US" sz="1700" dirty="0" smtClean="0">
                <a:solidFill>
                  <a:srgbClr val="FF0000"/>
                </a:solidFill>
                <a:ea typeface="ＭＳ Ｐゴシック" pitchFamily="34" charset="-128"/>
              </a:rPr>
              <a:t>WHERE NOT?</a:t>
            </a:r>
            <a:r>
              <a:rPr lang="en-US" sz="1700" dirty="0" smtClean="0">
                <a:ea typeface="ＭＳ Ｐゴシック" pitchFamily="34" charset="-128"/>
              </a:rPr>
              <a:t> Some representative examples</a:t>
            </a:r>
          </a:p>
          <a:p>
            <a:r>
              <a:rPr lang="en-US" sz="1700" dirty="0" smtClean="0">
                <a:ea typeface="ＭＳ Ｐゴシック" pitchFamily="34" charset="-128"/>
              </a:rPr>
              <a:t>Enterprise </a:t>
            </a:r>
            <a:r>
              <a:rPr lang="en-US" sz="1700" dirty="0">
                <a:ea typeface="ＭＳ Ｐゴシック" pitchFamily="34" charset="-128"/>
              </a:rPr>
              <a:t>Information</a:t>
            </a:r>
          </a:p>
          <a:p>
            <a:pPr lvl="1"/>
            <a:r>
              <a:rPr lang="en-US" sz="1700" dirty="0">
                <a:ea typeface="ＭＳ Ｐゴシック" pitchFamily="34" charset="-128"/>
              </a:rPr>
              <a:t>Sales: customers, products, purchases</a:t>
            </a:r>
          </a:p>
          <a:p>
            <a:pPr lvl="1"/>
            <a:r>
              <a:rPr lang="en-US" sz="1700" dirty="0">
                <a:ea typeface="ＭＳ Ｐゴシック" pitchFamily="34" charset="-128"/>
              </a:rPr>
              <a:t>Accounting: payments, receipts, </a:t>
            </a:r>
            <a:r>
              <a:rPr lang="en-US" sz="1700" dirty="0" smtClean="0">
                <a:ea typeface="ＭＳ Ｐゴシック" pitchFamily="34" charset="-128"/>
              </a:rPr>
              <a:t>account balances, assets</a:t>
            </a:r>
            <a:endParaRPr lang="en-US" sz="1700" dirty="0">
              <a:ea typeface="ＭＳ Ｐゴシック" pitchFamily="34" charset="-128"/>
            </a:endParaRPr>
          </a:p>
          <a:p>
            <a:pPr lvl="1"/>
            <a:r>
              <a:rPr lang="en-US" sz="1700" dirty="0">
                <a:ea typeface="ＭＳ Ｐゴシック" pitchFamily="34" charset="-128"/>
              </a:rPr>
              <a:t>Human Resources: Information about employees, salaries, payroll </a:t>
            </a:r>
            <a:r>
              <a:rPr lang="en-US" sz="1700" dirty="0" smtClean="0">
                <a:ea typeface="ＭＳ Ｐゴシック" pitchFamily="34" charset="-128"/>
              </a:rPr>
              <a:t>taxes, future benefits and generation of paychecks</a:t>
            </a:r>
            <a:endParaRPr lang="en-US" sz="1700" dirty="0">
              <a:ea typeface="ＭＳ Ｐゴシック" pitchFamily="34" charset="-128"/>
            </a:endParaRPr>
          </a:p>
          <a:p>
            <a:r>
              <a:rPr lang="en-US" sz="1700" dirty="0">
                <a:ea typeface="ＭＳ Ｐゴシック" pitchFamily="34" charset="-128"/>
              </a:rPr>
              <a:t>Manufacturing: </a:t>
            </a:r>
            <a:r>
              <a:rPr lang="en-US" dirty="0"/>
              <a:t>For management of the supply chain and for tracking </a:t>
            </a:r>
            <a:r>
              <a:rPr lang="en-US" dirty="0" smtClean="0"/>
              <a:t>production of </a:t>
            </a:r>
            <a:r>
              <a:rPr lang="en-US" dirty="0"/>
              <a:t>items in factories, inventories of items in warehouses and stores, and orders </a:t>
            </a:r>
            <a:r>
              <a:rPr lang="en-US" dirty="0" smtClean="0"/>
              <a:t>for items</a:t>
            </a:r>
            <a:r>
              <a:rPr lang="en-US" dirty="0"/>
              <a:t>. </a:t>
            </a:r>
            <a:endParaRPr lang="en-US" sz="1700" dirty="0">
              <a:ea typeface="ＭＳ Ｐゴシック" pitchFamily="34" charset="-128"/>
            </a:endParaRPr>
          </a:p>
          <a:p>
            <a:r>
              <a:rPr lang="en-US" sz="1700" dirty="0">
                <a:ea typeface="ＭＳ Ｐゴシック" pitchFamily="34" charset="-128"/>
              </a:rPr>
              <a:t>Banking and </a:t>
            </a:r>
            <a:r>
              <a:rPr lang="en-US" sz="1700" dirty="0" smtClean="0">
                <a:ea typeface="ＭＳ Ｐゴシック" pitchFamily="34" charset="-128"/>
              </a:rPr>
              <a:t>Finance</a:t>
            </a:r>
            <a:endParaRPr lang="en-US" sz="1700" dirty="0">
              <a:ea typeface="ＭＳ Ｐゴシック" pitchFamily="34" charset="-128"/>
            </a:endParaRPr>
          </a:p>
          <a:p>
            <a:pPr lvl="1"/>
            <a:r>
              <a:rPr lang="en-US" sz="1700" dirty="0" smtClean="0">
                <a:ea typeface="ＭＳ Ｐゴシック" pitchFamily="34" charset="-128"/>
              </a:rPr>
              <a:t>Banking: customer </a:t>
            </a:r>
            <a:r>
              <a:rPr lang="en-US" sz="1700" dirty="0">
                <a:ea typeface="ＭＳ Ｐゴシック" pitchFamily="34" charset="-128"/>
              </a:rPr>
              <a:t>information, accounts, loans, and banking transactions.</a:t>
            </a:r>
          </a:p>
          <a:p>
            <a:pPr lvl="1"/>
            <a:r>
              <a:rPr lang="en-US" sz="1700" dirty="0">
                <a:ea typeface="ＭＳ Ｐゴシック" pitchFamily="34" charset="-128"/>
              </a:rPr>
              <a:t>Credit card </a:t>
            </a:r>
            <a:r>
              <a:rPr lang="en-US" sz="1700" dirty="0" smtClean="0">
                <a:ea typeface="ＭＳ Ｐゴシック" pitchFamily="34" charset="-128"/>
              </a:rPr>
              <a:t>transactions: purchases and monthly statement generation </a:t>
            </a:r>
            <a:endParaRPr lang="en-US" sz="1700" dirty="0">
              <a:ea typeface="ＭＳ Ｐゴシック" pitchFamily="34" charset="-128"/>
            </a:endParaRPr>
          </a:p>
          <a:p>
            <a:pPr lvl="1"/>
            <a:r>
              <a:rPr lang="en-US" sz="1700" dirty="0">
                <a:ea typeface="ＭＳ Ｐゴシック" pitchFamily="34" charset="-128"/>
              </a:rPr>
              <a:t>Finance: </a:t>
            </a:r>
            <a:r>
              <a:rPr lang="en-US" sz="1700" dirty="0" smtClean="0">
                <a:ea typeface="ＭＳ Ｐゴシック" pitchFamily="34" charset="-128"/>
              </a:rPr>
              <a:t>sales </a:t>
            </a:r>
            <a:r>
              <a:rPr lang="en-US" sz="1700" dirty="0">
                <a:ea typeface="ＭＳ Ｐゴシック" pitchFamily="34" charset="-128"/>
              </a:rPr>
              <a:t>and purchases of financial instruments (e.g., stocks and bonds; storing real-time market data</a:t>
            </a:r>
          </a:p>
          <a:p>
            <a:r>
              <a:rPr lang="en-US" sz="1700" dirty="0">
                <a:ea typeface="ＭＳ Ｐゴシック" pitchFamily="34" charset="-128"/>
              </a:rPr>
              <a:t>Universities: </a:t>
            </a:r>
            <a:r>
              <a:rPr lang="en-US" sz="1700" dirty="0" smtClean="0">
                <a:ea typeface="ＭＳ Ｐゴシック" pitchFamily="34" charset="-128"/>
              </a:rPr>
              <a:t>student information, registration</a:t>
            </a:r>
            <a:r>
              <a:rPr lang="en-US" sz="1700" dirty="0">
                <a:ea typeface="ＭＳ Ｐゴシック" pitchFamily="34" charset="-128"/>
              </a:rPr>
              <a:t>, grades</a:t>
            </a:r>
          </a:p>
          <a:p>
            <a:pPr>
              <a:buNone/>
            </a:pPr>
            <a:endParaRPr lang="en-US" dirty="0">
              <a:ea typeface="ＭＳ Ｐゴシック" pitchFamily="34" charset="-128"/>
            </a:endParaRPr>
          </a:p>
          <a:p>
            <a:endParaRPr lang="en-US" dirty="0">
              <a:ea typeface="ＭＳ Ｐゴシック" pitchFamily="3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 (Cont.)</a:t>
            </a:r>
          </a:p>
        </p:txBody>
      </p:sp>
      <p:sp>
        <p:nvSpPr>
          <p:cNvPr id="67586" name="Rectangle 3"/>
          <p:cNvSpPr>
            <a:spLocks noGrp="1" noChangeArrowheads="1"/>
          </p:cNvSpPr>
          <p:nvPr>
            <p:ph idx="1"/>
          </p:nvPr>
        </p:nvSpPr>
        <p:spPr>
          <a:xfrm>
            <a:off x="768350" y="1179135"/>
            <a:ext cx="7665435" cy="4892482"/>
          </a:xfrm>
        </p:spPr>
        <p:txBody>
          <a:bodyPr/>
          <a:lstStyle/>
          <a:p>
            <a:pPr>
              <a:lnSpc>
                <a:spcPct val="90000"/>
              </a:lnSpc>
            </a:pPr>
            <a:r>
              <a:rPr lang="en-US" altLang="en-US" sz="1700" dirty="0"/>
              <a:t>2000s</a:t>
            </a:r>
          </a:p>
          <a:p>
            <a:pPr lvl="1">
              <a:lnSpc>
                <a:spcPct val="90000"/>
              </a:lnSpc>
            </a:pPr>
            <a:r>
              <a:rPr lang="en-US" altLang="en-US" sz="1700" dirty="0"/>
              <a:t>Big data storage systems</a:t>
            </a:r>
          </a:p>
          <a:p>
            <a:pPr lvl="2">
              <a:lnSpc>
                <a:spcPct val="90000"/>
              </a:lnSpc>
            </a:pPr>
            <a:r>
              <a:rPr lang="en-US" altLang="en-US" sz="1700" dirty="0"/>
              <a:t>Google </a:t>
            </a:r>
            <a:r>
              <a:rPr lang="en-US" altLang="en-US" sz="1700" dirty="0" err="1"/>
              <a:t>BigTable</a:t>
            </a:r>
            <a:r>
              <a:rPr lang="en-US" altLang="en-US" sz="1700" dirty="0"/>
              <a:t>, Yahoo </a:t>
            </a:r>
            <a:r>
              <a:rPr lang="en-US" altLang="en-US" sz="1700" dirty="0" err="1"/>
              <a:t>PNuts</a:t>
            </a:r>
            <a:r>
              <a:rPr lang="en-US" altLang="en-US" sz="1700" dirty="0"/>
              <a:t>, Amazon, </a:t>
            </a:r>
          </a:p>
          <a:p>
            <a:pPr lvl="2">
              <a:lnSpc>
                <a:spcPct val="90000"/>
              </a:lnSpc>
            </a:pPr>
            <a:r>
              <a:rPr lang="en-US" altLang="en-US" sz="1700" dirty="0"/>
              <a:t>“</a:t>
            </a:r>
            <a:r>
              <a:rPr lang="en-US" altLang="ja-JP" sz="1700" dirty="0"/>
              <a:t>NoSQL</a:t>
            </a:r>
            <a:r>
              <a:rPr lang="en-US" altLang="en-US" sz="1700" dirty="0"/>
              <a:t>”</a:t>
            </a:r>
            <a:r>
              <a:rPr lang="en-US" altLang="ja-JP" sz="1700" dirty="0"/>
              <a:t> systems.</a:t>
            </a:r>
          </a:p>
          <a:p>
            <a:pPr lvl="1">
              <a:lnSpc>
                <a:spcPct val="90000"/>
              </a:lnSpc>
            </a:pPr>
            <a:r>
              <a:rPr lang="en-US" altLang="en-US" sz="1700" dirty="0"/>
              <a:t>Big data analysis: beyond SQL</a:t>
            </a:r>
          </a:p>
          <a:p>
            <a:pPr lvl="2">
              <a:lnSpc>
                <a:spcPct val="90000"/>
              </a:lnSpc>
            </a:pPr>
            <a:r>
              <a:rPr lang="en-US" altLang="en-US" sz="1700" dirty="0"/>
              <a:t>Map reduce and friends</a:t>
            </a:r>
          </a:p>
          <a:p>
            <a:pPr>
              <a:lnSpc>
                <a:spcPct val="90000"/>
              </a:lnSpc>
            </a:pPr>
            <a:r>
              <a:rPr lang="en-US" altLang="en-US" sz="1700" dirty="0"/>
              <a:t>2010s</a:t>
            </a:r>
          </a:p>
          <a:p>
            <a:pPr lvl="1">
              <a:lnSpc>
                <a:spcPct val="90000"/>
              </a:lnSpc>
            </a:pPr>
            <a:r>
              <a:rPr lang="en-US" altLang="en-US" sz="1700" dirty="0"/>
              <a:t>SQL reloaded</a:t>
            </a:r>
          </a:p>
          <a:p>
            <a:pPr lvl="2">
              <a:lnSpc>
                <a:spcPct val="90000"/>
              </a:lnSpc>
            </a:pPr>
            <a:r>
              <a:rPr lang="en-US" altLang="en-US" sz="1700" dirty="0"/>
              <a:t>SQL front end to Map Reduce systems</a:t>
            </a:r>
          </a:p>
          <a:p>
            <a:pPr lvl="2">
              <a:lnSpc>
                <a:spcPct val="90000"/>
              </a:lnSpc>
            </a:pPr>
            <a:r>
              <a:rPr lang="en-US" altLang="en-US" sz="1700" dirty="0"/>
              <a:t>Massively parallel database systems</a:t>
            </a:r>
          </a:p>
          <a:p>
            <a:pPr lvl="2">
              <a:lnSpc>
                <a:spcPct val="90000"/>
              </a:lnSpc>
            </a:pPr>
            <a:r>
              <a:rPr lang="en-US" altLang="en-US" sz="1700" dirty="0"/>
              <a:t>Multi-core main-memory databases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ctrTitle" idx="4294967295"/>
          </p:nvPr>
        </p:nvSpPr>
        <p:spPr>
          <a:xfrm>
            <a:off x="1657350" y="25717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dirty="0">
                <a:effectLst/>
              </a:rPr>
              <a:t>End of Chapter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65886" y="117475"/>
            <a:ext cx="8077200" cy="609600"/>
          </a:xfrm>
          <a:noFill/>
        </p:spPr>
        <p:txBody>
          <a:bodyPr/>
          <a:lstStyle/>
          <a:p>
            <a:r>
              <a:rPr lang="en-US" sz="2800" dirty="0">
                <a:effectLst/>
                <a:ea typeface="ＭＳ Ｐゴシック" pitchFamily="34" charset="-128"/>
              </a:rPr>
              <a:t>Database Applications Examples (Cont.)</a:t>
            </a:r>
          </a:p>
        </p:txBody>
      </p:sp>
      <p:sp>
        <p:nvSpPr>
          <p:cNvPr id="5123" name="Rectangle 3"/>
          <p:cNvSpPr>
            <a:spLocks noGrp="1" noChangeArrowheads="1"/>
          </p:cNvSpPr>
          <p:nvPr>
            <p:ph idx="1"/>
          </p:nvPr>
        </p:nvSpPr>
        <p:spPr>
          <a:xfrm>
            <a:off x="754603" y="1093790"/>
            <a:ext cx="7617040" cy="4903787"/>
          </a:xfrm>
        </p:spPr>
        <p:txBody>
          <a:bodyPr/>
          <a:lstStyle/>
          <a:p>
            <a:r>
              <a:rPr lang="en-US" sz="1700" dirty="0">
                <a:ea typeface="ＭＳ Ｐゴシック" pitchFamily="34" charset="-128"/>
              </a:rPr>
              <a:t>Airlines: reservations, </a:t>
            </a:r>
            <a:r>
              <a:rPr lang="en-US" sz="1700" dirty="0" smtClean="0">
                <a:ea typeface="ＭＳ Ｐゴシック" pitchFamily="34" charset="-128"/>
              </a:rPr>
              <a:t>schedules, </a:t>
            </a:r>
            <a:r>
              <a:rPr lang="en-US" dirty="0"/>
              <a:t>among the </a:t>
            </a:r>
            <a:r>
              <a:rPr lang="en-US" dirty="0" smtClean="0"/>
              <a:t>first to </a:t>
            </a:r>
            <a:r>
              <a:rPr lang="en-US" dirty="0"/>
              <a:t>use databases in a geographically distributed manner </a:t>
            </a:r>
            <a:endParaRPr lang="en-US" sz="1700" dirty="0">
              <a:ea typeface="ＭＳ Ｐゴシック" pitchFamily="34" charset="-128"/>
            </a:endParaRPr>
          </a:p>
          <a:p>
            <a:r>
              <a:rPr lang="en-US" sz="1700" dirty="0">
                <a:ea typeface="ＭＳ Ｐゴシック" pitchFamily="34" charset="-128"/>
              </a:rPr>
              <a:t>Telecommunication: records of calls, texts, and data usage, generating monthly bills, maintaining balances on prepaid calling cards</a:t>
            </a:r>
          </a:p>
          <a:p>
            <a:r>
              <a:rPr lang="en-US" sz="1700" dirty="0">
                <a:ea typeface="ＭＳ Ｐゴシック" pitchFamily="34" charset="-128"/>
              </a:rPr>
              <a:t>Web-based services</a:t>
            </a:r>
          </a:p>
          <a:p>
            <a:pPr lvl="1"/>
            <a:r>
              <a:rPr lang="en-US" sz="1700" dirty="0" smtClean="0">
                <a:ea typeface="ＭＳ Ｐゴシック" pitchFamily="34" charset="-128"/>
              </a:rPr>
              <a:t>Social media: </a:t>
            </a:r>
            <a:r>
              <a:rPr lang="en-US" dirty="0"/>
              <a:t>keeping records of users, connections between users (such </a:t>
            </a:r>
            <a:r>
              <a:rPr lang="en-US" dirty="0" smtClean="0"/>
              <a:t>as friend/follows </a:t>
            </a:r>
            <a:r>
              <a:rPr lang="en-US" dirty="0"/>
              <a:t>information), posts made by users, rating/like information </a:t>
            </a:r>
            <a:r>
              <a:rPr lang="en-US" dirty="0" smtClean="0"/>
              <a:t>about posts</a:t>
            </a:r>
            <a:r>
              <a:rPr lang="en-US" dirty="0"/>
              <a:t>, etc</a:t>
            </a:r>
            <a:r>
              <a:rPr lang="en-US" dirty="0" smtClean="0"/>
              <a:t>.</a:t>
            </a:r>
            <a:endParaRPr lang="en-US" sz="1700" dirty="0" smtClean="0">
              <a:ea typeface="ＭＳ Ｐゴシック" pitchFamily="34" charset="-128"/>
            </a:endParaRPr>
          </a:p>
          <a:p>
            <a:pPr lvl="1"/>
            <a:r>
              <a:rPr lang="en-US" sz="1700" dirty="0" smtClean="0">
                <a:ea typeface="ＭＳ Ｐゴシック" pitchFamily="34" charset="-128"/>
              </a:rPr>
              <a:t>Online </a:t>
            </a:r>
            <a:r>
              <a:rPr lang="en-US" sz="1700" dirty="0">
                <a:ea typeface="ＭＳ Ｐゴシック" pitchFamily="34" charset="-128"/>
              </a:rPr>
              <a:t>retailers: </a:t>
            </a:r>
            <a:r>
              <a:rPr lang="en-US" dirty="0"/>
              <a:t>records of sales data and orders </a:t>
            </a:r>
            <a:r>
              <a:rPr lang="en-US" dirty="0" smtClean="0"/>
              <a:t>of retailer, </a:t>
            </a:r>
            <a:r>
              <a:rPr lang="en-US" dirty="0"/>
              <a:t/>
            </a:r>
            <a:br>
              <a:rPr lang="en-US" dirty="0"/>
            </a:br>
            <a:r>
              <a:rPr lang="en-US" sz="1700" dirty="0" smtClean="0">
                <a:ea typeface="ＭＳ Ｐゴシック" pitchFamily="34" charset="-128"/>
              </a:rPr>
              <a:t>order </a:t>
            </a:r>
            <a:r>
              <a:rPr lang="en-US" sz="1700" dirty="0">
                <a:ea typeface="ＭＳ Ｐゴシック" pitchFamily="34" charset="-128"/>
              </a:rPr>
              <a:t>tracking, </a:t>
            </a:r>
            <a:r>
              <a:rPr lang="en-US" sz="1700" dirty="0" smtClean="0">
                <a:ea typeface="ＭＳ Ｐゴシック" pitchFamily="34" charset="-128"/>
              </a:rPr>
              <a:t>tracking product view, search terms, customized </a:t>
            </a:r>
            <a:r>
              <a:rPr lang="en-US" sz="1700" dirty="0">
                <a:ea typeface="ＭＳ Ｐゴシック" pitchFamily="34" charset="-128"/>
              </a:rPr>
              <a:t>recommendations</a:t>
            </a:r>
          </a:p>
          <a:p>
            <a:pPr lvl="1"/>
            <a:r>
              <a:rPr lang="en-US" sz="1700" dirty="0">
                <a:ea typeface="ＭＳ Ｐゴシック" pitchFamily="34" charset="-128"/>
              </a:rPr>
              <a:t>Online </a:t>
            </a:r>
            <a:r>
              <a:rPr lang="en-US" sz="1700" dirty="0" smtClean="0">
                <a:ea typeface="ＭＳ Ｐゴシック" pitchFamily="34" charset="-128"/>
              </a:rPr>
              <a:t>advertisements: </a:t>
            </a:r>
            <a:r>
              <a:rPr lang="en-US" dirty="0"/>
              <a:t>keeping records of click history to enable </a:t>
            </a:r>
            <a:r>
              <a:rPr lang="en-US" dirty="0" smtClean="0"/>
              <a:t>targeted advertisements</a:t>
            </a:r>
            <a:r>
              <a:rPr lang="en-US" dirty="0"/>
              <a:t>, product suggestions, news articles, etc. </a:t>
            </a:r>
            <a:endParaRPr lang="en-US" sz="1700" dirty="0">
              <a:ea typeface="ＭＳ Ｐゴシック" pitchFamily="34" charset="-128"/>
            </a:endParaRPr>
          </a:p>
          <a:p>
            <a:r>
              <a:rPr lang="en-US" sz="1700" dirty="0">
                <a:ea typeface="ＭＳ Ｐゴシック" pitchFamily="34" charset="-128"/>
              </a:rPr>
              <a:t>Document </a:t>
            </a:r>
            <a:r>
              <a:rPr lang="en-US" sz="1700" dirty="0" smtClean="0">
                <a:ea typeface="ＭＳ Ｐゴシック" pitchFamily="34" charset="-128"/>
              </a:rPr>
              <a:t>databases: </a:t>
            </a:r>
            <a:r>
              <a:rPr lang="en-US" dirty="0"/>
              <a:t>maintaining collections of new articles, patents, published research papers, etc. </a:t>
            </a:r>
            <a:endParaRPr lang="en-US" sz="1700" dirty="0">
              <a:ea typeface="ＭＳ Ｐゴシック" pitchFamily="34" charset="-128"/>
            </a:endParaRPr>
          </a:p>
          <a:p>
            <a:r>
              <a:rPr lang="en-US" sz="1700" dirty="0">
                <a:ea typeface="ＭＳ Ｐゴシック" pitchFamily="34" charset="-128"/>
              </a:rPr>
              <a:t>Navigation systems: For maintaining the locations of varies places of interest along with the exact routes of roads, train systems, buses, etc.</a:t>
            </a:r>
          </a:p>
          <a:p>
            <a:pPr lvl="1"/>
            <a:endParaRPr lang="en-US" dirty="0">
              <a:ea typeface="ＭＳ Ｐゴシック" pitchFamily="34" charset="-128"/>
            </a:endParaRPr>
          </a:p>
          <a:p>
            <a:pPr>
              <a:buNone/>
            </a:pPr>
            <a:endParaRPr lang="en-US" dirty="0">
              <a:ea typeface="ＭＳ Ｐゴシック" pitchFamily="34" charset="-128"/>
            </a:endParaRPr>
          </a:p>
          <a:p>
            <a:endParaRPr lang="en-US" dirty="0">
              <a:ea typeface="ＭＳ Ｐゴシック"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US" sz="2800" dirty="0" smtClean="0">
                <a:effectLst/>
                <a:ea typeface="ＭＳ Ｐゴシック" pitchFamily="34" charset="-128"/>
              </a:rPr>
              <a:t>Modes of Database Usage</a:t>
            </a:r>
            <a:endParaRPr lang="en-US" sz="2800" dirty="0">
              <a:effectLst/>
              <a:ea typeface="ＭＳ Ｐゴシック" pitchFamily="34" charset="-128"/>
            </a:endParaRPr>
          </a:p>
        </p:txBody>
      </p:sp>
      <p:sp>
        <p:nvSpPr>
          <p:cNvPr id="5123" name="Rectangle 3"/>
          <p:cNvSpPr>
            <a:spLocks noGrp="1" noChangeArrowheads="1"/>
          </p:cNvSpPr>
          <p:nvPr>
            <p:ph idx="1"/>
          </p:nvPr>
        </p:nvSpPr>
        <p:spPr>
          <a:xfrm>
            <a:off x="768350" y="1100831"/>
            <a:ext cx="7812124" cy="5204276"/>
          </a:xfrm>
        </p:spPr>
        <p:txBody>
          <a:bodyPr/>
          <a:lstStyle/>
          <a:p>
            <a:r>
              <a:rPr lang="en-US" dirty="0"/>
              <a:t>Broadly </a:t>
            </a:r>
            <a:r>
              <a:rPr lang="en-US" dirty="0" smtClean="0"/>
              <a:t>there </a:t>
            </a:r>
            <a:r>
              <a:rPr lang="en-US" dirty="0"/>
              <a:t>are two modes in which databases are used. </a:t>
            </a:r>
            <a:endParaRPr lang="en-US" dirty="0" smtClean="0"/>
          </a:p>
          <a:p>
            <a:r>
              <a:rPr lang="en-US" b="1" dirty="0" smtClean="0"/>
              <a:t>Online </a:t>
            </a:r>
            <a:r>
              <a:rPr lang="en-US" b="1" dirty="0"/>
              <a:t>transaction processing</a:t>
            </a:r>
            <a:r>
              <a:rPr lang="en-US" dirty="0"/>
              <a:t>, where a large </a:t>
            </a:r>
            <a:r>
              <a:rPr lang="en-US" dirty="0" smtClean="0"/>
              <a:t>number of </a:t>
            </a:r>
            <a:r>
              <a:rPr lang="en-US" dirty="0"/>
              <a:t>users use the database, with each user retrieving relatively small amounts </a:t>
            </a:r>
            <a:r>
              <a:rPr lang="en-US" dirty="0" smtClean="0"/>
              <a:t>of data</a:t>
            </a:r>
            <a:r>
              <a:rPr lang="en-US" dirty="0"/>
              <a:t>, and performing small updates</a:t>
            </a:r>
            <a:r>
              <a:rPr lang="en-US" dirty="0" smtClean="0"/>
              <a:t>.</a:t>
            </a:r>
          </a:p>
          <a:p>
            <a:pPr lvl="1"/>
            <a:r>
              <a:rPr lang="en-US" dirty="0" smtClean="0"/>
              <a:t>Generic database applications</a:t>
            </a:r>
          </a:p>
          <a:p>
            <a:r>
              <a:rPr lang="en-US" b="1" dirty="0" smtClean="0"/>
              <a:t>Data </a:t>
            </a:r>
            <a:r>
              <a:rPr lang="en-US" b="1" dirty="0"/>
              <a:t>analytics</a:t>
            </a:r>
            <a:r>
              <a:rPr lang="en-US" dirty="0"/>
              <a:t>, that is, the processing of data </a:t>
            </a:r>
            <a:r>
              <a:rPr lang="en-US" dirty="0" smtClean="0"/>
              <a:t>to draw </a:t>
            </a:r>
            <a:r>
              <a:rPr lang="en-US" dirty="0"/>
              <a:t>conclusions, and infer rules or decision </a:t>
            </a:r>
            <a:r>
              <a:rPr lang="en-US" dirty="0" smtClean="0"/>
              <a:t>procedures for business </a:t>
            </a:r>
            <a:r>
              <a:rPr lang="en-US" dirty="0"/>
              <a:t>decisions</a:t>
            </a:r>
            <a:r>
              <a:rPr lang="en-US" dirty="0" smtClean="0"/>
              <a:t>.</a:t>
            </a:r>
          </a:p>
          <a:p>
            <a:pPr lvl="1"/>
            <a:r>
              <a:rPr lang="en-US" dirty="0"/>
              <a:t>For example, banks need to decide whether to give a loan to a loan </a:t>
            </a:r>
            <a:r>
              <a:rPr lang="en-US" dirty="0" smtClean="0"/>
              <a:t>applicant, online </a:t>
            </a:r>
            <a:r>
              <a:rPr lang="en-US" dirty="0"/>
              <a:t>advertisers need to decide which advertisement to show to a particular </a:t>
            </a:r>
            <a:r>
              <a:rPr lang="en-US" dirty="0" smtClean="0"/>
              <a:t>user, </a:t>
            </a:r>
            <a:r>
              <a:rPr lang="en-US" dirty="0"/>
              <a:t>manufacturers and retailers need to make decisions </a:t>
            </a:r>
            <a:r>
              <a:rPr lang="en-US" dirty="0" smtClean="0"/>
              <a:t>on what </a:t>
            </a:r>
            <a:r>
              <a:rPr lang="en-US" dirty="0"/>
              <a:t>items to manufacture or order in what quantities </a:t>
            </a:r>
            <a:endParaRPr lang="en-US" dirty="0" smtClean="0"/>
          </a:p>
          <a:p>
            <a:r>
              <a:rPr lang="en-US" dirty="0"/>
              <a:t>These tasks are addressed in two steps. First, data-analysis techniques attempt </a:t>
            </a:r>
            <a:r>
              <a:rPr lang="en-US" dirty="0" smtClean="0"/>
              <a:t>to automatically </a:t>
            </a:r>
            <a:r>
              <a:rPr lang="en-US" dirty="0"/>
              <a:t>discover rules and patterns from data and </a:t>
            </a:r>
            <a:r>
              <a:rPr lang="en-US" dirty="0" smtClean="0"/>
              <a:t>then create </a:t>
            </a:r>
            <a:r>
              <a:rPr lang="en-US" i="1" dirty="0"/>
              <a:t>predictive models</a:t>
            </a:r>
            <a:r>
              <a:rPr lang="en-US" dirty="0" smtClean="0"/>
              <a:t>.</a:t>
            </a:r>
          </a:p>
          <a:p>
            <a:r>
              <a:rPr lang="en-US" dirty="0"/>
              <a:t>The field of </a:t>
            </a:r>
            <a:r>
              <a:rPr lang="en-US" i="1" dirty="0"/>
              <a:t>data mining </a:t>
            </a:r>
            <a:r>
              <a:rPr lang="en-US" dirty="0"/>
              <a:t>combines knowledge-discovery techniques invented </a:t>
            </a:r>
            <a:r>
              <a:rPr lang="en-US" dirty="0" smtClean="0"/>
              <a:t>by artificial </a:t>
            </a:r>
            <a:r>
              <a:rPr lang="en-US" dirty="0"/>
              <a:t>intelligence researchers and statistical analysts with efficient implementation techniques that enable them to be used on extremely large </a:t>
            </a:r>
            <a:r>
              <a:rPr lang="en-US" dirty="0" smtClean="0"/>
              <a:t>databases. </a:t>
            </a:r>
            <a:r>
              <a:rPr lang="en-US" dirty="0"/>
              <a:t/>
            </a:r>
            <a:br>
              <a:rPr lang="en-US" dirty="0"/>
            </a:br>
            <a:r>
              <a:rPr lang="en-US" dirty="0"/>
              <a:t>. </a:t>
            </a:r>
            <a:br>
              <a:rPr lang="en-US" dirty="0"/>
            </a:br>
            <a:r>
              <a:rPr lang="en-US" dirty="0"/>
              <a:t/>
            </a:r>
            <a:br>
              <a:rPr lang="en-US" dirty="0"/>
            </a:br>
            <a:r>
              <a:rPr lang="en-US" dirty="0"/>
              <a:t> </a:t>
            </a:r>
            <a:br>
              <a:rPr lang="en-US" dirty="0"/>
            </a:br>
            <a:r>
              <a:rPr lang="en-US" dirty="0"/>
              <a:t> </a:t>
            </a:r>
            <a:br>
              <a:rPr lang="en-US" dirty="0"/>
            </a:br>
            <a:r>
              <a:rPr lang="en-US" dirty="0"/>
              <a:t> </a:t>
            </a:r>
            <a:br>
              <a:rPr lang="en-US" dirty="0"/>
            </a:br>
            <a:endParaRPr lang="en-US" dirty="0">
              <a:ea typeface="ＭＳ Ｐゴシック" pitchFamily="34" charset="-128"/>
            </a:endParaRPr>
          </a:p>
          <a:p>
            <a:pPr>
              <a:buNone/>
            </a:pPr>
            <a:endParaRPr lang="en-US" dirty="0">
              <a:ea typeface="ＭＳ Ｐゴシック" pitchFamily="34" charset="-128"/>
            </a:endParaRPr>
          </a:p>
          <a:p>
            <a:endParaRPr lang="en-US" dirty="0">
              <a:ea typeface="ＭＳ Ｐゴシック" pitchFamily="34" charset="-128"/>
            </a:endParaRPr>
          </a:p>
        </p:txBody>
      </p:sp>
    </p:spTree>
    <p:extLst>
      <p:ext uri="{BB962C8B-B14F-4D97-AF65-F5344CB8AC3E}">
        <p14:creationId xmlns:p14="http://schemas.microsoft.com/office/powerpoint/2010/main" val="1162210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smtClean="0">
                <a:effectLst/>
              </a:rPr>
              <a:t>1.2 Purpose </a:t>
            </a:r>
            <a:r>
              <a:rPr lang="en-US" altLang="en-US" sz="2800" dirty="0">
                <a:effectLst/>
              </a:rPr>
              <a:t>of Database Systems</a:t>
            </a:r>
          </a:p>
        </p:txBody>
      </p:sp>
      <p:sp>
        <p:nvSpPr>
          <p:cNvPr id="13314" name="Rectangle 3"/>
          <p:cNvSpPr>
            <a:spLocks noGrp="1" noChangeArrowheads="1"/>
          </p:cNvSpPr>
          <p:nvPr>
            <p:ph idx="1"/>
          </p:nvPr>
        </p:nvSpPr>
        <p:spPr>
          <a:xfrm>
            <a:off x="1074198" y="2925261"/>
            <a:ext cx="7315199" cy="3988640"/>
          </a:xfrm>
        </p:spPr>
        <p:txBody>
          <a:bodyPr/>
          <a:lstStyle/>
          <a:p>
            <a:r>
              <a:rPr lang="en-US" altLang="en-US" sz="1700" dirty="0"/>
              <a:t>Data redundancy and inconsistency: data is stored  in multiple file formats resulting </a:t>
            </a:r>
            <a:r>
              <a:rPr lang="en-US" altLang="en-US" sz="1700" dirty="0" smtClean="0"/>
              <a:t>in duplication </a:t>
            </a:r>
            <a:r>
              <a:rPr lang="en-US" altLang="en-US" sz="1700" dirty="0"/>
              <a:t>of information in different files</a:t>
            </a:r>
          </a:p>
          <a:p>
            <a:r>
              <a:rPr lang="en-US" altLang="en-US" sz="1700" dirty="0"/>
              <a:t>Difficulty in accessing data </a:t>
            </a:r>
          </a:p>
          <a:p>
            <a:pPr lvl="1"/>
            <a:r>
              <a:rPr lang="en-US" altLang="en-US" sz="1700" dirty="0"/>
              <a:t>Need to write a new program to carry out each new task</a:t>
            </a:r>
          </a:p>
          <a:p>
            <a:r>
              <a:rPr lang="en-US" altLang="en-US" sz="1700" dirty="0"/>
              <a:t>Data isolation </a:t>
            </a:r>
          </a:p>
          <a:p>
            <a:pPr lvl="1"/>
            <a:r>
              <a:rPr lang="en-US" altLang="en-US" sz="1700" dirty="0"/>
              <a:t>Multiple files and formats</a:t>
            </a:r>
          </a:p>
          <a:p>
            <a:r>
              <a:rPr lang="en-US" altLang="en-US" sz="1700" dirty="0"/>
              <a:t>Integrity problems</a:t>
            </a:r>
          </a:p>
          <a:p>
            <a:pPr lvl="1"/>
            <a:r>
              <a:rPr lang="en-US" altLang="en-US" sz="1700" dirty="0"/>
              <a:t>Integrity constraints  (e.g., account balance &gt; 0) become </a:t>
            </a:r>
            <a:r>
              <a:rPr lang="ja-JP" altLang="en-US" sz="1700" dirty="0"/>
              <a:t>“</a:t>
            </a:r>
            <a:r>
              <a:rPr lang="en-US" altLang="ja-JP" sz="1700" dirty="0"/>
              <a:t>buried</a:t>
            </a:r>
            <a:r>
              <a:rPr lang="ja-JP" altLang="en-US" sz="1700" dirty="0"/>
              <a:t>”</a:t>
            </a:r>
            <a:r>
              <a:rPr lang="en-US" altLang="ja-JP" sz="1700" dirty="0"/>
              <a:t> in program code rather than being stated explicitly</a:t>
            </a:r>
          </a:p>
          <a:p>
            <a:pPr lvl="1"/>
            <a:r>
              <a:rPr lang="en-US" altLang="en-US" sz="1700" dirty="0"/>
              <a:t>Hard to add new constraints or change existing ones</a:t>
            </a:r>
          </a:p>
        </p:txBody>
      </p:sp>
      <p:sp>
        <p:nvSpPr>
          <p:cNvPr id="4" name="TextBox 3"/>
          <p:cNvSpPr txBox="1"/>
          <p:nvPr/>
        </p:nvSpPr>
        <p:spPr>
          <a:xfrm>
            <a:off x="768349" y="1142251"/>
            <a:ext cx="7621047" cy="1661993"/>
          </a:xfrm>
          <a:prstGeom prst="rect">
            <a:avLst/>
          </a:prstGeom>
          <a:noFill/>
        </p:spPr>
        <p:txBody>
          <a:bodyPr wrap="square" rtlCol="0">
            <a:spAutoFit/>
          </a:bodyPr>
          <a:lstStyle/>
          <a:p>
            <a:pPr marL="285750" indent="-285750">
              <a:buFont typeface="Wingdings" pitchFamily="2" charset="2"/>
              <a:buChar char="§"/>
            </a:pPr>
            <a:r>
              <a:rPr kumimoji="1" lang="en-US" altLang="en-US" sz="1700" dirty="0">
                <a:latin typeface="+mn-lt"/>
                <a:cs typeface="ＭＳ Ｐゴシック" charset="0"/>
              </a:rPr>
              <a:t>In the early days, </a:t>
            </a:r>
            <a:r>
              <a:rPr kumimoji="1" lang="en-US" altLang="en-US" sz="1700" dirty="0">
                <a:latin typeface="+mj-lt"/>
                <a:cs typeface="ＭＳ Ｐゴシック" charset="0"/>
              </a:rPr>
              <a:t>database applications were built directly on top of file </a:t>
            </a:r>
            <a:r>
              <a:rPr kumimoji="1" lang="en-US" altLang="en-US" sz="1700" dirty="0" smtClean="0">
                <a:latin typeface="+mj-lt"/>
                <a:cs typeface="ＭＳ Ｐゴシック" charset="0"/>
              </a:rPr>
              <a:t>systems and t</a:t>
            </a:r>
            <a:r>
              <a:rPr lang="en-US" sz="1700" dirty="0" smtClean="0">
                <a:latin typeface="+mj-lt"/>
              </a:rPr>
              <a:t>his </a:t>
            </a:r>
            <a:r>
              <a:rPr lang="en-US" sz="1700" dirty="0">
                <a:latin typeface="+mj-lt"/>
              </a:rPr>
              <a:t>typical </a:t>
            </a:r>
            <a:r>
              <a:rPr lang="en-US" sz="1700" b="1" dirty="0">
                <a:latin typeface="+mj-lt"/>
              </a:rPr>
              <a:t>file-processing system </a:t>
            </a:r>
            <a:r>
              <a:rPr lang="en-US" sz="1700" dirty="0">
                <a:latin typeface="+mj-lt"/>
              </a:rPr>
              <a:t>is supported by a conventional operating system</a:t>
            </a:r>
            <a:r>
              <a:rPr lang="en-US" sz="1700" dirty="0" smtClean="0">
                <a:latin typeface="+mj-lt"/>
              </a:rPr>
              <a:t>.</a:t>
            </a:r>
          </a:p>
          <a:p>
            <a:pPr marL="285750" indent="-285750">
              <a:buFont typeface="Wingdings" pitchFamily="2" charset="2"/>
              <a:buChar char="§"/>
            </a:pPr>
            <a:r>
              <a:rPr lang="en-US" sz="1700" dirty="0" smtClean="0">
                <a:latin typeface="+mj-lt"/>
              </a:rPr>
              <a:t>The </a:t>
            </a:r>
            <a:r>
              <a:rPr lang="en-US" sz="1700" dirty="0">
                <a:latin typeface="+mj-lt"/>
              </a:rPr>
              <a:t>system stores permanent records in various files, and it needs different </a:t>
            </a:r>
            <a:r>
              <a:rPr lang="en-US" sz="1700" dirty="0" smtClean="0">
                <a:latin typeface="+mj-lt"/>
              </a:rPr>
              <a:t>application programs </a:t>
            </a:r>
            <a:r>
              <a:rPr lang="en-US" sz="1700" dirty="0">
                <a:latin typeface="+mj-lt"/>
              </a:rPr>
              <a:t>to extract records from, and add records to, the appropriate </a:t>
            </a:r>
            <a:r>
              <a:rPr lang="en-US" sz="1700" dirty="0" smtClean="0">
                <a:latin typeface="+mj-lt"/>
              </a:rPr>
              <a:t>files and </a:t>
            </a:r>
            <a:r>
              <a:rPr kumimoji="1" lang="en-US" altLang="en-US" sz="1700" dirty="0" smtClean="0">
                <a:latin typeface="+mj-lt"/>
                <a:cs typeface="ＭＳ Ｐゴシック" charset="0"/>
              </a:rPr>
              <a:t>which </a:t>
            </a:r>
            <a:r>
              <a:rPr kumimoji="1" lang="en-US" altLang="en-US" sz="1700" dirty="0">
                <a:latin typeface="+mj-lt"/>
                <a:cs typeface="ＭＳ Ｐゴシック" charset="0"/>
              </a:rPr>
              <a:t>leads to: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Purpose of Database Systems (Cont.)</a:t>
            </a:r>
          </a:p>
        </p:txBody>
      </p:sp>
      <p:sp>
        <p:nvSpPr>
          <p:cNvPr id="15362" name="Rectangle 3"/>
          <p:cNvSpPr>
            <a:spLocks noGrp="1" noChangeArrowheads="1"/>
          </p:cNvSpPr>
          <p:nvPr>
            <p:ph idx="1"/>
          </p:nvPr>
        </p:nvSpPr>
        <p:spPr>
          <a:xfrm>
            <a:off x="768351" y="1093791"/>
            <a:ext cx="7656322" cy="4998665"/>
          </a:xfrm>
        </p:spPr>
        <p:txBody>
          <a:bodyPr/>
          <a:lstStyle/>
          <a:p>
            <a:r>
              <a:rPr lang="en-US" altLang="en-US" sz="1700" dirty="0"/>
              <a:t>Atomicity of updates</a:t>
            </a:r>
          </a:p>
          <a:p>
            <a:pPr lvl="1"/>
            <a:r>
              <a:rPr lang="en-US" altLang="en-US" sz="1700" dirty="0"/>
              <a:t>Failures may leave database in an inconsistent state with partial updates carried out</a:t>
            </a:r>
          </a:p>
          <a:p>
            <a:pPr lvl="1"/>
            <a:r>
              <a:rPr lang="en-US" altLang="en-US" sz="1700" dirty="0"/>
              <a:t>Example: Transfer of funds from one account to another should either complete or not happen at all</a:t>
            </a:r>
          </a:p>
          <a:p>
            <a:r>
              <a:rPr lang="en-US" altLang="en-US" sz="1700" dirty="0"/>
              <a:t>Concurrent access by multiple users</a:t>
            </a:r>
          </a:p>
          <a:p>
            <a:pPr lvl="1"/>
            <a:r>
              <a:rPr lang="en-US" altLang="en-US" sz="1700" dirty="0"/>
              <a:t>Concurrent access needed for performance</a:t>
            </a:r>
          </a:p>
          <a:p>
            <a:pPr lvl="1"/>
            <a:r>
              <a:rPr lang="en-US" altLang="en-US" sz="1700" dirty="0"/>
              <a:t>Uncontrolled concurrent accesses can lead to inconsistencies</a:t>
            </a:r>
          </a:p>
          <a:p>
            <a:pPr lvl="2"/>
            <a:r>
              <a:rPr lang="en-US" altLang="en-US" sz="1700" dirty="0"/>
              <a:t>Ex: Two people reading a balance (say 100) and updating it by withdrawing money (say 50 each) at the same time</a:t>
            </a:r>
          </a:p>
          <a:p>
            <a:r>
              <a:rPr lang="en-US" altLang="en-US" sz="1700" dirty="0"/>
              <a:t>Security problems</a:t>
            </a:r>
          </a:p>
          <a:p>
            <a:pPr lvl="1"/>
            <a:r>
              <a:rPr lang="en-US" altLang="en-US" sz="1700" dirty="0"/>
              <a:t>Hard to provide user access to some, but not all, </a:t>
            </a:r>
            <a:r>
              <a:rPr lang="en-US" altLang="en-US" sz="1700" dirty="0" smtClean="0"/>
              <a:t>data</a:t>
            </a:r>
          </a:p>
          <a:p>
            <a:r>
              <a:rPr lang="en-US" dirty="0"/>
              <a:t>These difficulties, among others, prompted both the initial development of</a:t>
            </a:r>
            <a:br>
              <a:rPr lang="en-US" dirty="0"/>
            </a:br>
            <a:r>
              <a:rPr lang="en-US" dirty="0"/>
              <a:t>database systems and the transition of file-based applications to database systems, </a:t>
            </a:r>
            <a:r>
              <a:rPr lang="en-US" dirty="0" smtClean="0"/>
              <a:t>back in </a:t>
            </a:r>
            <a:r>
              <a:rPr lang="en-US" dirty="0"/>
              <a:t>the 1960s and 1970s. </a:t>
            </a:r>
            <a:br>
              <a:rPr lang="en-US" dirty="0"/>
            </a:br>
            <a:endParaRPr lang="en-US" altLang="en-US" dirty="0"/>
          </a:p>
          <a:p>
            <a:pPr>
              <a:buNone/>
            </a:pPr>
            <a:r>
              <a:rPr lang="en-US" altLang="en-US" b="1" dirty="0" smtClean="0">
                <a:solidFill>
                  <a:srgbClr val="002060"/>
                </a:solidFill>
              </a:rPr>
              <a:t>Database </a:t>
            </a:r>
            <a:r>
              <a:rPr lang="en-US" altLang="en-US" b="1" dirty="0">
                <a:solidFill>
                  <a:srgbClr val="002060"/>
                </a:solidFill>
              </a:rPr>
              <a:t>systems offer solutions to all the above problems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97819</TotalTime>
  <Words>4506</Words>
  <Application>Microsoft Office PowerPoint</Application>
  <PresentationFormat>On-screen Show (4:3)</PresentationFormat>
  <Paragraphs>464</Paragraphs>
  <Slides>51</Slides>
  <Notes>50</Notes>
  <HiddenSlides>0</HiddenSlides>
  <MMClips>0</MMClips>
  <ScaleCrop>false</ScaleCrop>
  <HeadingPairs>
    <vt:vector size="6" baseType="variant">
      <vt:variant>
        <vt:lpstr>Theme</vt:lpstr>
      </vt:variant>
      <vt:variant>
        <vt:i4>1</vt:i4>
      </vt:variant>
      <vt:variant>
        <vt:lpstr>Slide Titles</vt:lpstr>
      </vt:variant>
      <vt:variant>
        <vt:i4>51</vt:i4>
      </vt:variant>
      <vt:variant>
        <vt:lpstr>Custom Shows</vt:lpstr>
      </vt:variant>
      <vt:variant>
        <vt:i4>1</vt:i4>
      </vt:variant>
    </vt:vector>
  </HeadingPairs>
  <TitlesOfParts>
    <vt:vector size="53" baseType="lpstr">
      <vt:lpstr>2_db-5-grey</vt:lpstr>
      <vt:lpstr>Chapter 1: Introduction</vt:lpstr>
      <vt:lpstr>Outline</vt:lpstr>
      <vt:lpstr>Database Systems</vt:lpstr>
      <vt:lpstr>1.1 Database Systems Applications</vt:lpstr>
      <vt:lpstr>Database Applications Examples</vt:lpstr>
      <vt:lpstr>Database Applications Examples (Cont.)</vt:lpstr>
      <vt:lpstr>Modes of Database Usage</vt:lpstr>
      <vt:lpstr>1.2 Purpose of Database Systems</vt:lpstr>
      <vt:lpstr>Purpose of Database Systems (Cont.)</vt:lpstr>
      <vt:lpstr>Some Database Management Systems</vt:lpstr>
      <vt:lpstr>University Database Example</vt:lpstr>
      <vt:lpstr>1.3 View of Data</vt:lpstr>
      <vt:lpstr>Data Models</vt:lpstr>
      <vt:lpstr>Data Models</vt:lpstr>
      <vt:lpstr>Relational Model</vt:lpstr>
      <vt:lpstr>A Sample Relational Database</vt:lpstr>
      <vt:lpstr>Data Models</vt:lpstr>
      <vt:lpstr>Data Models</vt:lpstr>
      <vt:lpstr>Levels of Abstraction</vt:lpstr>
      <vt:lpstr>Levels of Abstraction</vt:lpstr>
      <vt:lpstr>View of Data</vt:lpstr>
      <vt:lpstr>Instances and Schemas</vt:lpstr>
      <vt:lpstr>Physical Data Independence </vt:lpstr>
      <vt:lpstr>1.4 Database Languages </vt:lpstr>
      <vt:lpstr>1.4.1 Data Definition Language (DDL)</vt:lpstr>
      <vt:lpstr>1.4.1 Data Definition Language (DDL)</vt:lpstr>
      <vt:lpstr>1.4.1 Data Dictionary</vt:lpstr>
      <vt:lpstr>1.4.2 The SQL Data Definition Language (DDL)</vt:lpstr>
      <vt:lpstr>1.4.3 Data Manipulation Language (DML)</vt:lpstr>
      <vt:lpstr>SQL Query Language</vt:lpstr>
      <vt:lpstr>Database Access from Application Program</vt:lpstr>
      <vt:lpstr>1.5 Database Design</vt:lpstr>
      <vt:lpstr>1.6 Database Engine</vt:lpstr>
      <vt:lpstr>1.6.1 Storage Manager</vt:lpstr>
      <vt:lpstr>Storage Manager (Cont.)</vt:lpstr>
      <vt:lpstr>1.6.2 Query Processor</vt:lpstr>
      <vt:lpstr>Query Processing</vt:lpstr>
      <vt:lpstr>1.6.3 Transaction Management </vt:lpstr>
      <vt:lpstr>1.7 Database Architecture</vt:lpstr>
      <vt:lpstr>Database Architecture  (Centralized/Shared-Memory)</vt:lpstr>
      <vt:lpstr>Database Applications</vt:lpstr>
      <vt:lpstr>Two-tier and three-tier architectures</vt:lpstr>
      <vt:lpstr>Database Users</vt:lpstr>
      <vt:lpstr>1.8 Database Users and Administrators</vt:lpstr>
      <vt:lpstr>1.8.1 Database Users</vt:lpstr>
      <vt:lpstr>1.8.1 Database Administrators</vt:lpstr>
      <vt:lpstr>1.8.1 Database Administrators</vt:lpstr>
      <vt:lpstr>1.9 History of Database Systems</vt:lpstr>
      <vt:lpstr>History of Database Systems (Cont.)</vt:lpstr>
      <vt:lpstr>History of Database Systems (Cont.)</vt:lpstr>
      <vt:lpstr>End of Chapter 1</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USER</cp:lastModifiedBy>
  <cp:revision>515</cp:revision>
  <cp:lastPrinted>1999-06-28T19:27:31Z</cp:lastPrinted>
  <dcterms:created xsi:type="dcterms:W3CDTF">2009-12-21T15:40:22Z</dcterms:created>
  <dcterms:modified xsi:type="dcterms:W3CDTF">2025-04-06T03:07:25Z</dcterms:modified>
</cp:coreProperties>
</file>