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41"/>
  </p:notesMasterIdLst>
  <p:sldIdLst>
    <p:sldId id="299" r:id="rId2"/>
    <p:sldId id="300" r:id="rId3"/>
    <p:sldId id="303" r:id="rId4"/>
    <p:sldId id="304" r:id="rId5"/>
    <p:sldId id="305" r:id="rId6"/>
    <p:sldId id="261" r:id="rId7"/>
    <p:sldId id="262" r:id="rId8"/>
    <p:sldId id="263" r:id="rId9"/>
    <p:sldId id="264" r:id="rId10"/>
    <p:sldId id="268" r:id="rId11"/>
    <p:sldId id="271" r:id="rId12"/>
    <p:sldId id="301" r:id="rId13"/>
    <p:sldId id="272" r:id="rId14"/>
    <p:sldId id="273" r:id="rId15"/>
    <p:sldId id="274" r:id="rId16"/>
    <p:sldId id="275" r:id="rId17"/>
    <p:sldId id="277" r:id="rId18"/>
    <p:sldId id="306" r:id="rId19"/>
    <p:sldId id="279" r:id="rId20"/>
    <p:sldId id="280" r:id="rId21"/>
    <p:sldId id="281" r:id="rId22"/>
    <p:sldId id="282" r:id="rId23"/>
    <p:sldId id="283" r:id="rId24"/>
    <p:sldId id="284" r:id="rId25"/>
    <p:sldId id="285" r:id="rId26"/>
    <p:sldId id="287" r:id="rId27"/>
    <p:sldId id="288" r:id="rId28"/>
    <p:sldId id="289" r:id="rId29"/>
    <p:sldId id="290" r:id="rId30"/>
    <p:sldId id="292" r:id="rId31"/>
    <p:sldId id="293" r:id="rId32"/>
    <p:sldId id="294" r:id="rId33"/>
    <p:sldId id="295" r:id="rId34"/>
    <p:sldId id="296" r:id="rId35"/>
    <p:sldId id="297" r:id="rId36"/>
    <p:sldId id="298" r:id="rId37"/>
    <p:sldId id="308" r:id="rId38"/>
    <p:sldId id="309" r:id="rId39"/>
    <p:sldId id="307"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7B7B7B"/>
    <a:srgbClr val="A9A9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90F91-40E3-4A67-9DC8-2756AD4675ED}" v="212" dt="2023-07-19T15:17:37.7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3"/>
    <p:restoredTop sz="94661"/>
  </p:normalViewPr>
  <p:slideViewPr>
    <p:cSldViewPr snapToGrid="0">
      <p:cViewPr varScale="1">
        <p:scale>
          <a:sx n="114" d="100"/>
          <a:sy n="114" d="100"/>
        </p:scale>
        <p:origin x="1744" y="1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d Mosaddek Khan" userId="0a1bd4df-eaad-4b84-83e6-2ad2be4f4e13" providerId="ADAL" clId="{CC88F063-7A82-42C7-B950-F27DA2F89237}"/>
    <pc:docChg chg="undo custSel modSld">
      <pc:chgData name="Md Mosaddek Khan" userId="0a1bd4df-eaad-4b84-83e6-2ad2be4f4e13" providerId="ADAL" clId="{CC88F063-7A82-42C7-B950-F27DA2F89237}" dt="2022-09-16T04:51:11.026" v="25" actId="478"/>
      <pc:docMkLst>
        <pc:docMk/>
      </pc:docMkLst>
      <pc:sldChg chg="modSp mod">
        <pc:chgData name="Md Mosaddek Khan" userId="0a1bd4df-eaad-4b84-83e6-2ad2be4f4e13" providerId="ADAL" clId="{CC88F063-7A82-42C7-B950-F27DA2F89237}" dt="2022-07-23T13:27:44.146" v="24"/>
        <pc:sldMkLst>
          <pc:docMk/>
          <pc:sldMk cId="0" sldId="259"/>
        </pc:sldMkLst>
        <pc:spChg chg="mod">
          <ac:chgData name="Md Mosaddek Khan" userId="0a1bd4df-eaad-4b84-83e6-2ad2be4f4e13" providerId="ADAL" clId="{CC88F063-7A82-42C7-B950-F27DA2F89237}" dt="2022-07-23T13:27:44.146" v="24"/>
          <ac:spMkLst>
            <pc:docMk/>
            <pc:sldMk cId="0" sldId="259"/>
            <ac:spMk id="4098" creationId="{00000000-0000-0000-0000-000000000000}"/>
          </ac:spMkLst>
        </pc:spChg>
        <pc:spChg chg="mod">
          <ac:chgData name="Md Mosaddek Khan" userId="0a1bd4df-eaad-4b84-83e6-2ad2be4f4e13" providerId="ADAL" clId="{CC88F063-7A82-42C7-B950-F27DA2F89237}" dt="2022-07-23T13:27:44.146" v="24"/>
          <ac:spMkLst>
            <pc:docMk/>
            <pc:sldMk cId="0" sldId="259"/>
            <ac:spMk id="5122" creationId="{00000000-0000-0000-0000-000000000000}"/>
          </ac:spMkLst>
        </pc:spChg>
        <pc:spChg chg="mod">
          <ac:chgData name="Md Mosaddek Khan" userId="0a1bd4df-eaad-4b84-83e6-2ad2be4f4e13" providerId="ADAL" clId="{CC88F063-7A82-42C7-B950-F27DA2F89237}" dt="2022-07-23T13:27:44.146" v="24"/>
          <ac:spMkLst>
            <pc:docMk/>
            <pc:sldMk cId="0" sldId="259"/>
            <ac:spMk id="707587" creationId="{00000000-0000-0000-0000-000000000000}"/>
          </ac:spMkLst>
        </pc:spChg>
      </pc:sldChg>
      <pc:sldChg chg="modSp mod">
        <pc:chgData name="Md Mosaddek Khan" userId="0a1bd4df-eaad-4b84-83e6-2ad2be4f4e13" providerId="ADAL" clId="{CC88F063-7A82-42C7-B950-F27DA2F89237}" dt="2022-07-23T13:27:44.146" v="24"/>
        <pc:sldMkLst>
          <pc:docMk/>
          <pc:sldMk cId="0" sldId="260"/>
        </pc:sldMkLst>
        <pc:spChg chg="mod">
          <ac:chgData name="Md Mosaddek Khan" userId="0a1bd4df-eaad-4b84-83e6-2ad2be4f4e13" providerId="ADAL" clId="{CC88F063-7A82-42C7-B950-F27DA2F89237}" dt="2022-07-23T13:27:44.146" v="24"/>
          <ac:spMkLst>
            <pc:docMk/>
            <pc:sldMk cId="0" sldId="260"/>
            <ac:spMk id="5122" creationId="{00000000-0000-0000-0000-000000000000}"/>
          </ac:spMkLst>
        </pc:spChg>
        <pc:spChg chg="mod">
          <ac:chgData name="Md Mosaddek Khan" userId="0a1bd4df-eaad-4b84-83e6-2ad2be4f4e13" providerId="ADAL" clId="{CC88F063-7A82-42C7-B950-F27DA2F89237}" dt="2022-07-23T13:27:44.146" v="24"/>
          <ac:spMkLst>
            <pc:docMk/>
            <pc:sldMk cId="0" sldId="260"/>
            <ac:spMk id="6146" creationId="{00000000-0000-0000-0000-000000000000}"/>
          </ac:spMkLst>
        </pc:spChg>
        <pc:spChg chg="mod">
          <ac:chgData name="Md Mosaddek Khan" userId="0a1bd4df-eaad-4b84-83e6-2ad2be4f4e13" providerId="ADAL" clId="{CC88F063-7A82-42C7-B950-F27DA2F89237}" dt="2022-07-23T13:27:44.146" v="24"/>
          <ac:spMkLst>
            <pc:docMk/>
            <pc:sldMk cId="0" sldId="260"/>
            <ac:spMk id="708611" creationId="{00000000-0000-0000-0000-000000000000}"/>
          </ac:spMkLst>
        </pc:spChg>
      </pc:sldChg>
      <pc:sldChg chg="modSp">
        <pc:chgData name="Md Mosaddek Khan" userId="0a1bd4df-eaad-4b84-83e6-2ad2be4f4e13" providerId="ADAL" clId="{CC88F063-7A82-42C7-B950-F27DA2F89237}" dt="2022-07-23T13:27:44.146" v="24"/>
        <pc:sldMkLst>
          <pc:docMk/>
          <pc:sldMk cId="0" sldId="261"/>
        </pc:sldMkLst>
        <pc:spChg chg="mod">
          <ac:chgData name="Md Mosaddek Khan" userId="0a1bd4df-eaad-4b84-83e6-2ad2be4f4e13" providerId="ADAL" clId="{CC88F063-7A82-42C7-B950-F27DA2F89237}" dt="2022-07-23T13:27:44.146" v="24"/>
          <ac:spMkLst>
            <pc:docMk/>
            <pc:sldMk cId="0" sldId="261"/>
            <ac:spMk id="6146" creationId="{00000000-0000-0000-0000-000000000000}"/>
          </ac:spMkLst>
        </pc:spChg>
        <pc:spChg chg="mod">
          <ac:chgData name="Md Mosaddek Khan" userId="0a1bd4df-eaad-4b84-83e6-2ad2be4f4e13" providerId="ADAL" clId="{CC88F063-7A82-42C7-B950-F27DA2F89237}" dt="2022-07-23T13:27:44.146" v="24"/>
          <ac:spMkLst>
            <pc:docMk/>
            <pc:sldMk cId="0" sldId="261"/>
            <ac:spMk id="7170" creationId="{00000000-0000-0000-0000-000000000000}"/>
          </ac:spMkLst>
        </pc:spChg>
      </pc:sldChg>
      <pc:sldChg chg="modSp">
        <pc:chgData name="Md Mosaddek Khan" userId="0a1bd4df-eaad-4b84-83e6-2ad2be4f4e13" providerId="ADAL" clId="{CC88F063-7A82-42C7-B950-F27DA2F89237}" dt="2022-07-23T13:27:44.146" v="24"/>
        <pc:sldMkLst>
          <pc:docMk/>
          <pc:sldMk cId="0" sldId="262"/>
        </pc:sldMkLst>
        <pc:spChg chg="mod">
          <ac:chgData name="Md Mosaddek Khan" userId="0a1bd4df-eaad-4b84-83e6-2ad2be4f4e13" providerId="ADAL" clId="{CC88F063-7A82-42C7-B950-F27DA2F89237}" dt="2022-07-23T13:27:44.146" v="24"/>
          <ac:spMkLst>
            <pc:docMk/>
            <pc:sldMk cId="0" sldId="262"/>
            <ac:spMk id="7170" creationId="{00000000-0000-0000-0000-000000000000}"/>
          </ac:spMkLst>
        </pc:spChg>
        <pc:spChg chg="mod">
          <ac:chgData name="Md Mosaddek Khan" userId="0a1bd4df-eaad-4b84-83e6-2ad2be4f4e13" providerId="ADAL" clId="{CC88F063-7A82-42C7-B950-F27DA2F89237}" dt="2022-07-23T13:27:44.146" v="24"/>
          <ac:spMkLst>
            <pc:docMk/>
            <pc:sldMk cId="0" sldId="262"/>
            <ac:spMk id="8194" creationId="{00000000-0000-0000-0000-000000000000}"/>
          </ac:spMkLst>
        </pc:spChg>
      </pc:sldChg>
      <pc:sldChg chg="modSp mod">
        <pc:chgData name="Md Mosaddek Khan" userId="0a1bd4df-eaad-4b84-83e6-2ad2be4f4e13" providerId="ADAL" clId="{CC88F063-7A82-42C7-B950-F27DA2F89237}" dt="2022-07-23T13:27:44.146" v="24"/>
        <pc:sldMkLst>
          <pc:docMk/>
          <pc:sldMk cId="0" sldId="263"/>
        </pc:sldMkLst>
        <pc:spChg chg="mod">
          <ac:chgData name="Md Mosaddek Khan" userId="0a1bd4df-eaad-4b84-83e6-2ad2be4f4e13" providerId="ADAL" clId="{CC88F063-7A82-42C7-B950-F27DA2F89237}" dt="2022-07-23T13:27:44.146" v="24"/>
          <ac:spMkLst>
            <pc:docMk/>
            <pc:sldMk cId="0" sldId="263"/>
            <ac:spMk id="8194" creationId="{00000000-0000-0000-0000-000000000000}"/>
          </ac:spMkLst>
        </pc:spChg>
        <pc:spChg chg="mod">
          <ac:chgData name="Md Mosaddek Khan" userId="0a1bd4df-eaad-4b84-83e6-2ad2be4f4e13" providerId="ADAL" clId="{CC88F063-7A82-42C7-B950-F27DA2F89237}" dt="2022-07-23T13:27:44.146" v="24"/>
          <ac:spMkLst>
            <pc:docMk/>
            <pc:sldMk cId="0" sldId="263"/>
            <ac:spMk id="9218" creationId="{00000000-0000-0000-0000-000000000000}"/>
          </ac:spMkLst>
        </pc:spChg>
        <pc:spChg chg="mod">
          <ac:chgData name="Md Mosaddek Khan" userId="0a1bd4df-eaad-4b84-83e6-2ad2be4f4e13" providerId="ADAL" clId="{CC88F063-7A82-42C7-B950-F27DA2F89237}" dt="2022-07-23T13:27:43.682" v="22"/>
          <ac:spMkLst>
            <pc:docMk/>
            <pc:sldMk cId="0" sldId="263"/>
            <ac:spMk id="711683" creationId="{00000000-0000-0000-0000-000000000000}"/>
          </ac:spMkLst>
        </pc:spChg>
      </pc:sldChg>
      <pc:sldChg chg="modSp">
        <pc:chgData name="Md Mosaddek Khan" userId="0a1bd4df-eaad-4b84-83e6-2ad2be4f4e13" providerId="ADAL" clId="{CC88F063-7A82-42C7-B950-F27DA2F89237}" dt="2022-07-23T13:27:44.146" v="24"/>
        <pc:sldMkLst>
          <pc:docMk/>
          <pc:sldMk cId="0" sldId="264"/>
        </pc:sldMkLst>
        <pc:spChg chg="mod">
          <ac:chgData name="Md Mosaddek Khan" userId="0a1bd4df-eaad-4b84-83e6-2ad2be4f4e13" providerId="ADAL" clId="{CC88F063-7A82-42C7-B950-F27DA2F89237}" dt="2022-07-23T13:27:44.146" v="24"/>
          <ac:spMkLst>
            <pc:docMk/>
            <pc:sldMk cId="0" sldId="264"/>
            <ac:spMk id="9218" creationId="{00000000-0000-0000-0000-000000000000}"/>
          </ac:spMkLst>
        </pc:spChg>
        <pc:spChg chg="mod">
          <ac:chgData name="Md Mosaddek Khan" userId="0a1bd4df-eaad-4b84-83e6-2ad2be4f4e13" providerId="ADAL" clId="{CC88F063-7A82-42C7-B950-F27DA2F89237}" dt="2022-07-23T13:27:44.146" v="24"/>
          <ac:spMkLst>
            <pc:docMk/>
            <pc:sldMk cId="0" sldId="264"/>
            <ac:spMk id="10242" creationId="{00000000-0000-0000-0000-000000000000}"/>
          </ac:spMkLst>
        </pc:spChg>
      </pc:sldChg>
      <pc:sldChg chg="modSp mod">
        <pc:chgData name="Md Mosaddek Khan" userId="0a1bd4df-eaad-4b84-83e6-2ad2be4f4e13" providerId="ADAL" clId="{CC88F063-7A82-42C7-B950-F27DA2F89237}" dt="2022-07-23T13:27:44.146" v="24"/>
        <pc:sldMkLst>
          <pc:docMk/>
          <pc:sldMk cId="0" sldId="268"/>
        </pc:sldMkLst>
        <pc:spChg chg="mod">
          <ac:chgData name="Md Mosaddek Khan" userId="0a1bd4df-eaad-4b84-83e6-2ad2be4f4e13" providerId="ADAL" clId="{CC88F063-7A82-42C7-B950-F27DA2F89237}" dt="2022-07-23T13:27:44.146" v="24"/>
          <ac:spMkLst>
            <pc:docMk/>
            <pc:sldMk cId="0" sldId="268"/>
            <ac:spMk id="13314" creationId="{00000000-0000-0000-0000-000000000000}"/>
          </ac:spMkLst>
        </pc:spChg>
        <pc:spChg chg="mod">
          <ac:chgData name="Md Mosaddek Khan" userId="0a1bd4df-eaad-4b84-83e6-2ad2be4f4e13" providerId="ADAL" clId="{CC88F063-7A82-42C7-B950-F27DA2F89237}" dt="2022-07-23T13:27:44.146" v="24"/>
          <ac:spMkLst>
            <pc:docMk/>
            <pc:sldMk cId="0" sldId="268"/>
            <ac:spMk id="14338" creationId="{00000000-0000-0000-0000-000000000000}"/>
          </ac:spMkLst>
        </pc:spChg>
        <pc:spChg chg="mod">
          <ac:chgData name="Md Mosaddek Khan" userId="0a1bd4df-eaad-4b84-83e6-2ad2be4f4e13" providerId="ADAL" clId="{CC88F063-7A82-42C7-B950-F27DA2F89237}" dt="2022-07-23T13:27:43.682" v="22"/>
          <ac:spMkLst>
            <pc:docMk/>
            <pc:sldMk cId="0" sldId="268"/>
            <ac:spMk id="716810" creationId="{00000000-0000-0000-0000-000000000000}"/>
          </ac:spMkLst>
        </pc:spChg>
      </pc:sldChg>
      <pc:sldChg chg="modSp">
        <pc:chgData name="Md Mosaddek Khan" userId="0a1bd4df-eaad-4b84-83e6-2ad2be4f4e13" providerId="ADAL" clId="{CC88F063-7A82-42C7-B950-F27DA2F89237}" dt="2022-07-23T13:27:44.146" v="24"/>
        <pc:sldMkLst>
          <pc:docMk/>
          <pc:sldMk cId="0" sldId="270"/>
        </pc:sldMkLst>
        <pc:spChg chg="mod">
          <ac:chgData name="Md Mosaddek Khan" userId="0a1bd4df-eaad-4b84-83e6-2ad2be4f4e13" providerId="ADAL" clId="{CC88F063-7A82-42C7-B950-F27DA2F89237}" dt="2022-07-23T13:27:44.146" v="24"/>
          <ac:spMkLst>
            <pc:docMk/>
            <pc:sldMk cId="0" sldId="270"/>
            <ac:spMk id="2" creationId="{00000000-0000-0000-0000-000000000000}"/>
          </ac:spMkLst>
        </pc:spChg>
        <pc:spChg chg="mod">
          <ac:chgData name="Md Mosaddek Khan" userId="0a1bd4df-eaad-4b84-83e6-2ad2be4f4e13" providerId="ADAL" clId="{CC88F063-7A82-42C7-B950-F27DA2F89237}" dt="2022-07-23T13:27:44.146" v="24"/>
          <ac:spMkLst>
            <pc:docMk/>
            <pc:sldMk cId="0" sldId="270"/>
            <ac:spMk id="15363" creationId="{00000000-0000-0000-0000-000000000000}"/>
          </ac:spMkLst>
        </pc:spChg>
        <pc:spChg chg="mod">
          <ac:chgData name="Md Mosaddek Khan" userId="0a1bd4df-eaad-4b84-83e6-2ad2be4f4e13" providerId="ADAL" clId="{CC88F063-7A82-42C7-B950-F27DA2F89237}" dt="2022-07-23T13:27:44.146" v="24"/>
          <ac:spMkLst>
            <pc:docMk/>
            <pc:sldMk cId="0" sldId="270"/>
            <ac:spMk id="16386" creationId="{00000000-0000-0000-0000-000000000000}"/>
          </ac:spMkLst>
        </pc:spChg>
      </pc:sldChg>
      <pc:sldChg chg="modSp">
        <pc:chgData name="Md Mosaddek Khan" userId="0a1bd4df-eaad-4b84-83e6-2ad2be4f4e13" providerId="ADAL" clId="{CC88F063-7A82-42C7-B950-F27DA2F89237}" dt="2022-07-23T13:27:44.146" v="24"/>
        <pc:sldMkLst>
          <pc:docMk/>
          <pc:sldMk cId="0" sldId="271"/>
        </pc:sldMkLst>
        <pc:spChg chg="mod">
          <ac:chgData name="Md Mosaddek Khan" userId="0a1bd4df-eaad-4b84-83e6-2ad2be4f4e13" providerId="ADAL" clId="{CC88F063-7A82-42C7-B950-F27DA2F89237}" dt="2022-07-23T13:27:44.146" v="24"/>
          <ac:spMkLst>
            <pc:docMk/>
            <pc:sldMk cId="0" sldId="271"/>
            <ac:spMk id="2" creationId="{00000000-0000-0000-0000-000000000000}"/>
          </ac:spMkLst>
        </pc:spChg>
        <pc:spChg chg="mod">
          <ac:chgData name="Md Mosaddek Khan" userId="0a1bd4df-eaad-4b84-83e6-2ad2be4f4e13" providerId="ADAL" clId="{CC88F063-7A82-42C7-B950-F27DA2F89237}" dt="2022-07-23T13:27:44.146" v="24"/>
          <ac:spMkLst>
            <pc:docMk/>
            <pc:sldMk cId="0" sldId="271"/>
            <ac:spMk id="17410" creationId="{00000000-0000-0000-0000-000000000000}"/>
          </ac:spMkLst>
        </pc:spChg>
      </pc:sldChg>
      <pc:sldChg chg="modSp mod">
        <pc:chgData name="Md Mosaddek Khan" userId="0a1bd4df-eaad-4b84-83e6-2ad2be4f4e13" providerId="ADAL" clId="{CC88F063-7A82-42C7-B950-F27DA2F89237}" dt="2022-07-23T13:27:44.146" v="24"/>
        <pc:sldMkLst>
          <pc:docMk/>
          <pc:sldMk cId="0" sldId="272"/>
        </pc:sldMkLst>
        <pc:spChg chg="mod">
          <ac:chgData name="Md Mosaddek Khan" userId="0a1bd4df-eaad-4b84-83e6-2ad2be4f4e13" providerId="ADAL" clId="{CC88F063-7A82-42C7-B950-F27DA2F89237}" dt="2022-07-23T13:27:44.146" v="24"/>
          <ac:spMkLst>
            <pc:docMk/>
            <pc:sldMk cId="0" sldId="272"/>
            <ac:spMk id="17410" creationId="{00000000-0000-0000-0000-000000000000}"/>
          </ac:spMkLst>
        </pc:spChg>
        <pc:spChg chg="mod">
          <ac:chgData name="Md Mosaddek Khan" userId="0a1bd4df-eaad-4b84-83e6-2ad2be4f4e13" providerId="ADAL" clId="{CC88F063-7A82-42C7-B950-F27DA2F89237}" dt="2022-07-23T13:27:44.146" v="24"/>
          <ac:spMkLst>
            <pc:docMk/>
            <pc:sldMk cId="0" sldId="272"/>
            <ac:spMk id="18434" creationId="{00000000-0000-0000-0000-000000000000}"/>
          </ac:spMkLst>
        </pc:spChg>
        <pc:spChg chg="mod">
          <ac:chgData name="Md Mosaddek Khan" userId="0a1bd4df-eaad-4b84-83e6-2ad2be4f4e13" providerId="ADAL" clId="{CC88F063-7A82-42C7-B950-F27DA2F89237}" dt="2022-07-23T13:27:44.146" v="24"/>
          <ac:spMkLst>
            <pc:docMk/>
            <pc:sldMk cId="0" sldId="272"/>
            <ac:spMk id="734211" creationId="{00000000-0000-0000-0000-000000000000}"/>
          </ac:spMkLst>
        </pc:spChg>
      </pc:sldChg>
      <pc:sldChg chg="modSp">
        <pc:chgData name="Md Mosaddek Khan" userId="0a1bd4df-eaad-4b84-83e6-2ad2be4f4e13" providerId="ADAL" clId="{CC88F063-7A82-42C7-B950-F27DA2F89237}" dt="2022-07-23T13:27:44.146" v="24"/>
        <pc:sldMkLst>
          <pc:docMk/>
          <pc:sldMk cId="0" sldId="273"/>
        </pc:sldMkLst>
        <pc:spChg chg="mod">
          <ac:chgData name="Md Mosaddek Khan" userId="0a1bd4df-eaad-4b84-83e6-2ad2be4f4e13" providerId="ADAL" clId="{CC88F063-7A82-42C7-B950-F27DA2F89237}" dt="2022-07-23T13:27:44.146" v="24"/>
          <ac:spMkLst>
            <pc:docMk/>
            <pc:sldMk cId="0" sldId="273"/>
            <ac:spMk id="2" creationId="{00000000-0000-0000-0000-000000000000}"/>
          </ac:spMkLst>
        </pc:spChg>
        <pc:spChg chg="mod">
          <ac:chgData name="Md Mosaddek Khan" userId="0a1bd4df-eaad-4b84-83e6-2ad2be4f4e13" providerId="ADAL" clId="{CC88F063-7A82-42C7-B950-F27DA2F89237}" dt="2022-07-23T13:27:44.146" v="24"/>
          <ac:spMkLst>
            <pc:docMk/>
            <pc:sldMk cId="0" sldId="273"/>
            <ac:spMk id="19458" creationId="{00000000-0000-0000-0000-000000000000}"/>
          </ac:spMkLst>
        </pc:spChg>
      </pc:sldChg>
      <pc:sldChg chg="modSp mod">
        <pc:chgData name="Md Mosaddek Khan" userId="0a1bd4df-eaad-4b84-83e6-2ad2be4f4e13" providerId="ADAL" clId="{CC88F063-7A82-42C7-B950-F27DA2F89237}" dt="2022-07-23T13:27:44.146" v="24"/>
        <pc:sldMkLst>
          <pc:docMk/>
          <pc:sldMk cId="0" sldId="274"/>
        </pc:sldMkLst>
        <pc:spChg chg="mod">
          <ac:chgData name="Md Mosaddek Khan" userId="0a1bd4df-eaad-4b84-83e6-2ad2be4f4e13" providerId="ADAL" clId="{CC88F063-7A82-42C7-B950-F27DA2F89237}" dt="2022-07-23T13:27:44.146" v="24"/>
          <ac:spMkLst>
            <pc:docMk/>
            <pc:sldMk cId="0" sldId="274"/>
            <ac:spMk id="6" creationId="{00000000-0000-0000-0000-000000000000}"/>
          </ac:spMkLst>
        </pc:spChg>
        <pc:spChg chg="mod">
          <ac:chgData name="Md Mosaddek Khan" userId="0a1bd4df-eaad-4b84-83e6-2ad2be4f4e13" providerId="ADAL" clId="{CC88F063-7A82-42C7-B950-F27DA2F89237}" dt="2022-07-23T13:27:44.146" v="24"/>
          <ac:spMkLst>
            <pc:docMk/>
            <pc:sldMk cId="0" sldId="274"/>
            <ac:spMk id="19460" creationId="{00000000-0000-0000-0000-000000000000}"/>
          </ac:spMkLst>
        </pc:spChg>
        <pc:spChg chg="mod">
          <ac:chgData name="Md Mosaddek Khan" userId="0a1bd4df-eaad-4b84-83e6-2ad2be4f4e13" providerId="ADAL" clId="{CC88F063-7A82-42C7-B950-F27DA2F89237}" dt="2022-07-23T13:27:44.146" v="24"/>
          <ac:spMkLst>
            <pc:docMk/>
            <pc:sldMk cId="0" sldId="274"/>
            <ac:spMk id="20482" creationId="{00000000-0000-0000-0000-000000000000}"/>
          </ac:spMkLst>
        </pc:spChg>
      </pc:sldChg>
      <pc:sldChg chg="delSp modSp mod">
        <pc:chgData name="Md Mosaddek Khan" userId="0a1bd4df-eaad-4b84-83e6-2ad2be4f4e13" providerId="ADAL" clId="{CC88F063-7A82-42C7-B950-F27DA2F89237}" dt="2022-09-16T04:51:11.026" v="25" actId="478"/>
        <pc:sldMkLst>
          <pc:docMk/>
          <pc:sldMk cId="0" sldId="275"/>
        </pc:sldMkLst>
        <pc:spChg chg="mod">
          <ac:chgData name="Md Mosaddek Khan" userId="0a1bd4df-eaad-4b84-83e6-2ad2be4f4e13" providerId="ADAL" clId="{CC88F063-7A82-42C7-B950-F27DA2F89237}" dt="2022-07-23T13:27:44.146" v="24"/>
          <ac:spMkLst>
            <pc:docMk/>
            <pc:sldMk cId="0" sldId="275"/>
            <ac:spMk id="20482" creationId="{00000000-0000-0000-0000-000000000000}"/>
          </ac:spMkLst>
        </pc:spChg>
        <pc:spChg chg="mod">
          <ac:chgData name="Md Mosaddek Khan" userId="0a1bd4df-eaad-4b84-83e6-2ad2be4f4e13" providerId="ADAL" clId="{CC88F063-7A82-42C7-B950-F27DA2F89237}" dt="2022-07-23T13:27:44.146" v="24"/>
          <ac:spMkLst>
            <pc:docMk/>
            <pc:sldMk cId="0" sldId="275"/>
            <ac:spMk id="21506" creationId="{00000000-0000-0000-0000-000000000000}"/>
          </ac:spMkLst>
        </pc:spChg>
        <pc:inkChg chg="del">
          <ac:chgData name="Md Mosaddek Khan" userId="0a1bd4df-eaad-4b84-83e6-2ad2be4f4e13" providerId="ADAL" clId="{CC88F063-7A82-42C7-B950-F27DA2F89237}" dt="2022-09-16T04:51:11.026" v="25" actId="478"/>
          <ac:inkMkLst>
            <pc:docMk/>
            <pc:sldMk cId="0" sldId="275"/>
            <ac:inkMk id="2" creationId="{5C90E336-0558-71E6-D4D1-9FE134EEED99}"/>
          </ac:inkMkLst>
        </pc:inkChg>
      </pc:sldChg>
      <pc:sldChg chg="modSp">
        <pc:chgData name="Md Mosaddek Khan" userId="0a1bd4df-eaad-4b84-83e6-2ad2be4f4e13" providerId="ADAL" clId="{CC88F063-7A82-42C7-B950-F27DA2F89237}" dt="2022-07-23T13:27:44.146" v="24"/>
        <pc:sldMkLst>
          <pc:docMk/>
          <pc:sldMk cId="0" sldId="276"/>
        </pc:sldMkLst>
        <pc:spChg chg="mod">
          <ac:chgData name="Md Mosaddek Khan" userId="0a1bd4df-eaad-4b84-83e6-2ad2be4f4e13" providerId="ADAL" clId="{CC88F063-7A82-42C7-B950-F27DA2F89237}" dt="2022-07-23T13:27:44.146" v="24"/>
          <ac:spMkLst>
            <pc:docMk/>
            <pc:sldMk cId="0" sldId="276"/>
            <ac:spMk id="21506" creationId="{00000000-0000-0000-0000-000000000000}"/>
          </ac:spMkLst>
        </pc:spChg>
        <pc:spChg chg="mod">
          <ac:chgData name="Md Mosaddek Khan" userId="0a1bd4df-eaad-4b84-83e6-2ad2be4f4e13" providerId="ADAL" clId="{CC88F063-7A82-42C7-B950-F27DA2F89237}" dt="2022-07-23T13:27:44.146" v="24"/>
          <ac:spMkLst>
            <pc:docMk/>
            <pc:sldMk cId="0" sldId="276"/>
            <ac:spMk id="22530" creationId="{00000000-0000-0000-0000-000000000000}"/>
          </ac:spMkLst>
        </pc:spChg>
        <pc:spChg chg="mod">
          <ac:chgData name="Md Mosaddek Khan" userId="0a1bd4df-eaad-4b84-83e6-2ad2be4f4e13" providerId="ADAL" clId="{CC88F063-7A82-42C7-B950-F27DA2F89237}" dt="2022-07-23T13:27:44.146" v="24"/>
          <ac:spMkLst>
            <pc:docMk/>
            <pc:sldMk cId="0" sldId="276"/>
            <ac:spMk id="22531" creationId="{00000000-0000-0000-0000-000000000000}"/>
          </ac:spMkLst>
        </pc:spChg>
      </pc:sldChg>
      <pc:sldChg chg="modSp mod">
        <pc:chgData name="Md Mosaddek Khan" userId="0a1bd4df-eaad-4b84-83e6-2ad2be4f4e13" providerId="ADAL" clId="{CC88F063-7A82-42C7-B950-F27DA2F89237}" dt="2022-07-23T13:27:44.146" v="24"/>
        <pc:sldMkLst>
          <pc:docMk/>
          <pc:sldMk cId="0" sldId="277"/>
        </pc:sldMkLst>
        <pc:spChg chg="mod">
          <ac:chgData name="Md Mosaddek Khan" userId="0a1bd4df-eaad-4b84-83e6-2ad2be4f4e13" providerId="ADAL" clId="{CC88F063-7A82-42C7-B950-F27DA2F89237}" dt="2022-07-23T13:27:44.146" v="24"/>
          <ac:spMkLst>
            <pc:docMk/>
            <pc:sldMk cId="0" sldId="277"/>
            <ac:spMk id="2" creationId="{00000000-0000-0000-0000-000000000000}"/>
          </ac:spMkLst>
        </pc:spChg>
        <pc:spChg chg="mod">
          <ac:chgData name="Md Mosaddek Khan" userId="0a1bd4df-eaad-4b84-83e6-2ad2be4f4e13" providerId="ADAL" clId="{CC88F063-7A82-42C7-B950-F27DA2F89237}" dt="2022-07-23T13:27:44.146" v="24"/>
          <ac:spMkLst>
            <pc:docMk/>
            <pc:sldMk cId="0" sldId="277"/>
            <ac:spMk id="3" creationId="{00000000-0000-0000-0000-000000000000}"/>
          </ac:spMkLst>
        </pc:spChg>
        <pc:spChg chg="mod">
          <ac:chgData name="Md Mosaddek Khan" userId="0a1bd4df-eaad-4b84-83e6-2ad2be4f4e13" providerId="ADAL" clId="{CC88F063-7A82-42C7-B950-F27DA2F89237}" dt="2022-07-23T13:27:44.146" v="24"/>
          <ac:spMkLst>
            <pc:docMk/>
            <pc:sldMk cId="0" sldId="277"/>
            <ac:spMk id="3075" creationId="{00000000-0000-0000-0000-000000000000}"/>
          </ac:spMkLst>
        </pc:spChg>
      </pc:sldChg>
      <pc:sldChg chg="modSp mod">
        <pc:chgData name="Md Mosaddek Khan" userId="0a1bd4df-eaad-4b84-83e6-2ad2be4f4e13" providerId="ADAL" clId="{CC88F063-7A82-42C7-B950-F27DA2F89237}" dt="2022-07-23T13:27:44.146" v="24"/>
        <pc:sldMkLst>
          <pc:docMk/>
          <pc:sldMk cId="0" sldId="279"/>
        </pc:sldMkLst>
        <pc:spChg chg="mod">
          <ac:chgData name="Md Mosaddek Khan" userId="0a1bd4df-eaad-4b84-83e6-2ad2be4f4e13" providerId="ADAL" clId="{CC88F063-7A82-42C7-B950-F27DA2F89237}" dt="2022-07-23T13:27:44.146" v="24"/>
          <ac:spMkLst>
            <pc:docMk/>
            <pc:sldMk cId="0" sldId="279"/>
            <ac:spMk id="2" creationId="{00000000-0000-0000-0000-000000000000}"/>
          </ac:spMkLst>
        </pc:spChg>
        <pc:spChg chg="mod">
          <ac:chgData name="Md Mosaddek Khan" userId="0a1bd4df-eaad-4b84-83e6-2ad2be4f4e13" providerId="ADAL" clId="{CC88F063-7A82-42C7-B950-F27DA2F89237}" dt="2022-07-23T13:27:44.146" v="24"/>
          <ac:spMkLst>
            <pc:docMk/>
            <pc:sldMk cId="0" sldId="279"/>
            <ac:spMk id="25602" creationId="{00000000-0000-0000-0000-000000000000}"/>
          </ac:spMkLst>
        </pc:spChg>
        <pc:spChg chg="mod">
          <ac:chgData name="Md Mosaddek Khan" userId="0a1bd4df-eaad-4b84-83e6-2ad2be4f4e13" providerId="ADAL" clId="{CC88F063-7A82-42C7-B950-F27DA2F89237}" dt="2022-07-23T13:27:44.146" v="24"/>
          <ac:spMkLst>
            <pc:docMk/>
            <pc:sldMk cId="0" sldId="279"/>
            <ac:spMk id="40963" creationId="{00000000-0000-0000-0000-000000000000}"/>
          </ac:spMkLst>
        </pc:spChg>
      </pc:sldChg>
      <pc:sldChg chg="modSp">
        <pc:chgData name="Md Mosaddek Khan" userId="0a1bd4df-eaad-4b84-83e6-2ad2be4f4e13" providerId="ADAL" clId="{CC88F063-7A82-42C7-B950-F27DA2F89237}" dt="2022-07-23T13:27:44.146" v="24"/>
        <pc:sldMkLst>
          <pc:docMk/>
          <pc:sldMk cId="0" sldId="280"/>
        </pc:sldMkLst>
        <pc:spChg chg="mod">
          <ac:chgData name="Md Mosaddek Khan" userId="0a1bd4df-eaad-4b84-83e6-2ad2be4f4e13" providerId="ADAL" clId="{CC88F063-7A82-42C7-B950-F27DA2F89237}" dt="2022-07-23T13:27:44.146" v="24"/>
          <ac:spMkLst>
            <pc:docMk/>
            <pc:sldMk cId="0" sldId="280"/>
            <ac:spMk id="2" creationId="{00000000-0000-0000-0000-000000000000}"/>
          </ac:spMkLst>
        </pc:spChg>
        <pc:spChg chg="mod">
          <ac:chgData name="Md Mosaddek Khan" userId="0a1bd4df-eaad-4b84-83e6-2ad2be4f4e13" providerId="ADAL" clId="{CC88F063-7A82-42C7-B950-F27DA2F89237}" dt="2022-07-23T13:27:44.146" v="24"/>
          <ac:spMkLst>
            <pc:docMk/>
            <pc:sldMk cId="0" sldId="280"/>
            <ac:spMk id="26626" creationId="{00000000-0000-0000-0000-000000000000}"/>
          </ac:spMkLst>
        </pc:spChg>
        <pc:spChg chg="mod">
          <ac:chgData name="Md Mosaddek Khan" userId="0a1bd4df-eaad-4b84-83e6-2ad2be4f4e13" providerId="ADAL" clId="{CC88F063-7A82-42C7-B950-F27DA2F89237}" dt="2022-07-23T13:27:44.146" v="24"/>
          <ac:spMkLst>
            <pc:docMk/>
            <pc:sldMk cId="0" sldId="280"/>
            <ac:spMk id="41987" creationId="{00000000-0000-0000-0000-000000000000}"/>
          </ac:spMkLst>
        </pc:spChg>
      </pc:sldChg>
      <pc:sldChg chg="modSp mod">
        <pc:chgData name="Md Mosaddek Khan" userId="0a1bd4df-eaad-4b84-83e6-2ad2be4f4e13" providerId="ADAL" clId="{CC88F063-7A82-42C7-B950-F27DA2F89237}" dt="2022-07-23T13:27:44.146" v="24"/>
        <pc:sldMkLst>
          <pc:docMk/>
          <pc:sldMk cId="0" sldId="281"/>
        </pc:sldMkLst>
        <pc:spChg chg="mod">
          <ac:chgData name="Md Mosaddek Khan" userId="0a1bd4df-eaad-4b84-83e6-2ad2be4f4e13" providerId="ADAL" clId="{CC88F063-7A82-42C7-B950-F27DA2F89237}" dt="2022-07-23T13:27:44.146" v="24"/>
          <ac:spMkLst>
            <pc:docMk/>
            <pc:sldMk cId="0" sldId="281"/>
            <ac:spMk id="2" creationId="{00000000-0000-0000-0000-000000000000}"/>
          </ac:spMkLst>
        </pc:spChg>
        <pc:spChg chg="mod">
          <ac:chgData name="Md Mosaddek Khan" userId="0a1bd4df-eaad-4b84-83e6-2ad2be4f4e13" providerId="ADAL" clId="{CC88F063-7A82-42C7-B950-F27DA2F89237}" dt="2022-07-23T13:27:44.146" v="24"/>
          <ac:spMkLst>
            <pc:docMk/>
            <pc:sldMk cId="0" sldId="281"/>
            <ac:spMk id="7171" creationId="{00000000-0000-0000-0000-000000000000}"/>
          </ac:spMkLst>
        </pc:spChg>
        <pc:spChg chg="mod">
          <ac:chgData name="Md Mosaddek Khan" userId="0a1bd4df-eaad-4b84-83e6-2ad2be4f4e13" providerId="ADAL" clId="{CC88F063-7A82-42C7-B950-F27DA2F89237}" dt="2022-07-23T13:27:44.146" v="24"/>
          <ac:spMkLst>
            <pc:docMk/>
            <pc:sldMk cId="0" sldId="281"/>
            <ac:spMk id="27650" creationId="{00000000-0000-0000-0000-000000000000}"/>
          </ac:spMkLst>
        </pc:spChg>
      </pc:sldChg>
      <pc:sldChg chg="modSp">
        <pc:chgData name="Md Mosaddek Khan" userId="0a1bd4df-eaad-4b84-83e6-2ad2be4f4e13" providerId="ADAL" clId="{CC88F063-7A82-42C7-B950-F27DA2F89237}" dt="2022-07-23T13:27:44.146" v="24"/>
        <pc:sldMkLst>
          <pc:docMk/>
          <pc:sldMk cId="0" sldId="282"/>
        </pc:sldMkLst>
        <pc:spChg chg="mod">
          <ac:chgData name="Md Mosaddek Khan" userId="0a1bd4df-eaad-4b84-83e6-2ad2be4f4e13" providerId="ADAL" clId="{CC88F063-7A82-42C7-B950-F27DA2F89237}" dt="2022-07-23T13:27:44.146" v="24"/>
          <ac:spMkLst>
            <pc:docMk/>
            <pc:sldMk cId="0" sldId="282"/>
            <ac:spMk id="2" creationId="{00000000-0000-0000-0000-000000000000}"/>
          </ac:spMkLst>
        </pc:spChg>
        <pc:spChg chg="mod">
          <ac:chgData name="Md Mosaddek Khan" userId="0a1bd4df-eaad-4b84-83e6-2ad2be4f4e13" providerId="ADAL" clId="{CC88F063-7A82-42C7-B950-F27DA2F89237}" dt="2022-07-23T13:27:44.146" v="24"/>
          <ac:spMkLst>
            <pc:docMk/>
            <pc:sldMk cId="0" sldId="282"/>
            <ac:spMk id="28680" creationId="{00000000-0000-0000-0000-000000000000}"/>
          </ac:spMkLst>
        </pc:spChg>
        <pc:spChg chg="mod">
          <ac:chgData name="Md Mosaddek Khan" userId="0a1bd4df-eaad-4b84-83e6-2ad2be4f4e13" providerId="ADAL" clId="{CC88F063-7A82-42C7-B950-F27DA2F89237}" dt="2022-07-23T13:27:44.146" v="24"/>
          <ac:spMkLst>
            <pc:docMk/>
            <pc:sldMk cId="0" sldId="282"/>
            <ac:spMk id="1265672" creationId="{00000000-0000-0000-0000-000000000000}"/>
          </ac:spMkLst>
        </pc:spChg>
      </pc:sldChg>
      <pc:sldChg chg="modSp mod">
        <pc:chgData name="Md Mosaddek Khan" userId="0a1bd4df-eaad-4b84-83e6-2ad2be4f4e13" providerId="ADAL" clId="{CC88F063-7A82-42C7-B950-F27DA2F89237}" dt="2022-07-23T13:27:44.146" v="24"/>
        <pc:sldMkLst>
          <pc:docMk/>
          <pc:sldMk cId="0" sldId="283"/>
        </pc:sldMkLst>
        <pc:spChg chg="mod">
          <ac:chgData name="Md Mosaddek Khan" userId="0a1bd4df-eaad-4b84-83e6-2ad2be4f4e13" providerId="ADAL" clId="{CC88F063-7A82-42C7-B950-F27DA2F89237}" dt="2022-07-23T13:27:44.146" v="24"/>
          <ac:spMkLst>
            <pc:docMk/>
            <pc:sldMk cId="0" sldId="283"/>
            <ac:spMk id="2" creationId="{00000000-0000-0000-0000-000000000000}"/>
          </ac:spMkLst>
        </pc:spChg>
        <pc:spChg chg="mod">
          <ac:chgData name="Md Mosaddek Khan" userId="0a1bd4df-eaad-4b84-83e6-2ad2be4f4e13" providerId="ADAL" clId="{CC88F063-7A82-42C7-B950-F27DA2F89237}" dt="2022-07-23T13:27:44.146" v="24"/>
          <ac:spMkLst>
            <pc:docMk/>
            <pc:sldMk cId="0" sldId="283"/>
            <ac:spMk id="9219" creationId="{00000000-0000-0000-0000-000000000000}"/>
          </ac:spMkLst>
        </pc:spChg>
      </pc:sldChg>
      <pc:sldChg chg="modSp mod">
        <pc:chgData name="Md Mosaddek Khan" userId="0a1bd4df-eaad-4b84-83e6-2ad2be4f4e13" providerId="ADAL" clId="{CC88F063-7A82-42C7-B950-F27DA2F89237}" dt="2022-07-23T13:27:44.146" v="24"/>
        <pc:sldMkLst>
          <pc:docMk/>
          <pc:sldMk cId="0" sldId="284"/>
        </pc:sldMkLst>
        <pc:spChg chg="mod">
          <ac:chgData name="Md Mosaddek Khan" userId="0a1bd4df-eaad-4b84-83e6-2ad2be4f4e13" providerId="ADAL" clId="{CC88F063-7A82-42C7-B950-F27DA2F89237}" dt="2022-07-23T13:27:44.146" v="24"/>
          <ac:spMkLst>
            <pc:docMk/>
            <pc:sldMk cId="0" sldId="284"/>
            <ac:spMk id="2" creationId="{00000000-0000-0000-0000-000000000000}"/>
          </ac:spMkLst>
        </pc:spChg>
        <pc:spChg chg="mod">
          <ac:chgData name="Md Mosaddek Khan" userId="0a1bd4df-eaad-4b84-83e6-2ad2be4f4e13" providerId="ADAL" clId="{CC88F063-7A82-42C7-B950-F27DA2F89237}" dt="2022-07-23T13:27:44.146" v="24"/>
          <ac:spMkLst>
            <pc:docMk/>
            <pc:sldMk cId="0" sldId="284"/>
            <ac:spMk id="10243" creationId="{00000000-0000-0000-0000-000000000000}"/>
          </ac:spMkLst>
        </pc:spChg>
      </pc:sldChg>
      <pc:sldChg chg="modSp">
        <pc:chgData name="Md Mosaddek Khan" userId="0a1bd4df-eaad-4b84-83e6-2ad2be4f4e13" providerId="ADAL" clId="{CC88F063-7A82-42C7-B950-F27DA2F89237}" dt="2022-07-23T13:27:44.146" v="24"/>
        <pc:sldMkLst>
          <pc:docMk/>
          <pc:sldMk cId="0" sldId="285"/>
        </pc:sldMkLst>
        <pc:spChg chg="mod">
          <ac:chgData name="Md Mosaddek Khan" userId="0a1bd4df-eaad-4b84-83e6-2ad2be4f4e13" providerId="ADAL" clId="{CC88F063-7A82-42C7-B950-F27DA2F89237}" dt="2022-07-23T13:27:44.146" v="24"/>
          <ac:spMkLst>
            <pc:docMk/>
            <pc:sldMk cId="0" sldId="285"/>
            <ac:spMk id="4" creationId="{00000000-0000-0000-0000-000000000000}"/>
          </ac:spMkLst>
        </pc:spChg>
        <pc:spChg chg="mod">
          <ac:chgData name="Md Mosaddek Khan" userId="0a1bd4df-eaad-4b84-83e6-2ad2be4f4e13" providerId="ADAL" clId="{CC88F063-7A82-42C7-B950-F27DA2F89237}" dt="2022-07-23T13:27:44.146" v="24"/>
          <ac:spMkLst>
            <pc:docMk/>
            <pc:sldMk cId="0" sldId="285"/>
            <ac:spMk id="31747" creationId="{00000000-0000-0000-0000-000000000000}"/>
          </ac:spMkLst>
        </pc:spChg>
        <pc:spChg chg="mod">
          <ac:chgData name="Md Mosaddek Khan" userId="0a1bd4df-eaad-4b84-83e6-2ad2be4f4e13" providerId="ADAL" clId="{CC88F063-7A82-42C7-B950-F27DA2F89237}" dt="2022-07-23T13:27:44.146" v="24"/>
          <ac:spMkLst>
            <pc:docMk/>
            <pc:sldMk cId="0" sldId="285"/>
            <ac:spMk id="31748" creationId="{00000000-0000-0000-0000-000000000000}"/>
          </ac:spMkLst>
        </pc:spChg>
      </pc:sldChg>
      <pc:sldChg chg="modSp">
        <pc:chgData name="Md Mosaddek Khan" userId="0a1bd4df-eaad-4b84-83e6-2ad2be4f4e13" providerId="ADAL" clId="{CC88F063-7A82-42C7-B950-F27DA2F89237}" dt="2022-07-23T13:27:44.146" v="24"/>
        <pc:sldMkLst>
          <pc:docMk/>
          <pc:sldMk cId="0" sldId="287"/>
        </pc:sldMkLst>
        <pc:spChg chg="mod">
          <ac:chgData name="Md Mosaddek Khan" userId="0a1bd4df-eaad-4b84-83e6-2ad2be4f4e13" providerId="ADAL" clId="{CC88F063-7A82-42C7-B950-F27DA2F89237}" dt="2022-07-23T13:27:44.146" v="24"/>
          <ac:spMkLst>
            <pc:docMk/>
            <pc:sldMk cId="0" sldId="287"/>
            <ac:spMk id="2" creationId="{00000000-0000-0000-0000-000000000000}"/>
          </ac:spMkLst>
        </pc:spChg>
        <pc:spChg chg="mod">
          <ac:chgData name="Md Mosaddek Khan" userId="0a1bd4df-eaad-4b84-83e6-2ad2be4f4e13" providerId="ADAL" clId="{CC88F063-7A82-42C7-B950-F27DA2F89237}" dt="2022-07-23T13:27:44.146" v="24"/>
          <ac:spMkLst>
            <pc:docMk/>
            <pc:sldMk cId="0" sldId="287"/>
            <ac:spMk id="33795" creationId="{00000000-0000-0000-0000-000000000000}"/>
          </ac:spMkLst>
        </pc:spChg>
        <pc:spChg chg="mod">
          <ac:chgData name="Md Mosaddek Khan" userId="0a1bd4df-eaad-4b84-83e6-2ad2be4f4e13" providerId="ADAL" clId="{CC88F063-7A82-42C7-B950-F27DA2F89237}" dt="2022-07-23T13:27:44.146" v="24"/>
          <ac:spMkLst>
            <pc:docMk/>
            <pc:sldMk cId="0" sldId="287"/>
            <ac:spMk id="1268739" creationId="{00000000-0000-0000-0000-000000000000}"/>
          </ac:spMkLst>
        </pc:spChg>
      </pc:sldChg>
      <pc:sldChg chg="modSp">
        <pc:chgData name="Md Mosaddek Khan" userId="0a1bd4df-eaad-4b84-83e6-2ad2be4f4e13" providerId="ADAL" clId="{CC88F063-7A82-42C7-B950-F27DA2F89237}" dt="2022-07-23T13:27:44.146" v="24"/>
        <pc:sldMkLst>
          <pc:docMk/>
          <pc:sldMk cId="0" sldId="288"/>
        </pc:sldMkLst>
        <pc:spChg chg="mod">
          <ac:chgData name="Md Mosaddek Khan" userId="0a1bd4df-eaad-4b84-83e6-2ad2be4f4e13" providerId="ADAL" clId="{CC88F063-7A82-42C7-B950-F27DA2F89237}" dt="2022-07-23T13:27:44.146" v="24"/>
          <ac:spMkLst>
            <pc:docMk/>
            <pc:sldMk cId="0" sldId="288"/>
            <ac:spMk id="2" creationId="{00000000-0000-0000-0000-000000000000}"/>
          </ac:spMkLst>
        </pc:spChg>
        <pc:spChg chg="mod">
          <ac:chgData name="Md Mosaddek Khan" userId="0a1bd4df-eaad-4b84-83e6-2ad2be4f4e13" providerId="ADAL" clId="{CC88F063-7A82-42C7-B950-F27DA2F89237}" dt="2022-07-23T13:27:44.146" v="24"/>
          <ac:spMkLst>
            <pc:docMk/>
            <pc:sldMk cId="0" sldId="288"/>
            <ac:spMk id="34819" creationId="{00000000-0000-0000-0000-000000000000}"/>
          </ac:spMkLst>
        </pc:spChg>
      </pc:sldChg>
      <pc:sldChg chg="modSp">
        <pc:chgData name="Md Mosaddek Khan" userId="0a1bd4df-eaad-4b84-83e6-2ad2be4f4e13" providerId="ADAL" clId="{CC88F063-7A82-42C7-B950-F27DA2F89237}" dt="2022-07-23T13:27:44.146" v="24"/>
        <pc:sldMkLst>
          <pc:docMk/>
          <pc:sldMk cId="0" sldId="289"/>
        </pc:sldMkLst>
        <pc:spChg chg="mod">
          <ac:chgData name="Md Mosaddek Khan" userId="0a1bd4df-eaad-4b84-83e6-2ad2be4f4e13" providerId="ADAL" clId="{CC88F063-7A82-42C7-B950-F27DA2F89237}" dt="2022-07-23T13:27:44.146" v="24"/>
          <ac:spMkLst>
            <pc:docMk/>
            <pc:sldMk cId="0" sldId="289"/>
            <ac:spMk id="8" creationId="{00000000-0000-0000-0000-000000000000}"/>
          </ac:spMkLst>
        </pc:spChg>
        <pc:spChg chg="mod">
          <ac:chgData name="Md Mosaddek Khan" userId="0a1bd4df-eaad-4b84-83e6-2ad2be4f4e13" providerId="ADAL" clId="{CC88F063-7A82-42C7-B950-F27DA2F89237}" dt="2022-07-23T13:27:44.146" v="24"/>
          <ac:spMkLst>
            <pc:docMk/>
            <pc:sldMk cId="0" sldId="289"/>
            <ac:spMk id="35846" creationId="{00000000-0000-0000-0000-000000000000}"/>
          </ac:spMkLst>
        </pc:spChg>
      </pc:sldChg>
      <pc:sldChg chg="modSp">
        <pc:chgData name="Md Mosaddek Khan" userId="0a1bd4df-eaad-4b84-83e6-2ad2be4f4e13" providerId="ADAL" clId="{CC88F063-7A82-42C7-B950-F27DA2F89237}" dt="2022-07-23T13:27:44.146" v="24"/>
        <pc:sldMkLst>
          <pc:docMk/>
          <pc:sldMk cId="0" sldId="290"/>
        </pc:sldMkLst>
        <pc:spChg chg="mod">
          <ac:chgData name="Md Mosaddek Khan" userId="0a1bd4df-eaad-4b84-83e6-2ad2be4f4e13" providerId="ADAL" clId="{CC88F063-7A82-42C7-B950-F27DA2F89237}" dt="2022-07-23T13:27:44.146" v="24"/>
          <ac:spMkLst>
            <pc:docMk/>
            <pc:sldMk cId="0" sldId="290"/>
            <ac:spMk id="4" creationId="{00000000-0000-0000-0000-000000000000}"/>
          </ac:spMkLst>
        </pc:spChg>
        <pc:spChg chg="mod">
          <ac:chgData name="Md Mosaddek Khan" userId="0a1bd4df-eaad-4b84-83e6-2ad2be4f4e13" providerId="ADAL" clId="{CC88F063-7A82-42C7-B950-F27DA2F89237}" dt="2022-07-23T13:27:44.146" v="24"/>
          <ac:spMkLst>
            <pc:docMk/>
            <pc:sldMk cId="0" sldId="290"/>
            <ac:spMk id="36866" creationId="{00000000-0000-0000-0000-000000000000}"/>
          </ac:spMkLst>
        </pc:spChg>
      </pc:sldChg>
      <pc:sldChg chg="modSp mod">
        <pc:chgData name="Md Mosaddek Khan" userId="0a1bd4df-eaad-4b84-83e6-2ad2be4f4e13" providerId="ADAL" clId="{CC88F063-7A82-42C7-B950-F27DA2F89237}" dt="2022-07-23T13:27:44.146" v="24"/>
        <pc:sldMkLst>
          <pc:docMk/>
          <pc:sldMk cId="0" sldId="291"/>
        </pc:sldMkLst>
        <pc:spChg chg="mod">
          <ac:chgData name="Md Mosaddek Khan" userId="0a1bd4df-eaad-4b84-83e6-2ad2be4f4e13" providerId="ADAL" clId="{CC88F063-7A82-42C7-B950-F27DA2F89237}" dt="2022-07-23T13:27:44.146" v="24"/>
          <ac:spMkLst>
            <pc:docMk/>
            <pc:sldMk cId="0" sldId="291"/>
            <ac:spMk id="2" creationId="{00000000-0000-0000-0000-000000000000}"/>
          </ac:spMkLst>
        </pc:spChg>
        <pc:spChg chg="mod">
          <ac:chgData name="Md Mosaddek Khan" userId="0a1bd4df-eaad-4b84-83e6-2ad2be4f4e13" providerId="ADAL" clId="{CC88F063-7A82-42C7-B950-F27DA2F89237}" dt="2022-07-23T13:27:44.146" v="24"/>
          <ac:spMkLst>
            <pc:docMk/>
            <pc:sldMk cId="0" sldId="291"/>
            <ac:spMk id="37892" creationId="{00000000-0000-0000-0000-000000000000}"/>
          </ac:spMkLst>
        </pc:spChg>
        <pc:spChg chg="mod">
          <ac:chgData name="Md Mosaddek Khan" userId="0a1bd4df-eaad-4b84-83e6-2ad2be4f4e13" providerId="ADAL" clId="{CC88F063-7A82-42C7-B950-F27DA2F89237}" dt="2022-07-23T13:27:43.682" v="22"/>
          <ac:spMkLst>
            <pc:docMk/>
            <pc:sldMk cId="0" sldId="291"/>
            <ac:spMk id="37893" creationId="{00000000-0000-0000-0000-000000000000}"/>
          </ac:spMkLst>
        </pc:spChg>
      </pc:sldChg>
      <pc:sldChg chg="modSp mod">
        <pc:chgData name="Md Mosaddek Khan" userId="0a1bd4df-eaad-4b84-83e6-2ad2be4f4e13" providerId="ADAL" clId="{CC88F063-7A82-42C7-B950-F27DA2F89237}" dt="2022-07-23T13:27:44.146" v="24"/>
        <pc:sldMkLst>
          <pc:docMk/>
          <pc:sldMk cId="0" sldId="292"/>
        </pc:sldMkLst>
        <pc:spChg chg="mod">
          <ac:chgData name="Md Mosaddek Khan" userId="0a1bd4df-eaad-4b84-83e6-2ad2be4f4e13" providerId="ADAL" clId="{CC88F063-7A82-42C7-B950-F27DA2F89237}" dt="2022-07-23T13:27:44.146" v="24"/>
          <ac:spMkLst>
            <pc:docMk/>
            <pc:sldMk cId="0" sldId="292"/>
            <ac:spMk id="10" creationId="{00000000-0000-0000-0000-000000000000}"/>
          </ac:spMkLst>
        </pc:spChg>
        <pc:spChg chg="mod">
          <ac:chgData name="Md Mosaddek Khan" userId="0a1bd4df-eaad-4b84-83e6-2ad2be4f4e13" providerId="ADAL" clId="{CC88F063-7A82-42C7-B950-F27DA2F89237}" dt="2022-07-23T13:27:44.146" v="24"/>
          <ac:spMkLst>
            <pc:docMk/>
            <pc:sldMk cId="0" sldId="292"/>
            <ac:spMk id="38914" creationId="{00000000-0000-0000-0000-000000000000}"/>
          </ac:spMkLst>
        </pc:spChg>
        <pc:spChg chg="mod">
          <ac:chgData name="Md Mosaddek Khan" userId="0a1bd4df-eaad-4b84-83e6-2ad2be4f4e13" providerId="ADAL" clId="{CC88F063-7A82-42C7-B950-F27DA2F89237}" dt="2022-07-23T13:27:43.682" v="22"/>
          <ac:spMkLst>
            <pc:docMk/>
            <pc:sldMk cId="0" sldId="292"/>
            <ac:spMk id="733187" creationId="{00000000-0000-0000-0000-000000000000}"/>
          </ac:spMkLst>
        </pc:spChg>
      </pc:sldChg>
      <pc:sldChg chg="modSp mod">
        <pc:chgData name="Md Mosaddek Khan" userId="0a1bd4df-eaad-4b84-83e6-2ad2be4f4e13" providerId="ADAL" clId="{CC88F063-7A82-42C7-B950-F27DA2F89237}" dt="2022-07-23T13:27:44.146" v="24"/>
        <pc:sldMkLst>
          <pc:docMk/>
          <pc:sldMk cId="0" sldId="293"/>
        </pc:sldMkLst>
        <pc:spChg chg="mod">
          <ac:chgData name="Md Mosaddek Khan" userId="0a1bd4df-eaad-4b84-83e6-2ad2be4f4e13" providerId="ADAL" clId="{CC88F063-7A82-42C7-B950-F27DA2F89237}" dt="2022-07-23T13:27:44.146" v="24"/>
          <ac:spMkLst>
            <pc:docMk/>
            <pc:sldMk cId="0" sldId="293"/>
            <ac:spMk id="10" creationId="{00000000-0000-0000-0000-000000000000}"/>
          </ac:spMkLst>
        </pc:spChg>
        <pc:spChg chg="mod">
          <ac:chgData name="Md Mosaddek Khan" userId="0a1bd4df-eaad-4b84-83e6-2ad2be4f4e13" providerId="ADAL" clId="{CC88F063-7A82-42C7-B950-F27DA2F89237}" dt="2022-07-23T13:27:44.146" v="24"/>
          <ac:spMkLst>
            <pc:docMk/>
            <pc:sldMk cId="0" sldId="293"/>
            <ac:spMk id="39938" creationId="{00000000-0000-0000-0000-000000000000}"/>
          </ac:spMkLst>
        </pc:spChg>
        <pc:spChg chg="mod">
          <ac:chgData name="Md Mosaddek Khan" userId="0a1bd4df-eaad-4b84-83e6-2ad2be4f4e13" providerId="ADAL" clId="{CC88F063-7A82-42C7-B950-F27DA2F89237}" dt="2022-07-23T13:27:43.682" v="22"/>
          <ac:spMkLst>
            <pc:docMk/>
            <pc:sldMk cId="0" sldId="293"/>
            <ac:spMk id="734211" creationId="{00000000-0000-0000-0000-000000000000}"/>
          </ac:spMkLst>
        </pc:spChg>
      </pc:sldChg>
      <pc:sldChg chg="modSp mod">
        <pc:chgData name="Md Mosaddek Khan" userId="0a1bd4df-eaad-4b84-83e6-2ad2be4f4e13" providerId="ADAL" clId="{CC88F063-7A82-42C7-B950-F27DA2F89237}" dt="2022-07-23T13:27:44.146" v="24"/>
        <pc:sldMkLst>
          <pc:docMk/>
          <pc:sldMk cId="0" sldId="294"/>
        </pc:sldMkLst>
        <pc:spChg chg="mod">
          <ac:chgData name="Md Mosaddek Khan" userId="0a1bd4df-eaad-4b84-83e6-2ad2be4f4e13" providerId="ADAL" clId="{CC88F063-7A82-42C7-B950-F27DA2F89237}" dt="2022-07-23T13:27:44.146" v="24"/>
          <ac:spMkLst>
            <pc:docMk/>
            <pc:sldMk cId="0" sldId="294"/>
            <ac:spMk id="3" creationId="{00000000-0000-0000-0000-000000000000}"/>
          </ac:spMkLst>
        </pc:spChg>
        <pc:spChg chg="mod">
          <ac:chgData name="Md Mosaddek Khan" userId="0a1bd4df-eaad-4b84-83e6-2ad2be4f4e13" providerId="ADAL" clId="{CC88F063-7A82-42C7-B950-F27DA2F89237}" dt="2022-07-23T13:27:44.146" v="24"/>
          <ac:spMkLst>
            <pc:docMk/>
            <pc:sldMk cId="0" sldId="294"/>
            <ac:spMk id="40962" creationId="{00000000-0000-0000-0000-000000000000}"/>
          </ac:spMkLst>
        </pc:spChg>
        <pc:spChg chg="mod">
          <ac:chgData name="Md Mosaddek Khan" userId="0a1bd4df-eaad-4b84-83e6-2ad2be4f4e13" providerId="ADAL" clId="{CC88F063-7A82-42C7-B950-F27DA2F89237}" dt="2022-07-23T13:27:43.682" v="22"/>
          <ac:spMkLst>
            <pc:docMk/>
            <pc:sldMk cId="0" sldId="294"/>
            <ac:spMk id="735235" creationId="{00000000-0000-0000-0000-000000000000}"/>
          </ac:spMkLst>
        </pc:spChg>
      </pc:sldChg>
      <pc:sldChg chg="modSp">
        <pc:chgData name="Md Mosaddek Khan" userId="0a1bd4df-eaad-4b84-83e6-2ad2be4f4e13" providerId="ADAL" clId="{CC88F063-7A82-42C7-B950-F27DA2F89237}" dt="2022-07-23T13:27:44.146" v="24"/>
        <pc:sldMkLst>
          <pc:docMk/>
          <pc:sldMk cId="0" sldId="295"/>
        </pc:sldMkLst>
        <pc:spChg chg="mod">
          <ac:chgData name="Md Mosaddek Khan" userId="0a1bd4df-eaad-4b84-83e6-2ad2be4f4e13" providerId="ADAL" clId="{CC88F063-7A82-42C7-B950-F27DA2F89237}" dt="2022-07-23T13:27:44.146" v="24"/>
          <ac:spMkLst>
            <pc:docMk/>
            <pc:sldMk cId="0" sldId="295"/>
            <ac:spMk id="3" creationId="{00000000-0000-0000-0000-000000000000}"/>
          </ac:spMkLst>
        </pc:spChg>
        <pc:spChg chg="mod">
          <ac:chgData name="Md Mosaddek Khan" userId="0a1bd4df-eaad-4b84-83e6-2ad2be4f4e13" providerId="ADAL" clId="{CC88F063-7A82-42C7-B950-F27DA2F89237}" dt="2022-07-23T13:27:44.146" v="24"/>
          <ac:spMkLst>
            <pc:docMk/>
            <pc:sldMk cId="0" sldId="295"/>
            <ac:spMk id="41986" creationId="{00000000-0000-0000-0000-000000000000}"/>
          </ac:spMkLst>
        </pc:spChg>
      </pc:sldChg>
      <pc:sldChg chg="modSp">
        <pc:chgData name="Md Mosaddek Khan" userId="0a1bd4df-eaad-4b84-83e6-2ad2be4f4e13" providerId="ADAL" clId="{CC88F063-7A82-42C7-B950-F27DA2F89237}" dt="2022-07-23T13:27:44.146" v="24"/>
        <pc:sldMkLst>
          <pc:docMk/>
          <pc:sldMk cId="0" sldId="296"/>
        </pc:sldMkLst>
        <pc:spChg chg="mod">
          <ac:chgData name="Md Mosaddek Khan" userId="0a1bd4df-eaad-4b84-83e6-2ad2be4f4e13" providerId="ADAL" clId="{CC88F063-7A82-42C7-B950-F27DA2F89237}" dt="2022-07-23T13:27:44.146" v="24"/>
          <ac:spMkLst>
            <pc:docMk/>
            <pc:sldMk cId="0" sldId="296"/>
            <ac:spMk id="4" creationId="{00000000-0000-0000-0000-000000000000}"/>
          </ac:spMkLst>
        </pc:spChg>
        <pc:spChg chg="mod">
          <ac:chgData name="Md Mosaddek Khan" userId="0a1bd4df-eaad-4b84-83e6-2ad2be4f4e13" providerId="ADAL" clId="{CC88F063-7A82-42C7-B950-F27DA2F89237}" dt="2022-07-23T13:27:44.146" v="24"/>
          <ac:spMkLst>
            <pc:docMk/>
            <pc:sldMk cId="0" sldId="296"/>
            <ac:spMk id="43010" creationId="{00000000-0000-0000-0000-000000000000}"/>
          </ac:spMkLst>
        </pc:spChg>
      </pc:sldChg>
      <pc:sldChg chg="modSp">
        <pc:chgData name="Md Mosaddek Khan" userId="0a1bd4df-eaad-4b84-83e6-2ad2be4f4e13" providerId="ADAL" clId="{CC88F063-7A82-42C7-B950-F27DA2F89237}" dt="2022-07-23T13:27:44.146" v="24"/>
        <pc:sldMkLst>
          <pc:docMk/>
          <pc:sldMk cId="0" sldId="297"/>
        </pc:sldMkLst>
        <pc:spChg chg="mod">
          <ac:chgData name="Md Mosaddek Khan" userId="0a1bd4df-eaad-4b84-83e6-2ad2be4f4e13" providerId="ADAL" clId="{CC88F063-7A82-42C7-B950-F27DA2F89237}" dt="2022-07-23T13:27:44.146" v="24"/>
          <ac:spMkLst>
            <pc:docMk/>
            <pc:sldMk cId="0" sldId="297"/>
            <ac:spMk id="4" creationId="{00000000-0000-0000-0000-000000000000}"/>
          </ac:spMkLst>
        </pc:spChg>
        <pc:spChg chg="mod">
          <ac:chgData name="Md Mosaddek Khan" userId="0a1bd4df-eaad-4b84-83e6-2ad2be4f4e13" providerId="ADAL" clId="{CC88F063-7A82-42C7-B950-F27DA2F89237}" dt="2022-07-23T13:27:44.146" v="24"/>
          <ac:spMkLst>
            <pc:docMk/>
            <pc:sldMk cId="0" sldId="297"/>
            <ac:spMk id="44034" creationId="{00000000-0000-0000-0000-000000000000}"/>
          </ac:spMkLst>
        </pc:spChg>
      </pc:sldChg>
      <pc:sldChg chg="modSp">
        <pc:chgData name="Md Mosaddek Khan" userId="0a1bd4df-eaad-4b84-83e6-2ad2be4f4e13" providerId="ADAL" clId="{CC88F063-7A82-42C7-B950-F27DA2F89237}" dt="2022-07-23T13:27:44.146" v="24"/>
        <pc:sldMkLst>
          <pc:docMk/>
          <pc:sldMk cId="0" sldId="298"/>
        </pc:sldMkLst>
        <pc:spChg chg="mod">
          <ac:chgData name="Md Mosaddek Khan" userId="0a1bd4df-eaad-4b84-83e6-2ad2be4f4e13" providerId="ADAL" clId="{CC88F063-7A82-42C7-B950-F27DA2F89237}" dt="2022-07-23T13:27:44.146" v="24"/>
          <ac:spMkLst>
            <pc:docMk/>
            <pc:sldMk cId="0" sldId="298"/>
            <ac:spMk id="2" creationId="{00000000-0000-0000-0000-000000000000}"/>
          </ac:spMkLst>
        </pc:spChg>
        <pc:spChg chg="mod">
          <ac:chgData name="Md Mosaddek Khan" userId="0a1bd4df-eaad-4b84-83e6-2ad2be4f4e13" providerId="ADAL" clId="{CC88F063-7A82-42C7-B950-F27DA2F89237}" dt="2022-07-23T13:27:44.146" v="24"/>
          <ac:spMkLst>
            <pc:docMk/>
            <pc:sldMk cId="0" sldId="298"/>
            <ac:spMk id="45058" creationId="{00000000-0000-0000-0000-000000000000}"/>
          </ac:spMkLst>
        </pc:spChg>
        <pc:spChg chg="mod">
          <ac:chgData name="Md Mosaddek Khan" userId="0a1bd4df-eaad-4b84-83e6-2ad2be4f4e13" providerId="ADAL" clId="{CC88F063-7A82-42C7-B950-F27DA2F89237}" dt="2022-07-23T13:27:44.146" v="24"/>
          <ac:spMkLst>
            <pc:docMk/>
            <pc:sldMk cId="0" sldId="298"/>
            <ac:spMk id="45059" creationId="{00000000-0000-0000-0000-000000000000}"/>
          </ac:spMkLst>
        </pc:spChg>
      </pc:sldChg>
      <pc:sldChg chg="addSp delSp modSp mod">
        <pc:chgData name="Md Mosaddek Khan" userId="0a1bd4df-eaad-4b84-83e6-2ad2be4f4e13" providerId="ADAL" clId="{CC88F063-7A82-42C7-B950-F27DA2F89237}" dt="2022-07-23T13:27:44.146" v="24"/>
        <pc:sldMkLst>
          <pc:docMk/>
          <pc:sldMk cId="2066259920" sldId="299"/>
        </pc:sldMkLst>
        <pc:spChg chg="mod">
          <ac:chgData name="Md Mosaddek Khan" userId="0a1bd4df-eaad-4b84-83e6-2ad2be4f4e13" providerId="ADAL" clId="{CC88F063-7A82-42C7-B950-F27DA2F89237}" dt="2022-07-23T13:27:44.146" v="24"/>
          <ac:spMkLst>
            <pc:docMk/>
            <pc:sldMk cId="2066259920" sldId="299"/>
            <ac:spMk id="2" creationId="{00000000-0000-0000-0000-000000000000}"/>
          </ac:spMkLst>
        </pc:spChg>
        <pc:spChg chg="add mod">
          <ac:chgData name="Md Mosaddek Khan" userId="0a1bd4df-eaad-4b84-83e6-2ad2be4f4e13" providerId="ADAL" clId="{CC88F063-7A82-42C7-B950-F27DA2F89237}" dt="2022-07-23T13:27:44.146" v="24"/>
          <ac:spMkLst>
            <pc:docMk/>
            <pc:sldMk cId="2066259920" sldId="299"/>
            <ac:spMk id="4" creationId="{CFF1A021-CE35-453A-B76F-9687DE7BF1F0}"/>
          </ac:spMkLst>
        </pc:spChg>
        <pc:spChg chg="mod">
          <ac:chgData name="Md Mosaddek Khan" userId="0a1bd4df-eaad-4b84-83e6-2ad2be4f4e13" providerId="ADAL" clId="{CC88F063-7A82-42C7-B950-F27DA2F89237}" dt="2022-07-23T13:27:44.146" v="24"/>
          <ac:spMkLst>
            <pc:docMk/>
            <pc:sldMk cId="2066259920" sldId="299"/>
            <ac:spMk id="9218" creationId="{00000000-0000-0000-0000-000000000000}"/>
          </ac:spMkLst>
        </pc:spChg>
        <pc:spChg chg="del">
          <ac:chgData name="Md Mosaddek Khan" userId="0a1bd4df-eaad-4b84-83e6-2ad2be4f4e13" providerId="ADAL" clId="{CC88F063-7A82-42C7-B950-F27DA2F89237}" dt="2022-07-23T13:25:35.163" v="0" actId="478"/>
          <ac:spMkLst>
            <pc:docMk/>
            <pc:sldMk cId="2066259920" sldId="299"/>
            <ac:spMk id="9219" creationId="{00000000-0000-0000-0000-000000000000}"/>
          </ac:spMkLst>
        </pc:spChg>
      </pc:sldChg>
      <pc:sldChg chg="modSp">
        <pc:chgData name="Md Mosaddek Khan" userId="0a1bd4df-eaad-4b84-83e6-2ad2be4f4e13" providerId="ADAL" clId="{CC88F063-7A82-42C7-B950-F27DA2F89237}" dt="2022-07-23T13:27:44.146" v="24"/>
        <pc:sldMkLst>
          <pc:docMk/>
          <pc:sldMk cId="1115728568" sldId="300"/>
        </pc:sldMkLst>
        <pc:spChg chg="mod">
          <ac:chgData name="Md Mosaddek Khan" userId="0a1bd4df-eaad-4b84-83e6-2ad2be4f4e13" providerId="ADAL" clId="{CC88F063-7A82-42C7-B950-F27DA2F89237}" dt="2022-07-23T13:27:44.146" v="24"/>
          <ac:spMkLst>
            <pc:docMk/>
            <pc:sldMk cId="1115728568" sldId="300"/>
            <ac:spMk id="4" creationId="{00000000-0000-0000-0000-000000000000}"/>
          </ac:spMkLst>
        </pc:spChg>
        <pc:spChg chg="mod">
          <ac:chgData name="Md Mosaddek Khan" userId="0a1bd4df-eaad-4b84-83e6-2ad2be4f4e13" providerId="ADAL" clId="{CC88F063-7A82-42C7-B950-F27DA2F89237}" dt="2022-07-23T13:27:44.146" v="24"/>
          <ac:spMkLst>
            <pc:docMk/>
            <pc:sldMk cId="1115728568" sldId="300"/>
            <ac:spMk id="5" creationId="{00000000-0000-0000-0000-000000000000}"/>
          </ac:spMkLst>
        </pc:spChg>
        <pc:spChg chg="mod">
          <ac:chgData name="Md Mosaddek Khan" userId="0a1bd4df-eaad-4b84-83e6-2ad2be4f4e13" providerId="ADAL" clId="{CC88F063-7A82-42C7-B950-F27DA2F89237}" dt="2022-07-23T13:27:44.146" v="24"/>
          <ac:spMkLst>
            <pc:docMk/>
            <pc:sldMk cId="1115728568" sldId="300"/>
            <ac:spMk id="6" creationId="{00000000-0000-0000-0000-000000000000}"/>
          </ac:spMkLst>
        </pc:spChg>
      </pc:sldChg>
      <pc:sldChg chg="modSp">
        <pc:chgData name="Md Mosaddek Khan" userId="0a1bd4df-eaad-4b84-83e6-2ad2be4f4e13" providerId="ADAL" clId="{CC88F063-7A82-42C7-B950-F27DA2F89237}" dt="2022-07-23T13:27:44.146" v="24"/>
        <pc:sldMkLst>
          <pc:docMk/>
          <pc:sldMk cId="103096590" sldId="301"/>
        </pc:sldMkLst>
        <pc:spChg chg="mod">
          <ac:chgData name="Md Mosaddek Khan" userId="0a1bd4df-eaad-4b84-83e6-2ad2be4f4e13" providerId="ADAL" clId="{CC88F063-7A82-42C7-B950-F27DA2F89237}" dt="2022-07-23T13:27:44.146" v="24"/>
          <ac:spMkLst>
            <pc:docMk/>
            <pc:sldMk cId="103096590" sldId="301"/>
            <ac:spMk id="4" creationId="{00000000-0000-0000-0000-000000000000}"/>
          </ac:spMkLst>
        </pc:spChg>
        <pc:spChg chg="mod">
          <ac:chgData name="Md Mosaddek Khan" userId="0a1bd4df-eaad-4b84-83e6-2ad2be4f4e13" providerId="ADAL" clId="{CC88F063-7A82-42C7-B950-F27DA2F89237}" dt="2022-07-23T13:27:44.146" v="24"/>
          <ac:spMkLst>
            <pc:docMk/>
            <pc:sldMk cId="103096590" sldId="301"/>
            <ac:spMk id="5" creationId="{00000000-0000-0000-0000-000000000000}"/>
          </ac:spMkLst>
        </pc:spChg>
        <pc:spChg chg="mod">
          <ac:chgData name="Md Mosaddek Khan" userId="0a1bd4df-eaad-4b84-83e6-2ad2be4f4e13" providerId="ADAL" clId="{CC88F063-7A82-42C7-B950-F27DA2F89237}" dt="2022-07-23T13:27:44.146" v="24"/>
          <ac:spMkLst>
            <pc:docMk/>
            <pc:sldMk cId="103096590" sldId="301"/>
            <ac:spMk id="6" creationId="{00000000-0000-0000-0000-000000000000}"/>
          </ac:spMkLst>
        </pc:spChg>
      </pc:sldChg>
      <pc:sldChg chg="modSp">
        <pc:chgData name="Md Mosaddek Khan" userId="0a1bd4df-eaad-4b84-83e6-2ad2be4f4e13" providerId="ADAL" clId="{CC88F063-7A82-42C7-B950-F27DA2F89237}" dt="2022-07-23T13:27:44.146" v="24"/>
        <pc:sldMkLst>
          <pc:docMk/>
          <pc:sldMk cId="3656427802" sldId="302"/>
        </pc:sldMkLst>
        <pc:spChg chg="mod">
          <ac:chgData name="Md Mosaddek Khan" userId="0a1bd4df-eaad-4b84-83e6-2ad2be4f4e13" providerId="ADAL" clId="{CC88F063-7A82-42C7-B950-F27DA2F89237}" dt="2022-07-23T13:27:44.146" v="24"/>
          <ac:spMkLst>
            <pc:docMk/>
            <pc:sldMk cId="3656427802" sldId="302"/>
            <ac:spMk id="2" creationId="{00000000-0000-0000-0000-000000000000}"/>
          </ac:spMkLst>
        </pc:spChg>
        <pc:spChg chg="mod">
          <ac:chgData name="Md Mosaddek Khan" userId="0a1bd4df-eaad-4b84-83e6-2ad2be4f4e13" providerId="ADAL" clId="{CC88F063-7A82-42C7-B950-F27DA2F89237}" dt="2022-07-23T13:27:44.146" v="24"/>
          <ac:spMkLst>
            <pc:docMk/>
            <pc:sldMk cId="3656427802" sldId="302"/>
            <ac:spMk id="4" creationId="{00000000-0000-0000-0000-000000000000}"/>
          </ac:spMkLst>
        </pc:spChg>
      </pc:sldChg>
    </pc:docChg>
  </pc:docChgLst>
  <pc:docChgLst>
    <pc:chgData name="Md Mosaddek Khan" userId="0a1bd4df-eaad-4b84-83e6-2ad2be4f4e13" providerId="ADAL" clId="{32E90F91-40E3-4A67-9DC8-2756AD4675ED}"/>
    <pc:docChg chg="undo redo custSel addSld delSld modSld">
      <pc:chgData name="Md Mosaddek Khan" userId="0a1bd4df-eaad-4b84-83e6-2ad2be4f4e13" providerId="ADAL" clId="{32E90F91-40E3-4A67-9DC8-2756AD4675ED}" dt="2023-07-19T15:56:46.744" v="1356" actId="1035"/>
      <pc:docMkLst>
        <pc:docMk/>
      </pc:docMkLst>
      <pc:sldChg chg="modSp del mod">
        <pc:chgData name="Md Mosaddek Khan" userId="0a1bd4df-eaad-4b84-83e6-2ad2be4f4e13" providerId="ADAL" clId="{32E90F91-40E3-4A67-9DC8-2756AD4675ED}" dt="2023-07-14T14:48:00.666" v="66" actId="47"/>
        <pc:sldMkLst>
          <pc:docMk/>
          <pc:sldMk cId="0" sldId="259"/>
        </pc:sldMkLst>
        <pc:spChg chg="mod">
          <ac:chgData name="Md Mosaddek Khan" userId="0a1bd4df-eaad-4b84-83e6-2ad2be4f4e13" providerId="ADAL" clId="{32E90F91-40E3-4A67-9DC8-2756AD4675ED}" dt="2023-07-14T13:44:41.866" v="15"/>
          <ac:spMkLst>
            <pc:docMk/>
            <pc:sldMk cId="0" sldId="259"/>
            <ac:spMk id="4098" creationId="{00000000-0000-0000-0000-000000000000}"/>
          </ac:spMkLst>
        </pc:spChg>
        <pc:spChg chg="mod">
          <ac:chgData name="Md Mosaddek Khan" userId="0a1bd4df-eaad-4b84-83e6-2ad2be4f4e13" providerId="ADAL" clId="{32E90F91-40E3-4A67-9DC8-2756AD4675ED}" dt="2023-07-14T13:44:41.866" v="15"/>
          <ac:spMkLst>
            <pc:docMk/>
            <pc:sldMk cId="0" sldId="259"/>
            <ac:spMk id="5122" creationId="{00000000-0000-0000-0000-000000000000}"/>
          </ac:spMkLst>
        </pc:spChg>
        <pc:spChg chg="mod">
          <ac:chgData name="Md Mosaddek Khan" userId="0a1bd4df-eaad-4b84-83e6-2ad2be4f4e13" providerId="ADAL" clId="{32E90F91-40E3-4A67-9DC8-2756AD4675ED}" dt="2023-07-14T14:47:18.787" v="53" actId="27636"/>
          <ac:spMkLst>
            <pc:docMk/>
            <pc:sldMk cId="0" sldId="259"/>
            <ac:spMk id="707587" creationId="{00000000-0000-0000-0000-000000000000}"/>
          </ac:spMkLst>
        </pc:spChg>
      </pc:sldChg>
      <pc:sldChg chg="addSp delSp modSp del mod delAnim">
        <pc:chgData name="Md Mosaddek Khan" userId="0a1bd4df-eaad-4b84-83e6-2ad2be4f4e13" providerId="ADAL" clId="{32E90F91-40E3-4A67-9DC8-2756AD4675ED}" dt="2023-07-14T14:48:53.851" v="69" actId="47"/>
        <pc:sldMkLst>
          <pc:docMk/>
          <pc:sldMk cId="0" sldId="260"/>
        </pc:sldMkLst>
        <pc:spChg chg="add del mod">
          <ac:chgData name="Md Mosaddek Khan" userId="0a1bd4df-eaad-4b84-83e6-2ad2be4f4e13" providerId="ADAL" clId="{32E90F91-40E3-4A67-9DC8-2756AD4675ED}" dt="2023-07-14T14:48:36.413" v="68" actId="478"/>
          <ac:spMkLst>
            <pc:docMk/>
            <pc:sldMk cId="0" sldId="260"/>
            <ac:spMk id="6" creationId="{AD0992DD-E34C-2E50-9826-FBDBF011450D}"/>
          </ac:spMkLst>
        </pc:spChg>
        <pc:spChg chg="mod">
          <ac:chgData name="Md Mosaddek Khan" userId="0a1bd4df-eaad-4b84-83e6-2ad2be4f4e13" providerId="ADAL" clId="{32E90F91-40E3-4A67-9DC8-2756AD4675ED}" dt="2023-07-14T13:44:41.866" v="15"/>
          <ac:spMkLst>
            <pc:docMk/>
            <pc:sldMk cId="0" sldId="260"/>
            <ac:spMk id="5122" creationId="{00000000-0000-0000-0000-000000000000}"/>
          </ac:spMkLst>
        </pc:spChg>
        <pc:spChg chg="mod">
          <ac:chgData name="Md Mosaddek Khan" userId="0a1bd4df-eaad-4b84-83e6-2ad2be4f4e13" providerId="ADAL" clId="{32E90F91-40E3-4A67-9DC8-2756AD4675ED}" dt="2023-07-14T13:44:41.866" v="15"/>
          <ac:spMkLst>
            <pc:docMk/>
            <pc:sldMk cId="0" sldId="260"/>
            <ac:spMk id="6146" creationId="{00000000-0000-0000-0000-000000000000}"/>
          </ac:spMkLst>
        </pc:spChg>
        <pc:spChg chg="del mod">
          <ac:chgData name="Md Mosaddek Khan" userId="0a1bd4df-eaad-4b84-83e6-2ad2be4f4e13" providerId="ADAL" clId="{32E90F91-40E3-4A67-9DC8-2756AD4675ED}" dt="2023-07-14T14:48:33.933" v="67" actId="478"/>
          <ac:spMkLst>
            <pc:docMk/>
            <pc:sldMk cId="0" sldId="260"/>
            <ac:spMk id="708611" creationId="{00000000-0000-0000-0000-000000000000}"/>
          </ac:spMkLst>
        </pc:spChg>
      </pc:sldChg>
      <pc:sldChg chg="modSp mod">
        <pc:chgData name="Md Mosaddek Khan" userId="0a1bd4df-eaad-4b84-83e6-2ad2be4f4e13" providerId="ADAL" clId="{32E90F91-40E3-4A67-9DC8-2756AD4675ED}" dt="2023-07-17T16:11:10.574" v="770" actId="1036"/>
        <pc:sldMkLst>
          <pc:docMk/>
          <pc:sldMk cId="0" sldId="261"/>
        </pc:sldMkLst>
        <pc:spChg chg="mod">
          <ac:chgData name="Md Mosaddek Khan" userId="0a1bd4df-eaad-4b84-83e6-2ad2be4f4e13" providerId="ADAL" clId="{32E90F91-40E3-4A67-9DC8-2756AD4675ED}" dt="2023-07-14T13:44:41.866" v="15"/>
          <ac:spMkLst>
            <pc:docMk/>
            <pc:sldMk cId="0" sldId="261"/>
            <ac:spMk id="6146" creationId="{00000000-0000-0000-0000-000000000000}"/>
          </ac:spMkLst>
        </pc:spChg>
        <pc:spChg chg="mod">
          <ac:chgData name="Md Mosaddek Khan" userId="0a1bd4df-eaad-4b84-83e6-2ad2be4f4e13" providerId="ADAL" clId="{32E90F91-40E3-4A67-9DC8-2756AD4675ED}" dt="2023-07-17T16:11:01.029" v="748" actId="1076"/>
          <ac:spMkLst>
            <pc:docMk/>
            <pc:sldMk cId="0" sldId="261"/>
            <ac:spMk id="7170" creationId="{00000000-0000-0000-0000-000000000000}"/>
          </ac:spMkLst>
        </pc:spChg>
        <pc:grpChg chg="mod">
          <ac:chgData name="Md Mosaddek Khan" userId="0a1bd4df-eaad-4b84-83e6-2ad2be4f4e13" providerId="ADAL" clId="{32E90F91-40E3-4A67-9DC8-2756AD4675ED}" dt="2023-07-17T16:11:10.574" v="770" actId="1036"/>
          <ac:grpSpMkLst>
            <pc:docMk/>
            <pc:sldMk cId="0" sldId="261"/>
            <ac:grpSpMk id="2" creationId="{00000000-0000-0000-0000-000000000000}"/>
          </ac:grpSpMkLst>
        </pc:grpChg>
        <pc:grpChg chg="mod">
          <ac:chgData name="Md Mosaddek Khan" userId="0a1bd4df-eaad-4b84-83e6-2ad2be4f4e13" providerId="ADAL" clId="{32E90F91-40E3-4A67-9DC8-2756AD4675ED}" dt="2023-07-17T16:11:10.574" v="770" actId="1036"/>
          <ac:grpSpMkLst>
            <pc:docMk/>
            <pc:sldMk cId="0" sldId="261"/>
            <ac:grpSpMk id="3" creationId="{00000000-0000-0000-0000-000000000000}"/>
          </ac:grpSpMkLst>
        </pc:grpChg>
        <pc:grpChg chg="mod">
          <ac:chgData name="Md Mosaddek Khan" userId="0a1bd4df-eaad-4b84-83e6-2ad2be4f4e13" providerId="ADAL" clId="{32E90F91-40E3-4A67-9DC8-2756AD4675ED}" dt="2023-07-17T16:11:10.574" v="770" actId="1036"/>
          <ac:grpSpMkLst>
            <pc:docMk/>
            <pc:sldMk cId="0" sldId="261"/>
            <ac:grpSpMk id="4" creationId="{00000000-0000-0000-0000-000000000000}"/>
          </ac:grpSpMkLst>
        </pc:grpChg>
        <pc:grpChg chg="mod">
          <ac:chgData name="Md Mosaddek Khan" userId="0a1bd4df-eaad-4b84-83e6-2ad2be4f4e13" providerId="ADAL" clId="{32E90F91-40E3-4A67-9DC8-2756AD4675ED}" dt="2023-07-17T16:11:10.574" v="770" actId="1036"/>
          <ac:grpSpMkLst>
            <pc:docMk/>
            <pc:sldMk cId="0" sldId="261"/>
            <ac:grpSpMk id="5" creationId="{00000000-0000-0000-0000-000000000000}"/>
          </ac:grpSpMkLst>
        </pc:grpChg>
        <pc:grpChg chg="mod">
          <ac:chgData name="Md Mosaddek Khan" userId="0a1bd4df-eaad-4b84-83e6-2ad2be4f4e13" providerId="ADAL" clId="{32E90F91-40E3-4A67-9DC8-2756AD4675ED}" dt="2023-07-17T16:11:10.574" v="770" actId="1036"/>
          <ac:grpSpMkLst>
            <pc:docMk/>
            <pc:sldMk cId="0" sldId="261"/>
            <ac:grpSpMk id="6" creationId="{00000000-0000-0000-0000-000000000000}"/>
          </ac:grpSpMkLst>
        </pc:grpChg>
        <pc:grpChg chg="mod">
          <ac:chgData name="Md Mosaddek Khan" userId="0a1bd4df-eaad-4b84-83e6-2ad2be4f4e13" providerId="ADAL" clId="{32E90F91-40E3-4A67-9DC8-2756AD4675ED}" dt="2023-07-17T16:11:10.574" v="770" actId="1036"/>
          <ac:grpSpMkLst>
            <pc:docMk/>
            <pc:sldMk cId="0" sldId="261"/>
            <ac:grpSpMk id="7" creationId="{00000000-0000-0000-0000-000000000000}"/>
          </ac:grpSpMkLst>
        </pc:grpChg>
        <pc:grpChg chg="mod">
          <ac:chgData name="Md Mosaddek Khan" userId="0a1bd4df-eaad-4b84-83e6-2ad2be4f4e13" providerId="ADAL" clId="{32E90F91-40E3-4A67-9DC8-2756AD4675ED}" dt="2023-07-17T16:11:10.574" v="770" actId="1036"/>
          <ac:grpSpMkLst>
            <pc:docMk/>
            <pc:sldMk cId="0" sldId="261"/>
            <ac:grpSpMk id="9" creationId="{00000000-0000-0000-0000-000000000000}"/>
          </ac:grpSpMkLst>
        </pc:grpChg>
        <pc:grpChg chg="mod">
          <ac:chgData name="Md Mosaddek Khan" userId="0a1bd4df-eaad-4b84-83e6-2ad2be4f4e13" providerId="ADAL" clId="{32E90F91-40E3-4A67-9DC8-2756AD4675ED}" dt="2023-07-17T16:11:10.574" v="770" actId="1036"/>
          <ac:grpSpMkLst>
            <pc:docMk/>
            <pc:sldMk cId="0" sldId="261"/>
            <ac:grpSpMk id="11" creationId="{00000000-0000-0000-0000-000000000000}"/>
          </ac:grpSpMkLst>
        </pc:grpChg>
        <pc:grpChg chg="mod">
          <ac:chgData name="Md Mosaddek Khan" userId="0a1bd4df-eaad-4b84-83e6-2ad2be4f4e13" providerId="ADAL" clId="{32E90F91-40E3-4A67-9DC8-2756AD4675ED}" dt="2023-07-17T16:11:10.574" v="770" actId="1036"/>
          <ac:grpSpMkLst>
            <pc:docMk/>
            <pc:sldMk cId="0" sldId="261"/>
            <ac:grpSpMk id="13" creationId="{00000000-0000-0000-0000-000000000000}"/>
          </ac:grpSpMkLst>
        </pc:grpChg>
      </pc:sldChg>
      <pc:sldChg chg="modSp mod">
        <pc:chgData name="Md Mosaddek Khan" userId="0a1bd4df-eaad-4b84-83e6-2ad2be4f4e13" providerId="ADAL" clId="{32E90F91-40E3-4A67-9DC8-2756AD4675ED}" dt="2023-07-17T16:11:44.178" v="781" actId="1076"/>
        <pc:sldMkLst>
          <pc:docMk/>
          <pc:sldMk cId="0" sldId="262"/>
        </pc:sldMkLst>
        <pc:spChg chg="mod">
          <ac:chgData name="Md Mosaddek Khan" userId="0a1bd4df-eaad-4b84-83e6-2ad2be4f4e13" providerId="ADAL" clId="{32E90F91-40E3-4A67-9DC8-2756AD4675ED}" dt="2023-07-14T13:44:41.866" v="15"/>
          <ac:spMkLst>
            <pc:docMk/>
            <pc:sldMk cId="0" sldId="262"/>
            <ac:spMk id="7170" creationId="{00000000-0000-0000-0000-000000000000}"/>
          </ac:spMkLst>
        </pc:spChg>
        <pc:spChg chg="mod">
          <ac:chgData name="Md Mosaddek Khan" userId="0a1bd4df-eaad-4b84-83e6-2ad2be4f4e13" providerId="ADAL" clId="{32E90F91-40E3-4A67-9DC8-2756AD4675ED}" dt="2023-07-17T16:11:40.757" v="780" actId="1076"/>
          <ac:spMkLst>
            <pc:docMk/>
            <pc:sldMk cId="0" sldId="262"/>
            <ac:spMk id="8194" creationId="{00000000-0000-0000-0000-000000000000}"/>
          </ac:spMkLst>
        </pc:spChg>
        <pc:spChg chg="mod">
          <ac:chgData name="Md Mosaddek Khan" userId="0a1bd4df-eaad-4b84-83e6-2ad2be4f4e13" providerId="ADAL" clId="{32E90F91-40E3-4A67-9DC8-2756AD4675ED}" dt="2023-07-17T16:11:44.178" v="781" actId="1076"/>
          <ac:spMkLst>
            <pc:docMk/>
            <pc:sldMk cId="0" sldId="262"/>
            <ac:spMk id="710850" creationId="{00000000-0000-0000-0000-000000000000}"/>
          </ac:spMkLst>
        </pc:spChg>
        <pc:grpChg chg="mod">
          <ac:chgData name="Md Mosaddek Khan" userId="0a1bd4df-eaad-4b84-83e6-2ad2be4f4e13" providerId="ADAL" clId="{32E90F91-40E3-4A67-9DC8-2756AD4675ED}" dt="2023-07-17T16:11:36.090" v="779" actId="1035"/>
          <ac:grpSpMkLst>
            <pc:docMk/>
            <pc:sldMk cId="0" sldId="262"/>
            <ac:grpSpMk id="2" creationId="{00000000-0000-0000-0000-000000000000}"/>
          </ac:grpSpMkLst>
        </pc:grpChg>
        <pc:grpChg chg="mod">
          <ac:chgData name="Md Mosaddek Khan" userId="0a1bd4df-eaad-4b84-83e6-2ad2be4f4e13" providerId="ADAL" clId="{32E90F91-40E3-4A67-9DC8-2756AD4675ED}" dt="2023-07-17T16:11:36.090" v="779" actId="1035"/>
          <ac:grpSpMkLst>
            <pc:docMk/>
            <pc:sldMk cId="0" sldId="262"/>
            <ac:grpSpMk id="5" creationId="{00000000-0000-0000-0000-000000000000}"/>
          </ac:grpSpMkLst>
        </pc:grpChg>
        <pc:grpChg chg="mod">
          <ac:chgData name="Md Mosaddek Khan" userId="0a1bd4df-eaad-4b84-83e6-2ad2be4f4e13" providerId="ADAL" clId="{32E90F91-40E3-4A67-9DC8-2756AD4675ED}" dt="2023-07-17T16:11:36.090" v="779" actId="1035"/>
          <ac:grpSpMkLst>
            <pc:docMk/>
            <pc:sldMk cId="0" sldId="262"/>
            <ac:grpSpMk id="8" creationId="{00000000-0000-0000-0000-000000000000}"/>
          </ac:grpSpMkLst>
        </pc:grpChg>
        <pc:grpChg chg="mod">
          <ac:chgData name="Md Mosaddek Khan" userId="0a1bd4df-eaad-4b84-83e6-2ad2be4f4e13" providerId="ADAL" clId="{32E90F91-40E3-4A67-9DC8-2756AD4675ED}" dt="2023-07-17T16:11:36.090" v="779" actId="1035"/>
          <ac:grpSpMkLst>
            <pc:docMk/>
            <pc:sldMk cId="0" sldId="262"/>
            <ac:grpSpMk id="12" creationId="{00000000-0000-0000-0000-000000000000}"/>
          </ac:grpSpMkLst>
        </pc:grpChg>
        <pc:grpChg chg="mod">
          <ac:chgData name="Md Mosaddek Khan" userId="0a1bd4df-eaad-4b84-83e6-2ad2be4f4e13" providerId="ADAL" clId="{32E90F91-40E3-4A67-9DC8-2756AD4675ED}" dt="2023-07-17T16:11:36.090" v="779" actId="1035"/>
          <ac:grpSpMkLst>
            <pc:docMk/>
            <pc:sldMk cId="0" sldId="262"/>
            <ac:grpSpMk id="16" creationId="{00000000-0000-0000-0000-000000000000}"/>
          </ac:grpSpMkLst>
        </pc:grpChg>
        <pc:grpChg chg="mod">
          <ac:chgData name="Md Mosaddek Khan" userId="0a1bd4df-eaad-4b84-83e6-2ad2be4f4e13" providerId="ADAL" clId="{32E90F91-40E3-4A67-9DC8-2756AD4675ED}" dt="2023-07-17T16:11:36.090" v="779" actId="1035"/>
          <ac:grpSpMkLst>
            <pc:docMk/>
            <pc:sldMk cId="0" sldId="262"/>
            <ac:grpSpMk id="21" creationId="{00000000-0000-0000-0000-000000000000}"/>
          </ac:grpSpMkLst>
        </pc:grpChg>
        <pc:grpChg chg="mod">
          <ac:chgData name="Md Mosaddek Khan" userId="0a1bd4df-eaad-4b84-83e6-2ad2be4f4e13" providerId="ADAL" clId="{32E90F91-40E3-4A67-9DC8-2756AD4675ED}" dt="2023-07-17T16:11:36.090" v="779" actId="1035"/>
          <ac:grpSpMkLst>
            <pc:docMk/>
            <pc:sldMk cId="0" sldId="262"/>
            <ac:grpSpMk id="26" creationId="{00000000-0000-0000-0000-000000000000}"/>
          </ac:grpSpMkLst>
        </pc:grpChg>
      </pc:sldChg>
      <pc:sldChg chg="addSp delSp modSp mod">
        <pc:chgData name="Md Mosaddek Khan" userId="0a1bd4df-eaad-4b84-83e6-2ad2be4f4e13" providerId="ADAL" clId="{32E90F91-40E3-4A67-9DC8-2756AD4675ED}" dt="2023-07-18T15:57:01.422" v="1102" actId="478"/>
        <pc:sldMkLst>
          <pc:docMk/>
          <pc:sldMk cId="0" sldId="263"/>
        </pc:sldMkLst>
        <pc:spChg chg="mod">
          <ac:chgData name="Md Mosaddek Khan" userId="0a1bd4df-eaad-4b84-83e6-2ad2be4f4e13" providerId="ADAL" clId="{32E90F91-40E3-4A67-9DC8-2756AD4675ED}" dt="2023-07-14T13:44:41.866" v="15"/>
          <ac:spMkLst>
            <pc:docMk/>
            <pc:sldMk cId="0" sldId="263"/>
            <ac:spMk id="8194" creationId="{00000000-0000-0000-0000-000000000000}"/>
          </ac:spMkLst>
        </pc:spChg>
        <pc:spChg chg="mod">
          <ac:chgData name="Md Mosaddek Khan" userId="0a1bd4df-eaad-4b84-83e6-2ad2be4f4e13" providerId="ADAL" clId="{32E90F91-40E3-4A67-9DC8-2756AD4675ED}" dt="2023-07-18T15:56:22.759" v="1096" actId="1076"/>
          <ac:spMkLst>
            <pc:docMk/>
            <pc:sldMk cId="0" sldId="263"/>
            <ac:spMk id="9218" creationId="{00000000-0000-0000-0000-000000000000}"/>
          </ac:spMkLst>
        </pc:spChg>
        <pc:spChg chg="mod">
          <ac:chgData name="Md Mosaddek Khan" userId="0a1bd4df-eaad-4b84-83e6-2ad2be4f4e13" providerId="ADAL" clId="{32E90F91-40E3-4A67-9DC8-2756AD4675ED}" dt="2023-07-18T15:56:24.888" v="1097" actId="1076"/>
          <ac:spMkLst>
            <pc:docMk/>
            <pc:sldMk cId="0" sldId="263"/>
            <ac:spMk id="711683" creationId="{00000000-0000-0000-0000-000000000000}"/>
          </ac:spMkLst>
        </pc:spChg>
        <pc:grpChg chg="mod">
          <ac:chgData name="Md Mosaddek Khan" userId="0a1bd4df-eaad-4b84-83e6-2ad2be4f4e13" providerId="ADAL" clId="{32E90F91-40E3-4A67-9DC8-2756AD4675ED}" dt="2023-07-18T15:56:27.259" v="1098" actId="1076"/>
          <ac:grpSpMkLst>
            <pc:docMk/>
            <pc:sldMk cId="0" sldId="263"/>
            <ac:grpSpMk id="2" creationId="{00000000-0000-0000-0000-000000000000}"/>
          </ac:grpSpMkLst>
        </pc:grpChg>
        <pc:grpChg chg="mod">
          <ac:chgData name="Md Mosaddek Khan" userId="0a1bd4df-eaad-4b84-83e6-2ad2be4f4e13" providerId="ADAL" clId="{32E90F91-40E3-4A67-9DC8-2756AD4675ED}" dt="2023-07-18T15:56:31.474" v="1099" actId="1076"/>
          <ac:grpSpMkLst>
            <pc:docMk/>
            <pc:sldMk cId="0" sldId="263"/>
            <ac:grpSpMk id="3" creationId="{00000000-0000-0000-0000-000000000000}"/>
          </ac:grpSpMkLst>
        </pc:grpChg>
        <pc:picChg chg="add del mod">
          <ac:chgData name="Md Mosaddek Khan" userId="0a1bd4df-eaad-4b84-83e6-2ad2be4f4e13" providerId="ADAL" clId="{32E90F91-40E3-4A67-9DC8-2756AD4675ED}" dt="2023-07-18T15:57:01.422" v="1102" actId="478"/>
          <ac:picMkLst>
            <pc:docMk/>
            <pc:sldMk cId="0" sldId="263"/>
            <ac:picMk id="6" creationId="{D8E3BB6F-8934-CE5C-B916-329C646987A2}"/>
          </ac:picMkLst>
        </pc:picChg>
      </pc:sldChg>
      <pc:sldChg chg="addSp modSp mod">
        <pc:chgData name="Md Mosaddek Khan" userId="0a1bd4df-eaad-4b84-83e6-2ad2be4f4e13" providerId="ADAL" clId="{32E90F91-40E3-4A67-9DC8-2756AD4675ED}" dt="2023-07-18T05:21:38.065" v="902" actId="1076"/>
        <pc:sldMkLst>
          <pc:docMk/>
          <pc:sldMk cId="0" sldId="264"/>
        </pc:sldMkLst>
        <pc:spChg chg="mod">
          <ac:chgData name="Md Mosaddek Khan" userId="0a1bd4df-eaad-4b84-83e6-2ad2be4f4e13" providerId="ADAL" clId="{32E90F91-40E3-4A67-9DC8-2756AD4675ED}" dt="2023-07-14T13:44:41.866" v="15"/>
          <ac:spMkLst>
            <pc:docMk/>
            <pc:sldMk cId="0" sldId="264"/>
            <ac:spMk id="9218" creationId="{00000000-0000-0000-0000-000000000000}"/>
          </ac:spMkLst>
        </pc:spChg>
        <pc:spChg chg="mod">
          <ac:chgData name="Md Mosaddek Khan" userId="0a1bd4df-eaad-4b84-83e6-2ad2be4f4e13" providerId="ADAL" clId="{32E90F91-40E3-4A67-9DC8-2756AD4675ED}" dt="2023-07-17T16:12:02.344" v="784" actId="1076"/>
          <ac:spMkLst>
            <pc:docMk/>
            <pc:sldMk cId="0" sldId="264"/>
            <ac:spMk id="10242" creationId="{00000000-0000-0000-0000-000000000000}"/>
          </ac:spMkLst>
        </pc:spChg>
        <pc:spChg chg="mod">
          <ac:chgData name="Md Mosaddek Khan" userId="0a1bd4df-eaad-4b84-83e6-2ad2be4f4e13" providerId="ADAL" clId="{32E90F91-40E3-4A67-9DC8-2756AD4675ED}" dt="2023-07-17T16:12:11.651" v="786" actId="1076"/>
          <ac:spMkLst>
            <pc:docMk/>
            <pc:sldMk cId="0" sldId="264"/>
            <ac:spMk id="712707" creationId="{00000000-0000-0000-0000-000000000000}"/>
          </ac:spMkLst>
        </pc:spChg>
        <pc:grpChg chg="mod">
          <ac:chgData name="Md Mosaddek Khan" userId="0a1bd4df-eaad-4b84-83e6-2ad2be4f4e13" providerId="ADAL" clId="{32E90F91-40E3-4A67-9DC8-2756AD4675ED}" dt="2023-07-17T16:12:18.776" v="788" actId="1076"/>
          <ac:grpSpMkLst>
            <pc:docMk/>
            <pc:sldMk cId="0" sldId="264"/>
            <ac:grpSpMk id="2" creationId="{00000000-0000-0000-0000-000000000000}"/>
          </ac:grpSpMkLst>
        </pc:grpChg>
        <pc:grpChg chg="mod">
          <ac:chgData name="Md Mosaddek Khan" userId="0a1bd4df-eaad-4b84-83e6-2ad2be4f4e13" providerId="ADAL" clId="{32E90F91-40E3-4A67-9DC8-2756AD4675ED}" dt="2023-07-17T16:12:22.565" v="789" actId="1076"/>
          <ac:grpSpMkLst>
            <pc:docMk/>
            <pc:sldMk cId="0" sldId="264"/>
            <ac:grpSpMk id="5" creationId="{00000000-0000-0000-0000-000000000000}"/>
          </ac:grpSpMkLst>
        </pc:grpChg>
        <pc:picChg chg="add mod">
          <ac:chgData name="Md Mosaddek Khan" userId="0a1bd4df-eaad-4b84-83e6-2ad2be4f4e13" providerId="ADAL" clId="{32E90F91-40E3-4A67-9DC8-2756AD4675ED}" dt="2023-07-18T05:21:38.065" v="902" actId="1076"/>
          <ac:picMkLst>
            <pc:docMk/>
            <pc:sldMk cId="0" sldId="264"/>
            <ac:picMk id="10" creationId="{2B9F8960-D8A9-D2A7-4EE5-027FD05730BE}"/>
          </ac:picMkLst>
        </pc:picChg>
      </pc:sldChg>
      <pc:sldChg chg="addSp delSp modSp mod delAnim modAnim">
        <pc:chgData name="Md Mosaddek Khan" userId="0a1bd4df-eaad-4b84-83e6-2ad2be4f4e13" providerId="ADAL" clId="{32E90F91-40E3-4A67-9DC8-2756AD4675ED}" dt="2023-07-18T16:22:09.155" v="1116" actId="207"/>
        <pc:sldMkLst>
          <pc:docMk/>
          <pc:sldMk cId="0" sldId="268"/>
        </pc:sldMkLst>
        <pc:spChg chg="add del mod">
          <ac:chgData name="Md Mosaddek Khan" userId="0a1bd4df-eaad-4b84-83e6-2ad2be4f4e13" providerId="ADAL" clId="{32E90F91-40E3-4A67-9DC8-2756AD4675ED}" dt="2023-07-14T14:57:52.889" v="79" actId="478"/>
          <ac:spMkLst>
            <pc:docMk/>
            <pc:sldMk cId="0" sldId="268"/>
            <ac:spMk id="3" creationId="{1C84A956-E1A7-1F56-EC82-540DEEFCF932}"/>
          </ac:spMkLst>
        </pc:spChg>
        <pc:spChg chg="add del mod">
          <ac:chgData name="Md Mosaddek Khan" userId="0a1bd4df-eaad-4b84-83e6-2ad2be4f4e13" providerId="ADAL" clId="{32E90F91-40E3-4A67-9DC8-2756AD4675ED}" dt="2023-07-14T14:59:18.881" v="91" actId="478"/>
          <ac:spMkLst>
            <pc:docMk/>
            <pc:sldMk cId="0" sldId="268"/>
            <ac:spMk id="9" creationId="{6CD3CB45-16A8-376C-6A72-321A0B3FC8C1}"/>
          </ac:spMkLst>
        </pc:spChg>
        <pc:spChg chg="add mod">
          <ac:chgData name="Md Mosaddek Khan" userId="0a1bd4df-eaad-4b84-83e6-2ad2be4f4e13" providerId="ADAL" clId="{32E90F91-40E3-4A67-9DC8-2756AD4675ED}" dt="2023-07-18T16:22:09.155" v="1116" actId="207"/>
          <ac:spMkLst>
            <pc:docMk/>
            <pc:sldMk cId="0" sldId="268"/>
            <ac:spMk id="14" creationId="{E060EFC2-39ED-B044-49A2-B087C34C1F34}"/>
          </ac:spMkLst>
        </pc:spChg>
        <pc:spChg chg="del mod">
          <ac:chgData name="Md Mosaddek Khan" userId="0a1bd4df-eaad-4b84-83e6-2ad2be4f4e13" providerId="ADAL" clId="{32E90F91-40E3-4A67-9DC8-2756AD4675ED}" dt="2023-07-14T15:01:33.751" v="113" actId="478"/>
          <ac:spMkLst>
            <pc:docMk/>
            <pc:sldMk cId="0" sldId="268"/>
            <ac:spMk id="13314" creationId="{00000000-0000-0000-0000-000000000000}"/>
          </ac:spMkLst>
        </pc:spChg>
        <pc:spChg chg="del mod">
          <ac:chgData name="Md Mosaddek Khan" userId="0a1bd4df-eaad-4b84-83e6-2ad2be4f4e13" providerId="ADAL" clId="{32E90F91-40E3-4A67-9DC8-2756AD4675ED}" dt="2023-07-14T14:59:16.477" v="90" actId="478"/>
          <ac:spMkLst>
            <pc:docMk/>
            <pc:sldMk cId="0" sldId="268"/>
            <ac:spMk id="14338"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341"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342"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343"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344"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345"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346"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347"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348" creationId="{00000000-0000-0000-0000-000000000000}"/>
          </ac:spMkLst>
        </pc:spChg>
        <pc:spChg chg="del">
          <ac:chgData name="Md Mosaddek Khan" userId="0a1bd4df-eaad-4b84-83e6-2ad2be4f4e13" providerId="ADAL" clId="{32E90F91-40E3-4A67-9DC8-2756AD4675ED}" dt="2023-07-14T14:57:53.671" v="80" actId="478"/>
          <ac:spMkLst>
            <pc:docMk/>
            <pc:sldMk cId="0" sldId="268"/>
            <ac:spMk id="14349"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350"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351"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352"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353"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354"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355"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356"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357" creationId="{00000000-0000-0000-0000-000000000000}"/>
          </ac:spMkLst>
        </pc:spChg>
        <pc:spChg chg="del">
          <ac:chgData name="Md Mosaddek Khan" userId="0a1bd4df-eaad-4b84-83e6-2ad2be4f4e13" providerId="ADAL" clId="{32E90F91-40E3-4A67-9DC8-2756AD4675ED}" dt="2023-07-14T14:58:01.366" v="83" actId="478"/>
          <ac:spMkLst>
            <pc:docMk/>
            <pc:sldMk cId="0" sldId="268"/>
            <ac:spMk id="14358"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359"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360"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361"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362"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363"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364" creationId="{00000000-0000-0000-0000-000000000000}"/>
          </ac:spMkLst>
        </pc:spChg>
        <pc:spChg chg="del">
          <ac:chgData name="Md Mosaddek Khan" userId="0a1bd4df-eaad-4b84-83e6-2ad2be4f4e13" providerId="ADAL" clId="{32E90F91-40E3-4A67-9DC8-2756AD4675ED}" dt="2023-07-14T14:58:01.366" v="83" actId="478"/>
          <ac:spMkLst>
            <pc:docMk/>
            <pc:sldMk cId="0" sldId="268"/>
            <ac:spMk id="14365"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366" creationId="{00000000-0000-0000-0000-000000000000}"/>
          </ac:spMkLst>
        </pc:spChg>
        <pc:spChg chg="del">
          <ac:chgData name="Md Mosaddek Khan" userId="0a1bd4df-eaad-4b84-83e6-2ad2be4f4e13" providerId="ADAL" clId="{32E90F91-40E3-4A67-9DC8-2756AD4675ED}" dt="2023-07-14T14:58:01.366" v="83" actId="478"/>
          <ac:spMkLst>
            <pc:docMk/>
            <pc:sldMk cId="0" sldId="268"/>
            <ac:spMk id="14367"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368"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369"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370" creationId="{00000000-0000-0000-0000-000000000000}"/>
          </ac:spMkLst>
        </pc:spChg>
        <pc:spChg chg="del">
          <ac:chgData name="Md Mosaddek Khan" userId="0a1bd4df-eaad-4b84-83e6-2ad2be4f4e13" providerId="ADAL" clId="{32E90F91-40E3-4A67-9DC8-2756AD4675ED}" dt="2023-07-14T14:58:01.366" v="83" actId="478"/>
          <ac:spMkLst>
            <pc:docMk/>
            <pc:sldMk cId="0" sldId="268"/>
            <ac:spMk id="14371"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372"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373"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374"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375"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376"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597"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598"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599"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600"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601"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602"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603"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604"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605"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606"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607"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608"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609"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610"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611"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612"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613"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614"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615"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616"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617"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618"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619"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620"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621"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622"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623"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624"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625"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626"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627"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628"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629"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630"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631"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632"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633"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634"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635"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636"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637"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638"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639"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640"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641"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14642" creationId="{00000000-0000-0000-0000-000000000000}"/>
          </ac:spMkLst>
        </pc:spChg>
        <pc:spChg chg="del">
          <ac:chgData name="Md Mosaddek Khan" userId="0a1bd4df-eaad-4b84-83e6-2ad2be4f4e13" providerId="ADAL" clId="{32E90F91-40E3-4A67-9DC8-2756AD4675ED}" dt="2023-07-14T14:57:51.068" v="78" actId="478"/>
          <ac:spMkLst>
            <pc:docMk/>
            <pc:sldMk cId="0" sldId="268"/>
            <ac:spMk id="716810" creationId="{00000000-0000-0000-0000-000000000000}"/>
          </ac:spMkLst>
        </pc:spChg>
        <pc:spChg chg="del">
          <ac:chgData name="Md Mosaddek Khan" userId="0a1bd4df-eaad-4b84-83e6-2ad2be4f4e13" providerId="ADAL" clId="{32E90F91-40E3-4A67-9DC8-2756AD4675ED}" dt="2023-07-14T14:57:59.232" v="82" actId="478"/>
          <ac:spMkLst>
            <pc:docMk/>
            <pc:sldMk cId="0" sldId="268"/>
            <ac:spMk id="717136" creationId="{00000000-0000-0000-0000-000000000000}"/>
          </ac:spMkLst>
        </pc:spChg>
        <pc:graphicFrameChg chg="del">
          <ac:chgData name="Md Mosaddek Khan" userId="0a1bd4df-eaad-4b84-83e6-2ad2be4f4e13" providerId="ADAL" clId="{32E90F91-40E3-4A67-9DC8-2756AD4675ED}" dt="2023-07-14T14:57:59.232" v="82" actId="478"/>
          <ac:graphicFrameMkLst>
            <pc:docMk/>
            <pc:sldMk cId="0" sldId="268"/>
            <ac:graphicFrameMk id="716840" creationId="{00000000-0000-0000-0000-000000000000}"/>
          </ac:graphicFrameMkLst>
        </pc:graphicFrameChg>
        <pc:picChg chg="add mod">
          <ac:chgData name="Md Mosaddek Khan" userId="0a1bd4df-eaad-4b84-83e6-2ad2be4f4e13" providerId="ADAL" clId="{32E90F91-40E3-4A67-9DC8-2756AD4675ED}" dt="2023-07-14T14:59:41.008" v="97" actId="1076"/>
          <ac:picMkLst>
            <pc:docMk/>
            <pc:sldMk cId="0" sldId="268"/>
            <ac:picMk id="5" creationId="{51A9D312-825E-F1B3-3432-9C48947D486C}"/>
          </ac:picMkLst>
        </pc:picChg>
        <pc:picChg chg="add mod">
          <ac:chgData name="Md Mosaddek Khan" userId="0a1bd4df-eaad-4b84-83e6-2ad2be4f4e13" providerId="ADAL" clId="{32E90F91-40E3-4A67-9DC8-2756AD4675ED}" dt="2023-07-18T04:45:54.319" v="802" actId="1076"/>
          <ac:picMkLst>
            <pc:docMk/>
            <pc:sldMk cId="0" sldId="268"/>
            <ac:picMk id="7" creationId="{740BE6BD-C1F5-68F2-E836-A4FD237C18DF}"/>
          </ac:picMkLst>
        </pc:picChg>
        <pc:picChg chg="add mod">
          <ac:chgData name="Md Mosaddek Khan" userId="0a1bd4df-eaad-4b84-83e6-2ad2be4f4e13" providerId="ADAL" clId="{32E90F91-40E3-4A67-9DC8-2756AD4675ED}" dt="2023-07-18T04:46:07.286" v="806" actId="1076"/>
          <ac:picMkLst>
            <pc:docMk/>
            <pc:sldMk cId="0" sldId="268"/>
            <ac:picMk id="11" creationId="{14B590CF-121E-F571-C15E-DA85589F047A}"/>
          </ac:picMkLst>
        </pc:picChg>
        <pc:picChg chg="add mod">
          <ac:chgData name="Md Mosaddek Khan" userId="0a1bd4df-eaad-4b84-83e6-2ad2be4f4e13" providerId="ADAL" clId="{32E90F91-40E3-4A67-9DC8-2756AD4675ED}" dt="2023-07-18T04:45:57.717" v="803" actId="1076"/>
          <ac:picMkLst>
            <pc:docMk/>
            <pc:sldMk cId="0" sldId="268"/>
            <ac:picMk id="13" creationId="{DECAFCC0-3A05-B95B-40F0-347037D61C0D}"/>
          </ac:picMkLst>
        </pc:picChg>
      </pc:sldChg>
      <pc:sldChg chg="modSp">
        <pc:chgData name="Md Mosaddek Khan" userId="0a1bd4df-eaad-4b84-83e6-2ad2be4f4e13" providerId="ADAL" clId="{32E90F91-40E3-4A67-9DC8-2756AD4675ED}" dt="2023-07-14T13:44:41.866" v="15"/>
        <pc:sldMkLst>
          <pc:docMk/>
          <pc:sldMk cId="0" sldId="271"/>
        </pc:sldMkLst>
        <pc:spChg chg="mod">
          <ac:chgData name="Md Mosaddek Khan" userId="0a1bd4df-eaad-4b84-83e6-2ad2be4f4e13" providerId="ADAL" clId="{32E90F91-40E3-4A67-9DC8-2756AD4675ED}" dt="2023-07-14T13:44:41.866" v="15"/>
          <ac:spMkLst>
            <pc:docMk/>
            <pc:sldMk cId="0" sldId="271"/>
            <ac:spMk id="2" creationId="{00000000-0000-0000-0000-000000000000}"/>
          </ac:spMkLst>
        </pc:spChg>
        <pc:spChg chg="mod">
          <ac:chgData name="Md Mosaddek Khan" userId="0a1bd4df-eaad-4b84-83e6-2ad2be4f4e13" providerId="ADAL" clId="{32E90F91-40E3-4A67-9DC8-2756AD4675ED}" dt="2023-07-14T13:44:41.866" v="15"/>
          <ac:spMkLst>
            <pc:docMk/>
            <pc:sldMk cId="0" sldId="271"/>
            <ac:spMk id="17410" creationId="{00000000-0000-0000-0000-000000000000}"/>
          </ac:spMkLst>
        </pc:spChg>
      </pc:sldChg>
      <pc:sldChg chg="addSp delSp modSp mod delAnim modAnim">
        <pc:chgData name="Md Mosaddek Khan" userId="0a1bd4df-eaad-4b84-83e6-2ad2be4f4e13" providerId="ADAL" clId="{32E90F91-40E3-4A67-9DC8-2756AD4675ED}" dt="2023-07-18T04:47:19.874" v="829" actId="1076"/>
        <pc:sldMkLst>
          <pc:docMk/>
          <pc:sldMk cId="0" sldId="272"/>
        </pc:sldMkLst>
        <pc:spChg chg="mod">
          <ac:chgData name="Md Mosaddek Khan" userId="0a1bd4df-eaad-4b84-83e6-2ad2be4f4e13" providerId="ADAL" clId="{32E90F91-40E3-4A67-9DC8-2756AD4675ED}" dt="2023-07-14T13:44:41.866" v="15"/>
          <ac:spMkLst>
            <pc:docMk/>
            <pc:sldMk cId="0" sldId="272"/>
            <ac:spMk id="17410" creationId="{00000000-0000-0000-0000-000000000000}"/>
          </ac:spMkLst>
        </pc:spChg>
        <pc:spChg chg="mod">
          <ac:chgData name="Md Mosaddek Khan" userId="0a1bd4df-eaad-4b84-83e6-2ad2be4f4e13" providerId="ADAL" clId="{32E90F91-40E3-4A67-9DC8-2756AD4675ED}" dt="2023-07-18T04:46:25.926" v="810" actId="1076"/>
          <ac:spMkLst>
            <pc:docMk/>
            <pc:sldMk cId="0" sldId="272"/>
            <ac:spMk id="18434" creationId="{00000000-0000-0000-0000-000000000000}"/>
          </ac:spMkLst>
        </pc:spChg>
        <pc:spChg chg="mod">
          <ac:chgData name="Md Mosaddek Khan" userId="0a1bd4df-eaad-4b84-83e6-2ad2be4f4e13" providerId="ADAL" clId="{32E90F91-40E3-4A67-9DC8-2756AD4675ED}" dt="2023-07-18T04:47:19.874" v="829" actId="1076"/>
          <ac:spMkLst>
            <pc:docMk/>
            <pc:sldMk cId="0" sldId="272"/>
            <ac:spMk id="734211" creationId="{00000000-0000-0000-0000-000000000000}"/>
          </ac:spMkLst>
        </pc:spChg>
        <pc:spChg chg="del mod">
          <ac:chgData name="Md Mosaddek Khan" userId="0a1bd4df-eaad-4b84-83e6-2ad2be4f4e13" providerId="ADAL" clId="{32E90F91-40E3-4A67-9DC8-2756AD4675ED}" dt="2023-07-18T04:47:03.897" v="821" actId="478"/>
          <ac:spMkLst>
            <pc:docMk/>
            <pc:sldMk cId="0" sldId="272"/>
            <ac:spMk id="734212" creationId="{00000000-0000-0000-0000-000000000000}"/>
          </ac:spMkLst>
        </pc:spChg>
        <pc:spChg chg="del mod">
          <ac:chgData name="Md Mosaddek Khan" userId="0a1bd4df-eaad-4b84-83e6-2ad2be4f4e13" providerId="ADAL" clId="{32E90F91-40E3-4A67-9DC8-2756AD4675ED}" dt="2023-07-18T04:47:02.617" v="820" actId="478"/>
          <ac:spMkLst>
            <pc:docMk/>
            <pc:sldMk cId="0" sldId="272"/>
            <ac:spMk id="734213" creationId="{00000000-0000-0000-0000-000000000000}"/>
          </ac:spMkLst>
        </pc:spChg>
        <pc:spChg chg="del mod">
          <ac:chgData name="Md Mosaddek Khan" userId="0a1bd4df-eaad-4b84-83e6-2ad2be4f4e13" providerId="ADAL" clId="{32E90F91-40E3-4A67-9DC8-2756AD4675ED}" dt="2023-07-18T04:47:06.981" v="823" actId="478"/>
          <ac:spMkLst>
            <pc:docMk/>
            <pc:sldMk cId="0" sldId="272"/>
            <ac:spMk id="734214" creationId="{00000000-0000-0000-0000-000000000000}"/>
          </ac:spMkLst>
        </pc:spChg>
        <pc:spChg chg="del mod">
          <ac:chgData name="Md Mosaddek Khan" userId="0a1bd4df-eaad-4b84-83e6-2ad2be4f4e13" providerId="ADAL" clId="{32E90F91-40E3-4A67-9DC8-2756AD4675ED}" dt="2023-07-18T04:47:05.833" v="822" actId="478"/>
          <ac:spMkLst>
            <pc:docMk/>
            <pc:sldMk cId="0" sldId="272"/>
            <ac:spMk id="734215" creationId="{00000000-0000-0000-0000-000000000000}"/>
          </ac:spMkLst>
        </pc:spChg>
        <pc:spChg chg="mod">
          <ac:chgData name="Md Mosaddek Khan" userId="0a1bd4df-eaad-4b84-83e6-2ad2be4f4e13" providerId="ADAL" clId="{32E90F91-40E3-4A67-9DC8-2756AD4675ED}" dt="2023-07-18T04:47:16.535" v="828" actId="1076"/>
          <ac:spMkLst>
            <pc:docMk/>
            <pc:sldMk cId="0" sldId="272"/>
            <ac:spMk id="734216" creationId="{00000000-0000-0000-0000-000000000000}"/>
          </ac:spMkLst>
        </pc:spChg>
        <pc:picChg chg="add mod">
          <ac:chgData name="Md Mosaddek Khan" userId="0a1bd4df-eaad-4b84-83e6-2ad2be4f4e13" providerId="ADAL" clId="{32E90F91-40E3-4A67-9DC8-2756AD4675ED}" dt="2023-07-18T04:47:14.091" v="827" actId="1076"/>
          <ac:picMkLst>
            <pc:docMk/>
            <pc:sldMk cId="0" sldId="272"/>
            <ac:picMk id="3" creationId="{57960A26-5564-8464-382B-7EE68E3E8FA1}"/>
          </ac:picMkLst>
        </pc:picChg>
      </pc:sldChg>
      <pc:sldChg chg="modSp mod">
        <pc:chgData name="Md Mosaddek Khan" userId="0a1bd4df-eaad-4b84-83e6-2ad2be4f4e13" providerId="ADAL" clId="{32E90F91-40E3-4A67-9DC8-2756AD4675ED}" dt="2023-07-18T04:47:42.692" v="857" actId="1035"/>
        <pc:sldMkLst>
          <pc:docMk/>
          <pc:sldMk cId="0" sldId="273"/>
        </pc:sldMkLst>
        <pc:spChg chg="mod">
          <ac:chgData name="Md Mosaddek Khan" userId="0a1bd4df-eaad-4b84-83e6-2ad2be4f4e13" providerId="ADAL" clId="{32E90F91-40E3-4A67-9DC8-2756AD4675ED}" dt="2023-07-14T13:44:41.866" v="15"/>
          <ac:spMkLst>
            <pc:docMk/>
            <pc:sldMk cId="0" sldId="273"/>
            <ac:spMk id="2" creationId="{00000000-0000-0000-0000-000000000000}"/>
          </ac:spMkLst>
        </pc:spChg>
        <pc:spChg chg="mod">
          <ac:chgData name="Md Mosaddek Khan" userId="0a1bd4df-eaad-4b84-83e6-2ad2be4f4e13" providerId="ADAL" clId="{32E90F91-40E3-4A67-9DC8-2756AD4675ED}" dt="2023-07-18T04:47:31.573" v="830" actId="1076"/>
          <ac:spMkLst>
            <pc:docMk/>
            <pc:sldMk cId="0" sldId="273"/>
            <ac:spMk id="19458" creationId="{00000000-0000-0000-0000-000000000000}"/>
          </ac:spMkLst>
        </pc:spChg>
        <pc:spChg chg="mod">
          <ac:chgData name="Md Mosaddek Khan" userId="0a1bd4df-eaad-4b84-83e6-2ad2be4f4e13" providerId="ADAL" clId="{32E90F91-40E3-4A67-9DC8-2756AD4675ED}" dt="2023-07-18T04:47:35.159" v="831" actId="1076"/>
          <ac:spMkLst>
            <pc:docMk/>
            <pc:sldMk cId="0" sldId="273"/>
            <ac:spMk id="19459" creationId="{00000000-0000-0000-0000-000000000000}"/>
          </ac:spMkLst>
        </pc:spChg>
        <pc:spChg chg="mod">
          <ac:chgData name="Md Mosaddek Khan" userId="0a1bd4df-eaad-4b84-83e6-2ad2be4f4e13" providerId="ADAL" clId="{32E90F91-40E3-4A67-9DC8-2756AD4675ED}" dt="2023-07-18T04:47:42.692" v="857" actId="1035"/>
          <ac:spMkLst>
            <pc:docMk/>
            <pc:sldMk cId="0" sldId="273"/>
            <ac:spMk id="19460" creationId="{00000000-0000-0000-0000-000000000000}"/>
          </ac:spMkLst>
        </pc:spChg>
        <pc:spChg chg="mod">
          <ac:chgData name="Md Mosaddek Khan" userId="0a1bd4df-eaad-4b84-83e6-2ad2be4f4e13" providerId="ADAL" clId="{32E90F91-40E3-4A67-9DC8-2756AD4675ED}" dt="2023-07-18T04:47:42.692" v="857" actId="1035"/>
          <ac:spMkLst>
            <pc:docMk/>
            <pc:sldMk cId="0" sldId="273"/>
            <ac:spMk id="19461" creationId="{00000000-0000-0000-0000-000000000000}"/>
          </ac:spMkLst>
        </pc:spChg>
        <pc:spChg chg="mod">
          <ac:chgData name="Md Mosaddek Khan" userId="0a1bd4df-eaad-4b84-83e6-2ad2be4f4e13" providerId="ADAL" clId="{32E90F91-40E3-4A67-9DC8-2756AD4675ED}" dt="2023-07-18T04:47:42.692" v="857" actId="1035"/>
          <ac:spMkLst>
            <pc:docMk/>
            <pc:sldMk cId="0" sldId="273"/>
            <ac:spMk id="19462" creationId="{00000000-0000-0000-0000-000000000000}"/>
          </ac:spMkLst>
        </pc:spChg>
        <pc:spChg chg="mod">
          <ac:chgData name="Md Mosaddek Khan" userId="0a1bd4df-eaad-4b84-83e6-2ad2be4f4e13" providerId="ADAL" clId="{32E90F91-40E3-4A67-9DC8-2756AD4675ED}" dt="2023-07-18T04:47:42.692" v="857" actId="1035"/>
          <ac:spMkLst>
            <pc:docMk/>
            <pc:sldMk cId="0" sldId="273"/>
            <ac:spMk id="19463" creationId="{00000000-0000-0000-0000-000000000000}"/>
          </ac:spMkLst>
        </pc:spChg>
        <pc:spChg chg="mod">
          <ac:chgData name="Md Mosaddek Khan" userId="0a1bd4df-eaad-4b84-83e6-2ad2be4f4e13" providerId="ADAL" clId="{32E90F91-40E3-4A67-9DC8-2756AD4675ED}" dt="2023-07-18T04:47:42.692" v="857" actId="1035"/>
          <ac:spMkLst>
            <pc:docMk/>
            <pc:sldMk cId="0" sldId="273"/>
            <ac:spMk id="19464" creationId="{00000000-0000-0000-0000-000000000000}"/>
          </ac:spMkLst>
        </pc:spChg>
        <pc:spChg chg="mod">
          <ac:chgData name="Md Mosaddek Khan" userId="0a1bd4df-eaad-4b84-83e6-2ad2be4f4e13" providerId="ADAL" clId="{32E90F91-40E3-4A67-9DC8-2756AD4675ED}" dt="2023-07-18T04:47:42.692" v="857" actId="1035"/>
          <ac:spMkLst>
            <pc:docMk/>
            <pc:sldMk cId="0" sldId="273"/>
            <ac:spMk id="19465" creationId="{00000000-0000-0000-0000-000000000000}"/>
          </ac:spMkLst>
        </pc:spChg>
        <pc:spChg chg="mod">
          <ac:chgData name="Md Mosaddek Khan" userId="0a1bd4df-eaad-4b84-83e6-2ad2be4f4e13" providerId="ADAL" clId="{32E90F91-40E3-4A67-9DC8-2756AD4675ED}" dt="2023-07-18T04:47:42.692" v="857" actId="1035"/>
          <ac:spMkLst>
            <pc:docMk/>
            <pc:sldMk cId="0" sldId="273"/>
            <ac:spMk id="19466" creationId="{00000000-0000-0000-0000-000000000000}"/>
          </ac:spMkLst>
        </pc:spChg>
        <pc:spChg chg="mod">
          <ac:chgData name="Md Mosaddek Khan" userId="0a1bd4df-eaad-4b84-83e6-2ad2be4f4e13" providerId="ADAL" clId="{32E90F91-40E3-4A67-9DC8-2756AD4675ED}" dt="2023-07-18T04:47:42.692" v="857" actId="1035"/>
          <ac:spMkLst>
            <pc:docMk/>
            <pc:sldMk cId="0" sldId="273"/>
            <ac:spMk id="19467" creationId="{00000000-0000-0000-0000-000000000000}"/>
          </ac:spMkLst>
        </pc:spChg>
        <pc:spChg chg="mod">
          <ac:chgData name="Md Mosaddek Khan" userId="0a1bd4df-eaad-4b84-83e6-2ad2be4f4e13" providerId="ADAL" clId="{32E90F91-40E3-4A67-9DC8-2756AD4675ED}" dt="2023-07-18T04:47:42.692" v="857" actId="1035"/>
          <ac:spMkLst>
            <pc:docMk/>
            <pc:sldMk cId="0" sldId="273"/>
            <ac:spMk id="19468" creationId="{00000000-0000-0000-0000-000000000000}"/>
          </ac:spMkLst>
        </pc:spChg>
        <pc:spChg chg="mod">
          <ac:chgData name="Md Mosaddek Khan" userId="0a1bd4df-eaad-4b84-83e6-2ad2be4f4e13" providerId="ADAL" clId="{32E90F91-40E3-4A67-9DC8-2756AD4675ED}" dt="2023-07-18T04:47:42.692" v="857" actId="1035"/>
          <ac:spMkLst>
            <pc:docMk/>
            <pc:sldMk cId="0" sldId="273"/>
            <ac:spMk id="19469" creationId="{00000000-0000-0000-0000-000000000000}"/>
          </ac:spMkLst>
        </pc:spChg>
        <pc:spChg chg="mod">
          <ac:chgData name="Md Mosaddek Khan" userId="0a1bd4df-eaad-4b84-83e6-2ad2be4f4e13" providerId="ADAL" clId="{32E90F91-40E3-4A67-9DC8-2756AD4675ED}" dt="2023-07-18T04:47:42.692" v="857" actId="1035"/>
          <ac:spMkLst>
            <pc:docMk/>
            <pc:sldMk cId="0" sldId="273"/>
            <ac:spMk id="19470" creationId="{00000000-0000-0000-0000-000000000000}"/>
          </ac:spMkLst>
        </pc:spChg>
        <pc:spChg chg="mod">
          <ac:chgData name="Md Mosaddek Khan" userId="0a1bd4df-eaad-4b84-83e6-2ad2be4f4e13" providerId="ADAL" clId="{32E90F91-40E3-4A67-9DC8-2756AD4675ED}" dt="2023-07-18T04:47:42.692" v="857" actId="1035"/>
          <ac:spMkLst>
            <pc:docMk/>
            <pc:sldMk cId="0" sldId="273"/>
            <ac:spMk id="19471" creationId="{00000000-0000-0000-0000-000000000000}"/>
          </ac:spMkLst>
        </pc:spChg>
        <pc:spChg chg="mod">
          <ac:chgData name="Md Mosaddek Khan" userId="0a1bd4df-eaad-4b84-83e6-2ad2be4f4e13" providerId="ADAL" clId="{32E90F91-40E3-4A67-9DC8-2756AD4675ED}" dt="2023-07-18T04:47:42.692" v="857" actId="1035"/>
          <ac:spMkLst>
            <pc:docMk/>
            <pc:sldMk cId="0" sldId="273"/>
            <ac:spMk id="19472" creationId="{00000000-0000-0000-0000-000000000000}"/>
          </ac:spMkLst>
        </pc:spChg>
        <pc:spChg chg="mod">
          <ac:chgData name="Md Mosaddek Khan" userId="0a1bd4df-eaad-4b84-83e6-2ad2be4f4e13" providerId="ADAL" clId="{32E90F91-40E3-4A67-9DC8-2756AD4675ED}" dt="2023-07-18T04:47:42.692" v="857" actId="1035"/>
          <ac:spMkLst>
            <pc:docMk/>
            <pc:sldMk cId="0" sldId="273"/>
            <ac:spMk id="19473" creationId="{00000000-0000-0000-0000-000000000000}"/>
          </ac:spMkLst>
        </pc:spChg>
        <pc:spChg chg="mod">
          <ac:chgData name="Md Mosaddek Khan" userId="0a1bd4df-eaad-4b84-83e6-2ad2be4f4e13" providerId="ADAL" clId="{32E90F91-40E3-4A67-9DC8-2756AD4675ED}" dt="2023-07-18T04:47:42.692" v="857" actId="1035"/>
          <ac:spMkLst>
            <pc:docMk/>
            <pc:sldMk cId="0" sldId="273"/>
            <ac:spMk id="19474" creationId="{00000000-0000-0000-0000-000000000000}"/>
          </ac:spMkLst>
        </pc:spChg>
        <pc:spChg chg="mod">
          <ac:chgData name="Md Mosaddek Khan" userId="0a1bd4df-eaad-4b84-83e6-2ad2be4f4e13" providerId="ADAL" clId="{32E90F91-40E3-4A67-9DC8-2756AD4675ED}" dt="2023-07-18T04:47:42.692" v="857" actId="1035"/>
          <ac:spMkLst>
            <pc:docMk/>
            <pc:sldMk cId="0" sldId="273"/>
            <ac:spMk id="19475" creationId="{00000000-0000-0000-0000-000000000000}"/>
          </ac:spMkLst>
        </pc:spChg>
        <pc:spChg chg="mod">
          <ac:chgData name="Md Mosaddek Khan" userId="0a1bd4df-eaad-4b84-83e6-2ad2be4f4e13" providerId="ADAL" clId="{32E90F91-40E3-4A67-9DC8-2756AD4675ED}" dt="2023-07-18T04:47:42.692" v="857" actId="1035"/>
          <ac:spMkLst>
            <pc:docMk/>
            <pc:sldMk cId="0" sldId="273"/>
            <ac:spMk id="19476" creationId="{00000000-0000-0000-0000-000000000000}"/>
          </ac:spMkLst>
        </pc:spChg>
        <pc:spChg chg="mod">
          <ac:chgData name="Md Mosaddek Khan" userId="0a1bd4df-eaad-4b84-83e6-2ad2be4f4e13" providerId="ADAL" clId="{32E90F91-40E3-4A67-9DC8-2756AD4675ED}" dt="2023-07-18T04:47:42.692" v="857" actId="1035"/>
          <ac:spMkLst>
            <pc:docMk/>
            <pc:sldMk cId="0" sldId="273"/>
            <ac:spMk id="19477" creationId="{00000000-0000-0000-0000-000000000000}"/>
          </ac:spMkLst>
        </pc:spChg>
        <pc:spChg chg="mod">
          <ac:chgData name="Md Mosaddek Khan" userId="0a1bd4df-eaad-4b84-83e6-2ad2be4f4e13" providerId="ADAL" clId="{32E90F91-40E3-4A67-9DC8-2756AD4675ED}" dt="2023-07-18T04:47:42.692" v="857" actId="1035"/>
          <ac:spMkLst>
            <pc:docMk/>
            <pc:sldMk cId="0" sldId="273"/>
            <ac:spMk id="19478" creationId="{00000000-0000-0000-0000-000000000000}"/>
          </ac:spMkLst>
        </pc:spChg>
        <pc:spChg chg="mod">
          <ac:chgData name="Md Mosaddek Khan" userId="0a1bd4df-eaad-4b84-83e6-2ad2be4f4e13" providerId="ADAL" clId="{32E90F91-40E3-4A67-9DC8-2756AD4675ED}" dt="2023-07-18T04:47:42.692" v="857" actId="1035"/>
          <ac:spMkLst>
            <pc:docMk/>
            <pc:sldMk cId="0" sldId="273"/>
            <ac:spMk id="19479" creationId="{00000000-0000-0000-0000-000000000000}"/>
          </ac:spMkLst>
        </pc:spChg>
      </pc:sldChg>
      <pc:sldChg chg="modSp mod">
        <pc:chgData name="Md Mosaddek Khan" userId="0a1bd4df-eaad-4b84-83e6-2ad2be4f4e13" providerId="ADAL" clId="{32E90F91-40E3-4A67-9DC8-2756AD4675ED}" dt="2023-07-18T05:22:03.669" v="903" actId="1076"/>
        <pc:sldMkLst>
          <pc:docMk/>
          <pc:sldMk cId="0" sldId="274"/>
        </pc:sldMkLst>
        <pc:spChg chg="mod">
          <ac:chgData name="Md Mosaddek Khan" userId="0a1bd4df-eaad-4b84-83e6-2ad2be4f4e13" providerId="ADAL" clId="{32E90F91-40E3-4A67-9DC8-2756AD4675ED}" dt="2023-07-18T05:22:03.669" v="903" actId="1076"/>
          <ac:spMkLst>
            <pc:docMk/>
            <pc:sldMk cId="0" sldId="274"/>
            <ac:spMk id="6" creationId="{00000000-0000-0000-0000-000000000000}"/>
          </ac:spMkLst>
        </pc:spChg>
        <pc:spChg chg="mod">
          <ac:chgData name="Md Mosaddek Khan" userId="0a1bd4df-eaad-4b84-83e6-2ad2be4f4e13" providerId="ADAL" clId="{32E90F91-40E3-4A67-9DC8-2756AD4675ED}" dt="2023-07-14T13:44:41.866" v="15"/>
          <ac:spMkLst>
            <pc:docMk/>
            <pc:sldMk cId="0" sldId="274"/>
            <ac:spMk id="19460" creationId="{00000000-0000-0000-0000-000000000000}"/>
          </ac:spMkLst>
        </pc:spChg>
        <pc:spChg chg="mod">
          <ac:chgData name="Md Mosaddek Khan" userId="0a1bd4df-eaad-4b84-83e6-2ad2be4f4e13" providerId="ADAL" clId="{32E90F91-40E3-4A67-9DC8-2756AD4675ED}" dt="2023-07-18T04:47:57.380" v="859" actId="14100"/>
          <ac:spMkLst>
            <pc:docMk/>
            <pc:sldMk cId="0" sldId="274"/>
            <ac:spMk id="20482" creationId="{00000000-0000-0000-0000-000000000000}"/>
          </ac:spMkLst>
        </pc:spChg>
      </pc:sldChg>
      <pc:sldChg chg="addSp delSp modSp mod">
        <pc:chgData name="Md Mosaddek Khan" userId="0a1bd4df-eaad-4b84-83e6-2ad2be4f4e13" providerId="ADAL" clId="{32E90F91-40E3-4A67-9DC8-2756AD4675ED}" dt="2023-07-18T05:27:18.792" v="1071" actId="22"/>
        <pc:sldMkLst>
          <pc:docMk/>
          <pc:sldMk cId="0" sldId="275"/>
        </pc:sldMkLst>
        <pc:spChg chg="add del">
          <ac:chgData name="Md Mosaddek Khan" userId="0a1bd4df-eaad-4b84-83e6-2ad2be4f4e13" providerId="ADAL" clId="{32E90F91-40E3-4A67-9DC8-2756AD4675ED}" dt="2023-07-18T05:27:18.792" v="1071" actId="22"/>
          <ac:spMkLst>
            <pc:docMk/>
            <pc:sldMk cId="0" sldId="275"/>
            <ac:spMk id="3" creationId="{F19D19B0-594B-FC82-4C5A-2923ED7977D2}"/>
          </ac:spMkLst>
        </pc:spChg>
        <pc:spChg chg="mod">
          <ac:chgData name="Md Mosaddek Khan" userId="0a1bd4df-eaad-4b84-83e6-2ad2be4f4e13" providerId="ADAL" clId="{32E90F91-40E3-4A67-9DC8-2756AD4675ED}" dt="2023-07-14T13:44:41.866" v="15"/>
          <ac:spMkLst>
            <pc:docMk/>
            <pc:sldMk cId="0" sldId="275"/>
            <ac:spMk id="20482" creationId="{00000000-0000-0000-0000-000000000000}"/>
          </ac:spMkLst>
        </pc:spChg>
        <pc:spChg chg="mod">
          <ac:chgData name="Md Mosaddek Khan" userId="0a1bd4df-eaad-4b84-83e6-2ad2be4f4e13" providerId="ADAL" clId="{32E90F91-40E3-4A67-9DC8-2756AD4675ED}" dt="2023-07-18T04:49:41.558" v="897" actId="1076"/>
          <ac:spMkLst>
            <pc:docMk/>
            <pc:sldMk cId="0" sldId="275"/>
            <ac:spMk id="21506" creationId="{00000000-0000-0000-0000-000000000000}"/>
          </ac:spMkLst>
        </pc:spChg>
        <pc:spChg chg="mod">
          <ac:chgData name="Md Mosaddek Khan" userId="0a1bd4df-eaad-4b84-83e6-2ad2be4f4e13" providerId="ADAL" clId="{32E90F91-40E3-4A67-9DC8-2756AD4675ED}" dt="2023-07-18T04:49:36.431" v="896" actId="1035"/>
          <ac:spMkLst>
            <pc:docMk/>
            <pc:sldMk cId="0" sldId="275"/>
            <ac:spMk id="21508" creationId="{00000000-0000-0000-0000-000000000000}"/>
          </ac:spMkLst>
        </pc:spChg>
        <pc:spChg chg="mod">
          <ac:chgData name="Md Mosaddek Khan" userId="0a1bd4df-eaad-4b84-83e6-2ad2be4f4e13" providerId="ADAL" clId="{32E90F91-40E3-4A67-9DC8-2756AD4675ED}" dt="2023-07-18T04:49:36.431" v="896" actId="1035"/>
          <ac:spMkLst>
            <pc:docMk/>
            <pc:sldMk cId="0" sldId="275"/>
            <ac:spMk id="21509" creationId="{00000000-0000-0000-0000-000000000000}"/>
          </ac:spMkLst>
        </pc:spChg>
        <pc:spChg chg="mod">
          <ac:chgData name="Md Mosaddek Khan" userId="0a1bd4df-eaad-4b84-83e6-2ad2be4f4e13" providerId="ADAL" clId="{32E90F91-40E3-4A67-9DC8-2756AD4675ED}" dt="2023-07-18T04:49:36.431" v="896" actId="1035"/>
          <ac:spMkLst>
            <pc:docMk/>
            <pc:sldMk cId="0" sldId="275"/>
            <ac:spMk id="21510" creationId="{00000000-0000-0000-0000-000000000000}"/>
          </ac:spMkLst>
        </pc:spChg>
        <pc:spChg chg="mod">
          <ac:chgData name="Md Mosaddek Khan" userId="0a1bd4df-eaad-4b84-83e6-2ad2be4f4e13" providerId="ADAL" clId="{32E90F91-40E3-4A67-9DC8-2756AD4675ED}" dt="2023-07-18T04:49:36.431" v="896" actId="1035"/>
          <ac:spMkLst>
            <pc:docMk/>
            <pc:sldMk cId="0" sldId="275"/>
            <ac:spMk id="21511" creationId="{00000000-0000-0000-0000-000000000000}"/>
          </ac:spMkLst>
        </pc:spChg>
        <pc:spChg chg="mod">
          <ac:chgData name="Md Mosaddek Khan" userId="0a1bd4df-eaad-4b84-83e6-2ad2be4f4e13" providerId="ADAL" clId="{32E90F91-40E3-4A67-9DC8-2756AD4675ED}" dt="2023-07-18T04:49:36.431" v="896" actId="1035"/>
          <ac:spMkLst>
            <pc:docMk/>
            <pc:sldMk cId="0" sldId="275"/>
            <ac:spMk id="21512" creationId="{00000000-0000-0000-0000-000000000000}"/>
          </ac:spMkLst>
        </pc:spChg>
        <pc:spChg chg="mod">
          <ac:chgData name="Md Mosaddek Khan" userId="0a1bd4df-eaad-4b84-83e6-2ad2be4f4e13" providerId="ADAL" clId="{32E90F91-40E3-4A67-9DC8-2756AD4675ED}" dt="2023-07-18T04:49:36.431" v="896" actId="1035"/>
          <ac:spMkLst>
            <pc:docMk/>
            <pc:sldMk cId="0" sldId="275"/>
            <ac:spMk id="21513" creationId="{00000000-0000-0000-0000-000000000000}"/>
          </ac:spMkLst>
        </pc:spChg>
        <pc:spChg chg="mod">
          <ac:chgData name="Md Mosaddek Khan" userId="0a1bd4df-eaad-4b84-83e6-2ad2be4f4e13" providerId="ADAL" clId="{32E90F91-40E3-4A67-9DC8-2756AD4675ED}" dt="2023-07-18T04:49:36.431" v="896" actId="1035"/>
          <ac:spMkLst>
            <pc:docMk/>
            <pc:sldMk cId="0" sldId="275"/>
            <ac:spMk id="21514" creationId="{00000000-0000-0000-0000-000000000000}"/>
          </ac:spMkLst>
        </pc:spChg>
        <pc:spChg chg="mod">
          <ac:chgData name="Md Mosaddek Khan" userId="0a1bd4df-eaad-4b84-83e6-2ad2be4f4e13" providerId="ADAL" clId="{32E90F91-40E3-4A67-9DC8-2756AD4675ED}" dt="2023-07-18T04:49:36.431" v="896" actId="1035"/>
          <ac:spMkLst>
            <pc:docMk/>
            <pc:sldMk cId="0" sldId="275"/>
            <ac:spMk id="21515" creationId="{00000000-0000-0000-0000-000000000000}"/>
          </ac:spMkLst>
        </pc:spChg>
        <pc:spChg chg="mod">
          <ac:chgData name="Md Mosaddek Khan" userId="0a1bd4df-eaad-4b84-83e6-2ad2be4f4e13" providerId="ADAL" clId="{32E90F91-40E3-4A67-9DC8-2756AD4675ED}" dt="2023-07-18T04:49:36.431" v="896" actId="1035"/>
          <ac:spMkLst>
            <pc:docMk/>
            <pc:sldMk cId="0" sldId="275"/>
            <ac:spMk id="21516" creationId="{00000000-0000-0000-0000-000000000000}"/>
          </ac:spMkLst>
        </pc:spChg>
        <pc:spChg chg="mod">
          <ac:chgData name="Md Mosaddek Khan" userId="0a1bd4df-eaad-4b84-83e6-2ad2be4f4e13" providerId="ADAL" clId="{32E90F91-40E3-4A67-9DC8-2756AD4675ED}" dt="2023-07-18T04:49:36.431" v="896" actId="1035"/>
          <ac:spMkLst>
            <pc:docMk/>
            <pc:sldMk cId="0" sldId="275"/>
            <ac:spMk id="21517" creationId="{00000000-0000-0000-0000-000000000000}"/>
          </ac:spMkLst>
        </pc:spChg>
        <pc:spChg chg="mod">
          <ac:chgData name="Md Mosaddek Khan" userId="0a1bd4df-eaad-4b84-83e6-2ad2be4f4e13" providerId="ADAL" clId="{32E90F91-40E3-4A67-9DC8-2756AD4675ED}" dt="2023-07-18T04:49:36.431" v="896" actId="1035"/>
          <ac:spMkLst>
            <pc:docMk/>
            <pc:sldMk cId="0" sldId="275"/>
            <ac:spMk id="21518" creationId="{00000000-0000-0000-0000-000000000000}"/>
          </ac:spMkLst>
        </pc:spChg>
        <pc:spChg chg="mod">
          <ac:chgData name="Md Mosaddek Khan" userId="0a1bd4df-eaad-4b84-83e6-2ad2be4f4e13" providerId="ADAL" clId="{32E90F91-40E3-4A67-9DC8-2756AD4675ED}" dt="2023-07-18T04:49:36.431" v="896" actId="1035"/>
          <ac:spMkLst>
            <pc:docMk/>
            <pc:sldMk cId="0" sldId="275"/>
            <ac:spMk id="21519" creationId="{00000000-0000-0000-0000-000000000000}"/>
          </ac:spMkLst>
        </pc:spChg>
        <pc:spChg chg="mod">
          <ac:chgData name="Md Mosaddek Khan" userId="0a1bd4df-eaad-4b84-83e6-2ad2be4f4e13" providerId="ADAL" clId="{32E90F91-40E3-4A67-9DC8-2756AD4675ED}" dt="2023-07-18T04:49:36.431" v="896" actId="1035"/>
          <ac:spMkLst>
            <pc:docMk/>
            <pc:sldMk cId="0" sldId="275"/>
            <ac:spMk id="21520" creationId="{00000000-0000-0000-0000-000000000000}"/>
          </ac:spMkLst>
        </pc:spChg>
        <pc:spChg chg="mod">
          <ac:chgData name="Md Mosaddek Khan" userId="0a1bd4df-eaad-4b84-83e6-2ad2be4f4e13" providerId="ADAL" clId="{32E90F91-40E3-4A67-9DC8-2756AD4675ED}" dt="2023-07-18T04:49:36.431" v="896" actId="1035"/>
          <ac:spMkLst>
            <pc:docMk/>
            <pc:sldMk cId="0" sldId="275"/>
            <ac:spMk id="21521" creationId="{00000000-0000-0000-0000-000000000000}"/>
          </ac:spMkLst>
        </pc:spChg>
        <pc:spChg chg="mod">
          <ac:chgData name="Md Mosaddek Khan" userId="0a1bd4df-eaad-4b84-83e6-2ad2be4f4e13" providerId="ADAL" clId="{32E90F91-40E3-4A67-9DC8-2756AD4675ED}" dt="2023-07-18T04:49:36.431" v="896" actId="1035"/>
          <ac:spMkLst>
            <pc:docMk/>
            <pc:sldMk cId="0" sldId="275"/>
            <ac:spMk id="21522" creationId="{00000000-0000-0000-0000-000000000000}"/>
          </ac:spMkLst>
        </pc:spChg>
        <pc:spChg chg="mod">
          <ac:chgData name="Md Mosaddek Khan" userId="0a1bd4df-eaad-4b84-83e6-2ad2be4f4e13" providerId="ADAL" clId="{32E90F91-40E3-4A67-9DC8-2756AD4675ED}" dt="2023-07-18T04:49:36.431" v="896" actId="1035"/>
          <ac:spMkLst>
            <pc:docMk/>
            <pc:sldMk cId="0" sldId="275"/>
            <ac:spMk id="21523" creationId="{00000000-0000-0000-0000-000000000000}"/>
          </ac:spMkLst>
        </pc:spChg>
        <pc:spChg chg="mod">
          <ac:chgData name="Md Mosaddek Khan" userId="0a1bd4df-eaad-4b84-83e6-2ad2be4f4e13" providerId="ADAL" clId="{32E90F91-40E3-4A67-9DC8-2756AD4675ED}" dt="2023-07-18T04:49:36.431" v="896" actId="1035"/>
          <ac:spMkLst>
            <pc:docMk/>
            <pc:sldMk cId="0" sldId="275"/>
            <ac:spMk id="21537" creationId="{00000000-0000-0000-0000-000000000000}"/>
          </ac:spMkLst>
        </pc:spChg>
        <pc:spChg chg="mod">
          <ac:chgData name="Md Mosaddek Khan" userId="0a1bd4df-eaad-4b84-83e6-2ad2be4f4e13" providerId="ADAL" clId="{32E90F91-40E3-4A67-9DC8-2756AD4675ED}" dt="2023-07-18T04:49:36.431" v="896" actId="1035"/>
          <ac:spMkLst>
            <pc:docMk/>
            <pc:sldMk cId="0" sldId="275"/>
            <ac:spMk id="21538" creationId="{00000000-0000-0000-0000-000000000000}"/>
          </ac:spMkLst>
        </pc:spChg>
        <pc:spChg chg="mod">
          <ac:chgData name="Md Mosaddek Khan" userId="0a1bd4df-eaad-4b84-83e6-2ad2be4f4e13" providerId="ADAL" clId="{32E90F91-40E3-4A67-9DC8-2756AD4675ED}" dt="2023-07-18T04:49:36.431" v="896" actId="1035"/>
          <ac:spMkLst>
            <pc:docMk/>
            <pc:sldMk cId="0" sldId="275"/>
            <ac:spMk id="736275" creationId="{00000000-0000-0000-0000-000000000000}"/>
          </ac:spMkLst>
        </pc:spChg>
        <pc:spChg chg="mod">
          <ac:chgData name="Md Mosaddek Khan" userId="0a1bd4df-eaad-4b84-83e6-2ad2be4f4e13" providerId="ADAL" clId="{32E90F91-40E3-4A67-9DC8-2756AD4675ED}" dt="2023-07-18T04:49:36.431" v="896" actId="1035"/>
          <ac:spMkLst>
            <pc:docMk/>
            <pc:sldMk cId="0" sldId="275"/>
            <ac:spMk id="736276" creationId="{00000000-0000-0000-0000-000000000000}"/>
          </ac:spMkLst>
        </pc:spChg>
        <pc:spChg chg="mod">
          <ac:chgData name="Md Mosaddek Khan" userId="0a1bd4df-eaad-4b84-83e6-2ad2be4f4e13" providerId="ADAL" clId="{32E90F91-40E3-4A67-9DC8-2756AD4675ED}" dt="2023-07-18T04:49:36.431" v="896" actId="1035"/>
          <ac:spMkLst>
            <pc:docMk/>
            <pc:sldMk cId="0" sldId="275"/>
            <ac:spMk id="736277" creationId="{00000000-0000-0000-0000-000000000000}"/>
          </ac:spMkLst>
        </pc:spChg>
        <pc:spChg chg="mod">
          <ac:chgData name="Md Mosaddek Khan" userId="0a1bd4df-eaad-4b84-83e6-2ad2be4f4e13" providerId="ADAL" clId="{32E90F91-40E3-4A67-9DC8-2756AD4675ED}" dt="2023-07-18T04:49:36.431" v="896" actId="1035"/>
          <ac:spMkLst>
            <pc:docMk/>
            <pc:sldMk cId="0" sldId="275"/>
            <ac:spMk id="736278" creationId="{00000000-0000-0000-0000-000000000000}"/>
          </ac:spMkLst>
        </pc:spChg>
        <pc:spChg chg="mod">
          <ac:chgData name="Md Mosaddek Khan" userId="0a1bd4df-eaad-4b84-83e6-2ad2be4f4e13" providerId="ADAL" clId="{32E90F91-40E3-4A67-9DC8-2756AD4675ED}" dt="2023-07-18T04:49:36.431" v="896" actId="1035"/>
          <ac:spMkLst>
            <pc:docMk/>
            <pc:sldMk cId="0" sldId="275"/>
            <ac:spMk id="736279" creationId="{00000000-0000-0000-0000-000000000000}"/>
          </ac:spMkLst>
        </pc:spChg>
        <pc:spChg chg="mod">
          <ac:chgData name="Md Mosaddek Khan" userId="0a1bd4df-eaad-4b84-83e6-2ad2be4f4e13" providerId="ADAL" clId="{32E90F91-40E3-4A67-9DC8-2756AD4675ED}" dt="2023-07-18T04:49:36.431" v="896" actId="1035"/>
          <ac:spMkLst>
            <pc:docMk/>
            <pc:sldMk cId="0" sldId="275"/>
            <ac:spMk id="736280" creationId="{00000000-0000-0000-0000-000000000000}"/>
          </ac:spMkLst>
        </pc:spChg>
        <pc:spChg chg="mod">
          <ac:chgData name="Md Mosaddek Khan" userId="0a1bd4df-eaad-4b84-83e6-2ad2be4f4e13" providerId="ADAL" clId="{32E90F91-40E3-4A67-9DC8-2756AD4675ED}" dt="2023-07-18T04:49:36.431" v="896" actId="1035"/>
          <ac:spMkLst>
            <pc:docMk/>
            <pc:sldMk cId="0" sldId="275"/>
            <ac:spMk id="736281" creationId="{00000000-0000-0000-0000-000000000000}"/>
          </ac:spMkLst>
        </pc:spChg>
        <pc:spChg chg="mod">
          <ac:chgData name="Md Mosaddek Khan" userId="0a1bd4df-eaad-4b84-83e6-2ad2be4f4e13" providerId="ADAL" clId="{32E90F91-40E3-4A67-9DC8-2756AD4675ED}" dt="2023-07-18T04:49:36.431" v="896" actId="1035"/>
          <ac:spMkLst>
            <pc:docMk/>
            <pc:sldMk cId="0" sldId="275"/>
            <ac:spMk id="736282" creationId="{00000000-0000-0000-0000-000000000000}"/>
          </ac:spMkLst>
        </pc:spChg>
        <pc:spChg chg="mod">
          <ac:chgData name="Md Mosaddek Khan" userId="0a1bd4df-eaad-4b84-83e6-2ad2be4f4e13" providerId="ADAL" clId="{32E90F91-40E3-4A67-9DC8-2756AD4675ED}" dt="2023-07-18T04:49:36.431" v="896" actId="1035"/>
          <ac:spMkLst>
            <pc:docMk/>
            <pc:sldMk cId="0" sldId="275"/>
            <ac:spMk id="736283" creationId="{00000000-0000-0000-0000-000000000000}"/>
          </ac:spMkLst>
        </pc:spChg>
        <pc:spChg chg="mod">
          <ac:chgData name="Md Mosaddek Khan" userId="0a1bd4df-eaad-4b84-83e6-2ad2be4f4e13" providerId="ADAL" clId="{32E90F91-40E3-4A67-9DC8-2756AD4675ED}" dt="2023-07-18T04:49:36.431" v="896" actId="1035"/>
          <ac:spMkLst>
            <pc:docMk/>
            <pc:sldMk cId="0" sldId="275"/>
            <ac:spMk id="736284" creationId="{00000000-0000-0000-0000-000000000000}"/>
          </ac:spMkLst>
        </pc:spChg>
        <pc:spChg chg="mod">
          <ac:chgData name="Md Mosaddek Khan" userId="0a1bd4df-eaad-4b84-83e6-2ad2be4f4e13" providerId="ADAL" clId="{32E90F91-40E3-4A67-9DC8-2756AD4675ED}" dt="2023-07-18T04:49:36.431" v="896" actId="1035"/>
          <ac:spMkLst>
            <pc:docMk/>
            <pc:sldMk cId="0" sldId="275"/>
            <ac:spMk id="736285" creationId="{00000000-0000-0000-0000-000000000000}"/>
          </ac:spMkLst>
        </pc:spChg>
        <pc:spChg chg="mod">
          <ac:chgData name="Md Mosaddek Khan" userId="0a1bd4df-eaad-4b84-83e6-2ad2be4f4e13" providerId="ADAL" clId="{32E90F91-40E3-4A67-9DC8-2756AD4675ED}" dt="2023-07-18T04:49:36.431" v="896" actId="1035"/>
          <ac:spMkLst>
            <pc:docMk/>
            <pc:sldMk cId="0" sldId="275"/>
            <ac:spMk id="736286" creationId="{00000000-0000-0000-0000-000000000000}"/>
          </ac:spMkLst>
        </pc:spChg>
        <pc:spChg chg="mod">
          <ac:chgData name="Md Mosaddek Khan" userId="0a1bd4df-eaad-4b84-83e6-2ad2be4f4e13" providerId="ADAL" clId="{32E90F91-40E3-4A67-9DC8-2756AD4675ED}" dt="2023-07-18T04:49:36.431" v="896" actId="1035"/>
          <ac:spMkLst>
            <pc:docMk/>
            <pc:sldMk cId="0" sldId="275"/>
            <ac:spMk id="736287" creationId="{00000000-0000-0000-0000-000000000000}"/>
          </ac:spMkLst>
        </pc:spChg>
        <pc:spChg chg="mod">
          <ac:chgData name="Md Mosaddek Khan" userId="0a1bd4df-eaad-4b84-83e6-2ad2be4f4e13" providerId="ADAL" clId="{32E90F91-40E3-4A67-9DC8-2756AD4675ED}" dt="2023-07-18T04:49:36.431" v="896" actId="1035"/>
          <ac:spMkLst>
            <pc:docMk/>
            <pc:sldMk cId="0" sldId="275"/>
            <ac:spMk id="736290" creationId="{00000000-0000-0000-0000-000000000000}"/>
          </ac:spMkLst>
        </pc:spChg>
        <pc:spChg chg="mod">
          <ac:chgData name="Md Mosaddek Khan" userId="0a1bd4df-eaad-4b84-83e6-2ad2be4f4e13" providerId="ADAL" clId="{32E90F91-40E3-4A67-9DC8-2756AD4675ED}" dt="2023-07-18T04:49:36.431" v="896" actId="1035"/>
          <ac:spMkLst>
            <pc:docMk/>
            <pc:sldMk cId="0" sldId="275"/>
            <ac:spMk id="736291" creationId="{00000000-0000-0000-0000-000000000000}"/>
          </ac:spMkLst>
        </pc:spChg>
        <pc:spChg chg="mod">
          <ac:chgData name="Md Mosaddek Khan" userId="0a1bd4df-eaad-4b84-83e6-2ad2be4f4e13" providerId="ADAL" clId="{32E90F91-40E3-4A67-9DC8-2756AD4675ED}" dt="2023-07-18T04:49:36.431" v="896" actId="1035"/>
          <ac:spMkLst>
            <pc:docMk/>
            <pc:sldMk cId="0" sldId="275"/>
            <ac:spMk id="736292" creationId="{00000000-0000-0000-0000-000000000000}"/>
          </ac:spMkLst>
        </pc:spChg>
        <pc:spChg chg="mod">
          <ac:chgData name="Md Mosaddek Khan" userId="0a1bd4df-eaad-4b84-83e6-2ad2be4f4e13" providerId="ADAL" clId="{32E90F91-40E3-4A67-9DC8-2756AD4675ED}" dt="2023-07-18T04:49:36.431" v="896" actId="1035"/>
          <ac:spMkLst>
            <pc:docMk/>
            <pc:sldMk cId="0" sldId="275"/>
            <ac:spMk id="736293" creationId="{00000000-0000-0000-0000-000000000000}"/>
          </ac:spMkLst>
        </pc:spChg>
        <pc:spChg chg="mod">
          <ac:chgData name="Md Mosaddek Khan" userId="0a1bd4df-eaad-4b84-83e6-2ad2be4f4e13" providerId="ADAL" clId="{32E90F91-40E3-4A67-9DC8-2756AD4675ED}" dt="2023-07-18T04:49:36.431" v="896" actId="1035"/>
          <ac:spMkLst>
            <pc:docMk/>
            <pc:sldMk cId="0" sldId="275"/>
            <ac:spMk id="736294" creationId="{00000000-0000-0000-0000-000000000000}"/>
          </ac:spMkLst>
        </pc:spChg>
        <pc:spChg chg="mod">
          <ac:chgData name="Md Mosaddek Khan" userId="0a1bd4df-eaad-4b84-83e6-2ad2be4f4e13" providerId="ADAL" clId="{32E90F91-40E3-4A67-9DC8-2756AD4675ED}" dt="2023-07-18T04:49:36.431" v="896" actId="1035"/>
          <ac:spMkLst>
            <pc:docMk/>
            <pc:sldMk cId="0" sldId="275"/>
            <ac:spMk id="736295" creationId="{00000000-0000-0000-0000-000000000000}"/>
          </ac:spMkLst>
        </pc:spChg>
        <pc:spChg chg="mod">
          <ac:chgData name="Md Mosaddek Khan" userId="0a1bd4df-eaad-4b84-83e6-2ad2be4f4e13" providerId="ADAL" clId="{32E90F91-40E3-4A67-9DC8-2756AD4675ED}" dt="2023-07-18T04:49:36.431" v="896" actId="1035"/>
          <ac:spMkLst>
            <pc:docMk/>
            <pc:sldMk cId="0" sldId="275"/>
            <ac:spMk id="736296" creationId="{00000000-0000-0000-0000-000000000000}"/>
          </ac:spMkLst>
        </pc:spChg>
        <pc:spChg chg="mod">
          <ac:chgData name="Md Mosaddek Khan" userId="0a1bd4df-eaad-4b84-83e6-2ad2be4f4e13" providerId="ADAL" clId="{32E90F91-40E3-4A67-9DC8-2756AD4675ED}" dt="2023-07-18T04:49:36.431" v="896" actId="1035"/>
          <ac:spMkLst>
            <pc:docMk/>
            <pc:sldMk cId="0" sldId="275"/>
            <ac:spMk id="736297" creationId="{00000000-0000-0000-0000-000000000000}"/>
          </ac:spMkLst>
        </pc:spChg>
        <pc:spChg chg="mod">
          <ac:chgData name="Md Mosaddek Khan" userId="0a1bd4df-eaad-4b84-83e6-2ad2be4f4e13" providerId="ADAL" clId="{32E90F91-40E3-4A67-9DC8-2756AD4675ED}" dt="2023-07-18T04:49:36.431" v="896" actId="1035"/>
          <ac:spMkLst>
            <pc:docMk/>
            <pc:sldMk cId="0" sldId="275"/>
            <ac:spMk id="736298" creationId="{00000000-0000-0000-0000-000000000000}"/>
          </ac:spMkLst>
        </pc:spChg>
        <pc:spChg chg="mod">
          <ac:chgData name="Md Mosaddek Khan" userId="0a1bd4df-eaad-4b84-83e6-2ad2be4f4e13" providerId="ADAL" clId="{32E90F91-40E3-4A67-9DC8-2756AD4675ED}" dt="2023-07-18T04:49:36.431" v="896" actId="1035"/>
          <ac:spMkLst>
            <pc:docMk/>
            <pc:sldMk cId="0" sldId="275"/>
            <ac:spMk id="736299" creationId="{00000000-0000-0000-0000-000000000000}"/>
          </ac:spMkLst>
        </pc:spChg>
        <pc:spChg chg="mod">
          <ac:chgData name="Md Mosaddek Khan" userId="0a1bd4df-eaad-4b84-83e6-2ad2be4f4e13" providerId="ADAL" clId="{32E90F91-40E3-4A67-9DC8-2756AD4675ED}" dt="2023-07-18T04:49:36.431" v="896" actId="1035"/>
          <ac:spMkLst>
            <pc:docMk/>
            <pc:sldMk cId="0" sldId="275"/>
            <ac:spMk id="736300" creationId="{00000000-0000-0000-0000-000000000000}"/>
          </ac:spMkLst>
        </pc:spChg>
        <pc:spChg chg="mod">
          <ac:chgData name="Md Mosaddek Khan" userId="0a1bd4df-eaad-4b84-83e6-2ad2be4f4e13" providerId="ADAL" clId="{32E90F91-40E3-4A67-9DC8-2756AD4675ED}" dt="2023-07-18T04:49:36.431" v="896" actId="1035"/>
          <ac:spMkLst>
            <pc:docMk/>
            <pc:sldMk cId="0" sldId="275"/>
            <ac:spMk id="736301" creationId="{00000000-0000-0000-0000-000000000000}"/>
          </ac:spMkLst>
        </pc:spChg>
        <pc:spChg chg="mod">
          <ac:chgData name="Md Mosaddek Khan" userId="0a1bd4df-eaad-4b84-83e6-2ad2be4f4e13" providerId="ADAL" clId="{32E90F91-40E3-4A67-9DC8-2756AD4675ED}" dt="2023-07-18T04:49:36.431" v="896" actId="1035"/>
          <ac:spMkLst>
            <pc:docMk/>
            <pc:sldMk cId="0" sldId="275"/>
            <ac:spMk id="736302" creationId="{00000000-0000-0000-0000-000000000000}"/>
          </ac:spMkLst>
        </pc:spChg>
        <pc:spChg chg="mod">
          <ac:chgData name="Md Mosaddek Khan" userId="0a1bd4df-eaad-4b84-83e6-2ad2be4f4e13" providerId="ADAL" clId="{32E90F91-40E3-4A67-9DC8-2756AD4675ED}" dt="2023-07-18T04:49:36.431" v="896" actId="1035"/>
          <ac:spMkLst>
            <pc:docMk/>
            <pc:sldMk cId="0" sldId="275"/>
            <ac:spMk id="736303" creationId="{00000000-0000-0000-0000-000000000000}"/>
          </ac:spMkLst>
        </pc:spChg>
        <pc:spChg chg="mod">
          <ac:chgData name="Md Mosaddek Khan" userId="0a1bd4df-eaad-4b84-83e6-2ad2be4f4e13" providerId="ADAL" clId="{32E90F91-40E3-4A67-9DC8-2756AD4675ED}" dt="2023-07-18T04:49:36.431" v="896" actId="1035"/>
          <ac:spMkLst>
            <pc:docMk/>
            <pc:sldMk cId="0" sldId="275"/>
            <ac:spMk id="736304" creationId="{00000000-0000-0000-0000-000000000000}"/>
          </ac:spMkLst>
        </pc:spChg>
        <pc:spChg chg="mod">
          <ac:chgData name="Md Mosaddek Khan" userId="0a1bd4df-eaad-4b84-83e6-2ad2be4f4e13" providerId="ADAL" clId="{32E90F91-40E3-4A67-9DC8-2756AD4675ED}" dt="2023-07-18T04:49:36.431" v="896" actId="1035"/>
          <ac:spMkLst>
            <pc:docMk/>
            <pc:sldMk cId="0" sldId="275"/>
            <ac:spMk id="736305" creationId="{00000000-0000-0000-0000-000000000000}"/>
          </ac:spMkLst>
        </pc:spChg>
      </pc:sldChg>
      <pc:sldChg chg="addSp delSp modSp mod">
        <pc:chgData name="Md Mosaddek Khan" userId="0a1bd4df-eaad-4b84-83e6-2ad2be4f4e13" providerId="ADAL" clId="{32E90F91-40E3-4A67-9DC8-2756AD4675ED}" dt="2023-07-18T15:58:56.851" v="1103" actId="1076"/>
        <pc:sldMkLst>
          <pc:docMk/>
          <pc:sldMk cId="0" sldId="277"/>
        </pc:sldMkLst>
        <pc:spChg chg="mod">
          <ac:chgData name="Md Mosaddek Khan" userId="0a1bd4df-eaad-4b84-83e6-2ad2be4f4e13" providerId="ADAL" clId="{32E90F91-40E3-4A67-9DC8-2756AD4675ED}" dt="2023-07-14T13:44:41.866" v="15"/>
          <ac:spMkLst>
            <pc:docMk/>
            <pc:sldMk cId="0" sldId="277"/>
            <ac:spMk id="2" creationId="{00000000-0000-0000-0000-000000000000}"/>
          </ac:spMkLst>
        </pc:spChg>
        <pc:spChg chg="mod">
          <ac:chgData name="Md Mosaddek Khan" userId="0a1bd4df-eaad-4b84-83e6-2ad2be4f4e13" providerId="ADAL" clId="{32E90F91-40E3-4A67-9DC8-2756AD4675ED}" dt="2023-07-18T15:58:56.851" v="1103" actId="1076"/>
          <ac:spMkLst>
            <pc:docMk/>
            <pc:sldMk cId="0" sldId="277"/>
            <ac:spMk id="3" creationId="{00000000-0000-0000-0000-000000000000}"/>
          </ac:spMkLst>
        </pc:spChg>
        <pc:spChg chg="add del mod">
          <ac:chgData name="Md Mosaddek Khan" userId="0a1bd4df-eaad-4b84-83e6-2ad2be4f4e13" providerId="ADAL" clId="{32E90F91-40E3-4A67-9DC8-2756AD4675ED}" dt="2023-07-15T04:37:08.708" v="226" actId="478"/>
          <ac:spMkLst>
            <pc:docMk/>
            <pc:sldMk cId="0" sldId="277"/>
            <ac:spMk id="5" creationId="{51D948DC-21F5-49F4-4866-E5F3607CE0E8}"/>
          </ac:spMkLst>
        </pc:spChg>
        <pc:spChg chg="del mod">
          <ac:chgData name="Md Mosaddek Khan" userId="0a1bd4df-eaad-4b84-83e6-2ad2be4f4e13" providerId="ADAL" clId="{32E90F91-40E3-4A67-9DC8-2756AD4675ED}" dt="2023-07-15T04:37:06.777" v="225" actId="478"/>
          <ac:spMkLst>
            <pc:docMk/>
            <pc:sldMk cId="0" sldId="277"/>
            <ac:spMk id="3075" creationId="{00000000-0000-0000-0000-000000000000}"/>
          </ac:spMkLst>
        </pc:spChg>
      </pc:sldChg>
      <pc:sldChg chg="modSp mod">
        <pc:chgData name="Md Mosaddek Khan" userId="0a1bd4df-eaad-4b84-83e6-2ad2be4f4e13" providerId="ADAL" clId="{32E90F91-40E3-4A67-9DC8-2756AD4675ED}" dt="2023-07-19T15:17:37.782" v="1139" actId="207"/>
        <pc:sldMkLst>
          <pc:docMk/>
          <pc:sldMk cId="0" sldId="279"/>
        </pc:sldMkLst>
        <pc:spChg chg="mod">
          <ac:chgData name="Md Mosaddek Khan" userId="0a1bd4df-eaad-4b84-83e6-2ad2be4f4e13" providerId="ADAL" clId="{32E90F91-40E3-4A67-9DC8-2756AD4675ED}" dt="2023-07-14T13:44:41.866" v="15"/>
          <ac:spMkLst>
            <pc:docMk/>
            <pc:sldMk cId="0" sldId="279"/>
            <ac:spMk id="2" creationId="{00000000-0000-0000-0000-000000000000}"/>
          </ac:spMkLst>
        </pc:spChg>
        <pc:spChg chg="mod">
          <ac:chgData name="Md Mosaddek Khan" userId="0a1bd4df-eaad-4b84-83e6-2ad2be4f4e13" providerId="ADAL" clId="{32E90F91-40E3-4A67-9DC8-2756AD4675ED}" dt="2023-07-19T15:17:10.395" v="1137" actId="1076"/>
          <ac:spMkLst>
            <pc:docMk/>
            <pc:sldMk cId="0" sldId="279"/>
            <ac:spMk id="25602" creationId="{00000000-0000-0000-0000-000000000000}"/>
          </ac:spMkLst>
        </pc:spChg>
        <pc:spChg chg="mod">
          <ac:chgData name="Md Mosaddek Khan" userId="0a1bd4df-eaad-4b84-83e6-2ad2be4f4e13" providerId="ADAL" clId="{32E90F91-40E3-4A67-9DC8-2756AD4675ED}" dt="2023-07-19T15:17:37.782" v="1139" actId="207"/>
          <ac:spMkLst>
            <pc:docMk/>
            <pc:sldMk cId="0" sldId="279"/>
            <ac:spMk id="40963" creationId="{00000000-0000-0000-0000-000000000000}"/>
          </ac:spMkLst>
        </pc:spChg>
      </pc:sldChg>
      <pc:sldChg chg="modSp mod">
        <pc:chgData name="Md Mosaddek Khan" userId="0a1bd4df-eaad-4b84-83e6-2ad2be4f4e13" providerId="ADAL" clId="{32E90F91-40E3-4A67-9DC8-2756AD4675ED}" dt="2023-07-19T15:18:16.878" v="1141" actId="1076"/>
        <pc:sldMkLst>
          <pc:docMk/>
          <pc:sldMk cId="0" sldId="280"/>
        </pc:sldMkLst>
        <pc:spChg chg="mod">
          <ac:chgData name="Md Mosaddek Khan" userId="0a1bd4df-eaad-4b84-83e6-2ad2be4f4e13" providerId="ADAL" clId="{32E90F91-40E3-4A67-9DC8-2756AD4675ED}" dt="2023-07-14T13:44:41.866" v="15"/>
          <ac:spMkLst>
            <pc:docMk/>
            <pc:sldMk cId="0" sldId="280"/>
            <ac:spMk id="2" creationId="{00000000-0000-0000-0000-000000000000}"/>
          </ac:spMkLst>
        </pc:spChg>
        <pc:spChg chg="mod">
          <ac:chgData name="Md Mosaddek Khan" userId="0a1bd4df-eaad-4b84-83e6-2ad2be4f4e13" providerId="ADAL" clId="{32E90F91-40E3-4A67-9DC8-2756AD4675ED}" dt="2023-07-19T15:18:14.410" v="1140" actId="1076"/>
          <ac:spMkLst>
            <pc:docMk/>
            <pc:sldMk cId="0" sldId="280"/>
            <ac:spMk id="26626" creationId="{00000000-0000-0000-0000-000000000000}"/>
          </ac:spMkLst>
        </pc:spChg>
        <pc:spChg chg="mod">
          <ac:chgData name="Md Mosaddek Khan" userId="0a1bd4df-eaad-4b84-83e6-2ad2be4f4e13" providerId="ADAL" clId="{32E90F91-40E3-4A67-9DC8-2756AD4675ED}" dt="2023-07-19T15:18:16.878" v="1141" actId="1076"/>
          <ac:spMkLst>
            <pc:docMk/>
            <pc:sldMk cId="0" sldId="280"/>
            <ac:spMk id="41987" creationId="{00000000-0000-0000-0000-000000000000}"/>
          </ac:spMkLst>
        </pc:spChg>
      </pc:sldChg>
      <pc:sldChg chg="modSp">
        <pc:chgData name="Md Mosaddek Khan" userId="0a1bd4df-eaad-4b84-83e6-2ad2be4f4e13" providerId="ADAL" clId="{32E90F91-40E3-4A67-9DC8-2756AD4675ED}" dt="2023-07-16T03:23:03.113" v="561" actId="207"/>
        <pc:sldMkLst>
          <pc:docMk/>
          <pc:sldMk cId="0" sldId="281"/>
        </pc:sldMkLst>
        <pc:spChg chg="mod">
          <ac:chgData name="Md Mosaddek Khan" userId="0a1bd4df-eaad-4b84-83e6-2ad2be4f4e13" providerId="ADAL" clId="{32E90F91-40E3-4A67-9DC8-2756AD4675ED}" dt="2023-07-14T13:44:41.866" v="15"/>
          <ac:spMkLst>
            <pc:docMk/>
            <pc:sldMk cId="0" sldId="281"/>
            <ac:spMk id="2" creationId="{00000000-0000-0000-0000-000000000000}"/>
          </ac:spMkLst>
        </pc:spChg>
        <pc:spChg chg="mod">
          <ac:chgData name="Md Mosaddek Khan" userId="0a1bd4df-eaad-4b84-83e6-2ad2be4f4e13" providerId="ADAL" clId="{32E90F91-40E3-4A67-9DC8-2756AD4675ED}" dt="2023-07-16T03:23:03.113" v="561" actId="207"/>
          <ac:spMkLst>
            <pc:docMk/>
            <pc:sldMk cId="0" sldId="281"/>
            <ac:spMk id="7171" creationId="{00000000-0000-0000-0000-000000000000}"/>
          </ac:spMkLst>
        </pc:spChg>
        <pc:spChg chg="mod">
          <ac:chgData name="Md Mosaddek Khan" userId="0a1bd4df-eaad-4b84-83e6-2ad2be4f4e13" providerId="ADAL" clId="{32E90F91-40E3-4A67-9DC8-2756AD4675ED}" dt="2023-07-14T13:44:41.866" v="15"/>
          <ac:spMkLst>
            <pc:docMk/>
            <pc:sldMk cId="0" sldId="281"/>
            <ac:spMk id="27650" creationId="{00000000-0000-0000-0000-000000000000}"/>
          </ac:spMkLst>
        </pc:spChg>
      </pc:sldChg>
      <pc:sldChg chg="modSp">
        <pc:chgData name="Md Mosaddek Khan" userId="0a1bd4df-eaad-4b84-83e6-2ad2be4f4e13" providerId="ADAL" clId="{32E90F91-40E3-4A67-9DC8-2756AD4675ED}" dt="2023-07-16T03:23:56.690" v="562" actId="15"/>
        <pc:sldMkLst>
          <pc:docMk/>
          <pc:sldMk cId="0" sldId="282"/>
        </pc:sldMkLst>
        <pc:spChg chg="mod">
          <ac:chgData name="Md Mosaddek Khan" userId="0a1bd4df-eaad-4b84-83e6-2ad2be4f4e13" providerId="ADAL" clId="{32E90F91-40E3-4A67-9DC8-2756AD4675ED}" dt="2023-07-14T13:44:41.866" v="15"/>
          <ac:spMkLst>
            <pc:docMk/>
            <pc:sldMk cId="0" sldId="282"/>
            <ac:spMk id="2" creationId="{00000000-0000-0000-0000-000000000000}"/>
          </ac:spMkLst>
        </pc:spChg>
        <pc:spChg chg="mod">
          <ac:chgData name="Md Mosaddek Khan" userId="0a1bd4df-eaad-4b84-83e6-2ad2be4f4e13" providerId="ADAL" clId="{32E90F91-40E3-4A67-9DC8-2756AD4675ED}" dt="2023-07-14T13:44:41.866" v="15"/>
          <ac:spMkLst>
            <pc:docMk/>
            <pc:sldMk cId="0" sldId="282"/>
            <ac:spMk id="28680" creationId="{00000000-0000-0000-0000-000000000000}"/>
          </ac:spMkLst>
        </pc:spChg>
        <pc:spChg chg="mod">
          <ac:chgData name="Md Mosaddek Khan" userId="0a1bd4df-eaad-4b84-83e6-2ad2be4f4e13" providerId="ADAL" clId="{32E90F91-40E3-4A67-9DC8-2756AD4675ED}" dt="2023-07-16T03:23:56.690" v="562" actId="15"/>
          <ac:spMkLst>
            <pc:docMk/>
            <pc:sldMk cId="0" sldId="282"/>
            <ac:spMk id="1265672" creationId="{00000000-0000-0000-0000-000000000000}"/>
          </ac:spMkLst>
        </pc:spChg>
      </pc:sldChg>
      <pc:sldChg chg="modSp mod">
        <pc:chgData name="Md Mosaddek Khan" userId="0a1bd4df-eaad-4b84-83e6-2ad2be4f4e13" providerId="ADAL" clId="{32E90F91-40E3-4A67-9DC8-2756AD4675ED}" dt="2023-07-14T13:44:41.866" v="15"/>
        <pc:sldMkLst>
          <pc:docMk/>
          <pc:sldMk cId="0" sldId="283"/>
        </pc:sldMkLst>
        <pc:spChg chg="mod">
          <ac:chgData name="Md Mosaddek Khan" userId="0a1bd4df-eaad-4b84-83e6-2ad2be4f4e13" providerId="ADAL" clId="{32E90F91-40E3-4A67-9DC8-2756AD4675ED}" dt="2023-07-14T13:44:41.866" v="15"/>
          <ac:spMkLst>
            <pc:docMk/>
            <pc:sldMk cId="0" sldId="283"/>
            <ac:spMk id="2" creationId="{00000000-0000-0000-0000-000000000000}"/>
          </ac:spMkLst>
        </pc:spChg>
        <pc:spChg chg="mod">
          <ac:chgData name="Md Mosaddek Khan" userId="0a1bd4df-eaad-4b84-83e6-2ad2be4f4e13" providerId="ADAL" clId="{32E90F91-40E3-4A67-9DC8-2756AD4675ED}" dt="2023-07-14T13:44:41.866" v="15"/>
          <ac:spMkLst>
            <pc:docMk/>
            <pc:sldMk cId="0" sldId="283"/>
            <ac:spMk id="9219" creationId="{00000000-0000-0000-0000-000000000000}"/>
          </ac:spMkLst>
        </pc:spChg>
      </pc:sldChg>
      <pc:sldChg chg="modSp mod">
        <pc:chgData name="Md Mosaddek Khan" userId="0a1bd4df-eaad-4b84-83e6-2ad2be4f4e13" providerId="ADAL" clId="{32E90F91-40E3-4A67-9DC8-2756AD4675ED}" dt="2023-07-14T13:44:41.866" v="15"/>
        <pc:sldMkLst>
          <pc:docMk/>
          <pc:sldMk cId="0" sldId="284"/>
        </pc:sldMkLst>
        <pc:spChg chg="mod">
          <ac:chgData name="Md Mosaddek Khan" userId="0a1bd4df-eaad-4b84-83e6-2ad2be4f4e13" providerId="ADAL" clId="{32E90F91-40E3-4A67-9DC8-2756AD4675ED}" dt="2023-07-14T13:44:41.866" v="15"/>
          <ac:spMkLst>
            <pc:docMk/>
            <pc:sldMk cId="0" sldId="284"/>
            <ac:spMk id="2" creationId="{00000000-0000-0000-0000-000000000000}"/>
          </ac:spMkLst>
        </pc:spChg>
        <pc:spChg chg="mod">
          <ac:chgData name="Md Mosaddek Khan" userId="0a1bd4df-eaad-4b84-83e6-2ad2be4f4e13" providerId="ADAL" clId="{32E90F91-40E3-4A67-9DC8-2756AD4675ED}" dt="2023-07-14T13:44:41.866" v="15"/>
          <ac:spMkLst>
            <pc:docMk/>
            <pc:sldMk cId="0" sldId="284"/>
            <ac:spMk id="10243" creationId="{00000000-0000-0000-0000-000000000000}"/>
          </ac:spMkLst>
        </pc:spChg>
      </pc:sldChg>
      <pc:sldChg chg="modSp mod">
        <pc:chgData name="Md Mosaddek Khan" userId="0a1bd4df-eaad-4b84-83e6-2ad2be4f4e13" providerId="ADAL" clId="{32E90F91-40E3-4A67-9DC8-2756AD4675ED}" dt="2023-07-16T03:26:25.767" v="566" actId="14100"/>
        <pc:sldMkLst>
          <pc:docMk/>
          <pc:sldMk cId="0" sldId="285"/>
        </pc:sldMkLst>
        <pc:spChg chg="mod">
          <ac:chgData name="Md Mosaddek Khan" userId="0a1bd4df-eaad-4b84-83e6-2ad2be4f4e13" providerId="ADAL" clId="{32E90F91-40E3-4A67-9DC8-2756AD4675ED}" dt="2023-07-14T13:44:41.866" v="15"/>
          <ac:spMkLst>
            <pc:docMk/>
            <pc:sldMk cId="0" sldId="285"/>
            <ac:spMk id="4" creationId="{00000000-0000-0000-0000-000000000000}"/>
          </ac:spMkLst>
        </pc:spChg>
        <pc:spChg chg="mod">
          <ac:chgData name="Md Mosaddek Khan" userId="0a1bd4df-eaad-4b84-83e6-2ad2be4f4e13" providerId="ADAL" clId="{32E90F91-40E3-4A67-9DC8-2756AD4675ED}" dt="2023-07-14T13:44:41.866" v="15"/>
          <ac:spMkLst>
            <pc:docMk/>
            <pc:sldMk cId="0" sldId="285"/>
            <ac:spMk id="31747" creationId="{00000000-0000-0000-0000-000000000000}"/>
          </ac:spMkLst>
        </pc:spChg>
        <pc:spChg chg="mod">
          <ac:chgData name="Md Mosaddek Khan" userId="0a1bd4df-eaad-4b84-83e6-2ad2be4f4e13" providerId="ADAL" clId="{32E90F91-40E3-4A67-9DC8-2756AD4675ED}" dt="2023-07-16T03:26:25.767" v="566" actId="14100"/>
          <ac:spMkLst>
            <pc:docMk/>
            <pc:sldMk cId="0" sldId="285"/>
            <ac:spMk id="31748" creationId="{00000000-0000-0000-0000-000000000000}"/>
          </ac:spMkLst>
        </pc:spChg>
      </pc:sldChg>
      <pc:sldChg chg="modSp">
        <pc:chgData name="Md Mosaddek Khan" userId="0a1bd4df-eaad-4b84-83e6-2ad2be4f4e13" providerId="ADAL" clId="{32E90F91-40E3-4A67-9DC8-2756AD4675ED}" dt="2023-07-14T13:44:41.866" v="15"/>
        <pc:sldMkLst>
          <pc:docMk/>
          <pc:sldMk cId="0" sldId="287"/>
        </pc:sldMkLst>
        <pc:spChg chg="mod">
          <ac:chgData name="Md Mosaddek Khan" userId="0a1bd4df-eaad-4b84-83e6-2ad2be4f4e13" providerId="ADAL" clId="{32E90F91-40E3-4A67-9DC8-2756AD4675ED}" dt="2023-07-14T13:44:41.866" v="15"/>
          <ac:spMkLst>
            <pc:docMk/>
            <pc:sldMk cId="0" sldId="287"/>
            <ac:spMk id="2" creationId="{00000000-0000-0000-0000-000000000000}"/>
          </ac:spMkLst>
        </pc:spChg>
        <pc:spChg chg="mod">
          <ac:chgData name="Md Mosaddek Khan" userId="0a1bd4df-eaad-4b84-83e6-2ad2be4f4e13" providerId="ADAL" clId="{32E90F91-40E3-4A67-9DC8-2756AD4675ED}" dt="2023-07-14T13:44:41.866" v="15"/>
          <ac:spMkLst>
            <pc:docMk/>
            <pc:sldMk cId="0" sldId="287"/>
            <ac:spMk id="33795" creationId="{00000000-0000-0000-0000-000000000000}"/>
          </ac:spMkLst>
        </pc:spChg>
        <pc:spChg chg="mod">
          <ac:chgData name="Md Mosaddek Khan" userId="0a1bd4df-eaad-4b84-83e6-2ad2be4f4e13" providerId="ADAL" clId="{32E90F91-40E3-4A67-9DC8-2756AD4675ED}" dt="2023-07-14T13:44:41.866" v="15"/>
          <ac:spMkLst>
            <pc:docMk/>
            <pc:sldMk cId="0" sldId="287"/>
            <ac:spMk id="1268739" creationId="{00000000-0000-0000-0000-000000000000}"/>
          </ac:spMkLst>
        </pc:spChg>
      </pc:sldChg>
      <pc:sldChg chg="addSp delSp modSp mod delAnim">
        <pc:chgData name="Md Mosaddek Khan" userId="0a1bd4df-eaad-4b84-83e6-2ad2be4f4e13" providerId="ADAL" clId="{32E90F91-40E3-4A67-9DC8-2756AD4675ED}" dt="2023-07-16T03:30:02.080" v="575" actId="1076"/>
        <pc:sldMkLst>
          <pc:docMk/>
          <pc:sldMk cId="0" sldId="288"/>
        </pc:sldMkLst>
        <pc:spChg chg="mod">
          <ac:chgData name="Md Mosaddek Khan" userId="0a1bd4df-eaad-4b84-83e6-2ad2be4f4e13" providerId="ADAL" clId="{32E90F91-40E3-4A67-9DC8-2756AD4675ED}" dt="2023-07-14T13:44:41.866" v="15"/>
          <ac:spMkLst>
            <pc:docMk/>
            <pc:sldMk cId="0" sldId="288"/>
            <ac:spMk id="2" creationId="{00000000-0000-0000-0000-000000000000}"/>
          </ac:spMkLst>
        </pc:spChg>
        <pc:spChg chg="add del mod">
          <ac:chgData name="Md Mosaddek Khan" userId="0a1bd4df-eaad-4b84-83e6-2ad2be4f4e13" providerId="ADAL" clId="{32E90F91-40E3-4A67-9DC8-2756AD4675ED}" dt="2023-07-16T03:29:13.711" v="569" actId="478"/>
          <ac:spMkLst>
            <pc:docMk/>
            <pc:sldMk cId="0" sldId="288"/>
            <ac:spMk id="4" creationId="{4690B5B3-7CED-3347-F725-C156982360AD}"/>
          </ac:spMkLst>
        </pc:spChg>
        <pc:spChg chg="mod">
          <ac:chgData name="Md Mosaddek Khan" userId="0a1bd4df-eaad-4b84-83e6-2ad2be4f4e13" providerId="ADAL" clId="{32E90F91-40E3-4A67-9DC8-2756AD4675ED}" dt="2023-07-14T13:44:41.866" v="15"/>
          <ac:spMkLst>
            <pc:docMk/>
            <pc:sldMk cId="0" sldId="288"/>
            <ac:spMk id="34819" creationId="{00000000-0000-0000-0000-000000000000}"/>
          </ac:spMkLst>
        </pc:spChg>
        <pc:spChg chg="del mod">
          <ac:chgData name="Md Mosaddek Khan" userId="0a1bd4df-eaad-4b84-83e6-2ad2be4f4e13" providerId="ADAL" clId="{32E90F91-40E3-4A67-9DC8-2756AD4675ED}" dt="2023-07-16T03:29:11.400" v="568" actId="478"/>
          <ac:spMkLst>
            <pc:docMk/>
            <pc:sldMk cId="0" sldId="288"/>
            <ac:spMk id="1273859" creationId="{00000000-0000-0000-0000-000000000000}"/>
          </ac:spMkLst>
        </pc:spChg>
        <pc:picChg chg="add mod">
          <ac:chgData name="Md Mosaddek Khan" userId="0a1bd4df-eaad-4b84-83e6-2ad2be4f4e13" providerId="ADAL" clId="{32E90F91-40E3-4A67-9DC8-2756AD4675ED}" dt="2023-07-16T03:30:02.080" v="575" actId="1076"/>
          <ac:picMkLst>
            <pc:docMk/>
            <pc:sldMk cId="0" sldId="288"/>
            <ac:picMk id="6" creationId="{9F6E88B6-E36E-D8D9-3651-03CE3C773384}"/>
          </ac:picMkLst>
        </pc:picChg>
      </pc:sldChg>
      <pc:sldChg chg="modSp mod">
        <pc:chgData name="Md Mosaddek Khan" userId="0a1bd4df-eaad-4b84-83e6-2ad2be4f4e13" providerId="ADAL" clId="{32E90F91-40E3-4A67-9DC8-2756AD4675ED}" dt="2023-07-19T15:21:23.790" v="1172" actId="1035"/>
        <pc:sldMkLst>
          <pc:docMk/>
          <pc:sldMk cId="0" sldId="289"/>
        </pc:sldMkLst>
        <pc:spChg chg="mod">
          <ac:chgData name="Md Mosaddek Khan" userId="0a1bd4df-eaad-4b84-83e6-2ad2be4f4e13" providerId="ADAL" clId="{32E90F91-40E3-4A67-9DC8-2756AD4675ED}" dt="2023-07-19T15:21:23.790" v="1172" actId="1035"/>
          <ac:spMkLst>
            <pc:docMk/>
            <pc:sldMk cId="0" sldId="289"/>
            <ac:spMk id="8" creationId="{00000000-0000-0000-0000-000000000000}"/>
          </ac:spMkLst>
        </pc:spChg>
        <pc:spChg chg="mod">
          <ac:chgData name="Md Mosaddek Khan" userId="0a1bd4df-eaad-4b84-83e6-2ad2be4f4e13" providerId="ADAL" clId="{32E90F91-40E3-4A67-9DC8-2756AD4675ED}" dt="2023-07-19T15:21:23.790" v="1172" actId="1035"/>
          <ac:spMkLst>
            <pc:docMk/>
            <pc:sldMk cId="0" sldId="289"/>
            <ac:spMk id="15391" creationId="{00000000-0000-0000-0000-000000000000}"/>
          </ac:spMkLst>
        </pc:spChg>
        <pc:spChg chg="mod">
          <ac:chgData name="Md Mosaddek Khan" userId="0a1bd4df-eaad-4b84-83e6-2ad2be4f4e13" providerId="ADAL" clId="{32E90F91-40E3-4A67-9DC8-2756AD4675ED}" dt="2023-07-19T15:21:23.790" v="1172" actId="1035"/>
          <ac:spMkLst>
            <pc:docMk/>
            <pc:sldMk cId="0" sldId="289"/>
            <ac:spMk id="15392" creationId="{00000000-0000-0000-0000-000000000000}"/>
          </ac:spMkLst>
        </pc:spChg>
        <pc:spChg chg="mod">
          <ac:chgData name="Md Mosaddek Khan" userId="0a1bd4df-eaad-4b84-83e6-2ad2be4f4e13" providerId="ADAL" clId="{32E90F91-40E3-4A67-9DC8-2756AD4675ED}" dt="2023-07-19T15:21:23.790" v="1172" actId="1035"/>
          <ac:spMkLst>
            <pc:docMk/>
            <pc:sldMk cId="0" sldId="289"/>
            <ac:spMk id="15393" creationId="{00000000-0000-0000-0000-000000000000}"/>
          </ac:spMkLst>
        </pc:spChg>
        <pc:spChg chg="mod">
          <ac:chgData name="Md Mosaddek Khan" userId="0a1bd4df-eaad-4b84-83e6-2ad2be4f4e13" providerId="ADAL" clId="{32E90F91-40E3-4A67-9DC8-2756AD4675ED}" dt="2023-07-19T15:21:23.790" v="1172" actId="1035"/>
          <ac:spMkLst>
            <pc:docMk/>
            <pc:sldMk cId="0" sldId="289"/>
            <ac:spMk id="15394" creationId="{00000000-0000-0000-0000-000000000000}"/>
          </ac:spMkLst>
        </pc:spChg>
        <pc:spChg chg="mod">
          <ac:chgData name="Md Mosaddek Khan" userId="0a1bd4df-eaad-4b84-83e6-2ad2be4f4e13" providerId="ADAL" clId="{32E90F91-40E3-4A67-9DC8-2756AD4675ED}" dt="2023-07-19T15:21:23.790" v="1172" actId="1035"/>
          <ac:spMkLst>
            <pc:docMk/>
            <pc:sldMk cId="0" sldId="289"/>
            <ac:spMk id="15395" creationId="{00000000-0000-0000-0000-000000000000}"/>
          </ac:spMkLst>
        </pc:spChg>
        <pc:spChg chg="mod">
          <ac:chgData name="Md Mosaddek Khan" userId="0a1bd4df-eaad-4b84-83e6-2ad2be4f4e13" providerId="ADAL" clId="{32E90F91-40E3-4A67-9DC8-2756AD4675ED}" dt="2023-07-19T15:21:23.790" v="1172" actId="1035"/>
          <ac:spMkLst>
            <pc:docMk/>
            <pc:sldMk cId="0" sldId="289"/>
            <ac:spMk id="15396" creationId="{00000000-0000-0000-0000-000000000000}"/>
          </ac:spMkLst>
        </pc:spChg>
        <pc:spChg chg="mod">
          <ac:chgData name="Md Mosaddek Khan" userId="0a1bd4df-eaad-4b84-83e6-2ad2be4f4e13" providerId="ADAL" clId="{32E90F91-40E3-4A67-9DC8-2756AD4675ED}" dt="2023-07-19T15:21:23.790" v="1172" actId="1035"/>
          <ac:spMkLst>
            <pc:docMk/>
            <pc:sldMk cId="0" sldId="289"/>
            <ac:spMk id="15397" creationId="{00000000-0000-0000-0000-000000000000}"/>
          </ac:spMkLst>
        </pc:spChg>
        <pc:spChg chg="mod">
          <ac:chgData name="Md Mosaddek Khan" userId="0a1bd4df-eaad-4b84-83e6-2ad2be4f4e13" providerId="ADAL" clId="{32E90F91-40E3-4A67-9DC8-2756AD4675ED}" dt="2023-07-19T15:21:23.790" v="1172" actId="1035"/>
          <ac:spMkLst>
            <pc:docMk/>
            <pc:sldMk cId="0" sldId="289"/>
            <ac:spMk id="15398" creationId="{00000000-0000-0000-0000-000000000000}"/>
          </ac:spMkLst>
        </pc:spChg>
        <pc:spChg chg="mod">
          <ac:chgData name="Md Mosaddek Khan" userId="0a1bd4df-eaad-4b84-83e6-2ad2be4f4e13" providerId="ADAL" clId="{32E90F91-40E3-4A67-9DC8-2756AD4675ED}" dt="2023-07-19T15:21:23.790" v="1172" actId="1035"/>
          <ac:spMkLst>
            <pc:docMk/>
            <pc:sldMk cId="0" sldId="289"/>
            <ac:spMk id="15408" creationId="{00000000-0000-0000-0000-000000000000}"/>
          </ac:spMkLst>
        </pc:spChg>
        <pc:spChg chg="mod">
          <ac:chgData name="Md Mosaddek Khan" userId="0a1bd4df-eaad-4b84-83e6-2ad2be4f4e13" providerId="ADAL" clId="{32E90F91-40E3-4A67-9DC8-2756AD4675ED}" dt="2023-07-19T15:21:23.790" v="1172" actId="1035"/>
          <ac:spMkLst>
            <pc:docMk/>
            <pc:sldMk cId="0" sldId="289"/>
            <ac:spMk id="15409" creationId="{00000000-0000-0000-0000-000000000000}"/>
          </ac:spMkLst>
        </pc:spChg>
        <pc:spChg chg="mod">
          <ac:chgData name="Md Mosaddek Khan" userId="0a1bd4df-eaad-4b84-83e6-2ad2be4f4e13" providerId="ADAL" clId="{32E90F91-40E3-4A67-9DC8-2756AD4675ED}" dt="2023-07-19T15:21:23.790" v="1172" actId="1035"/>
          <ac:spMkLst>
            <pc:docMk/>
            <pc:sldMk cId="0" sldId="289"/>
            <ac:spMk id="15413" creationId="{00000000-0000-0000-0000-000000000000}"/>
          </ac:spMkLst>
        </pc:spChg>
        <pc:spChg chg="mod">
          <ac:chgData name="Md Mosaddek Khan" userId="0a1bd4df-eaad-4b84-83e6-2ad2be4f4e13" providerId="ADAL" clId="{32E90F91-40E3-4A67-9DC8-2756AD4675ED}" dt="2023-07-19T15:21:23.790" v="1172" actId="1035"/>
          <ac:spMkLst>
            <pc:docMk/>
            <pc:sldMk cId="0" sldId="289"/>
            <ac:spMk id="15414" creationId="{00000000-0000-0000-0000-000000000000}"/>
          </ac:spMkLst>
        </pc:spChg>
        <pc:spChg chg="mod">
          <ac:chgData name="Md Mosaddek Khan" userId="0a1bd4df-eaad-4b84-83e6-2ad2be4f4e13" providerId="ADAL" clId="{32E90F91-40E3-4A67-9DC8-2756AD4675ED}" dt="2023-07-19T15:21:23.790" v="1172" actId="1035"/>
          <ac:spMkLst>
            <pc:docMk/>
            <pc:sldMk cId="0" sldId="289"/>
            <ac:spMk id="15415" creationId="{00000000-0000-0000-0000-000000000000}"/>
          </ac:spMkLst>
        </pc:spChg>
        <pc:spChg chg="mod">
          <ac:chgData name="Md Mosaddek Khan" userId="0a1bd4df-eaad-4b84-83e6-2ad2be4f4e13" providerId="ADAL" clId="{32E90F91-40E3-4A67-9DC8-2756AD4675ED}" dt="2023-07-19T15:21:23.790" v="1172" actId="1035"/>
          <ac:spMkLst>
            <pc:docMk/>
            <pc:sldMk cId="0" sldId="289"/>
            <ac:spMk id="15416" creationId="{00000000-0000-0000-0000-000000000000}"/>
          </ac:spMkLst>
        </pc:spChg>
        <pc:spChg chg="mod">
          <ac:chgData name="Md Mosaddek Khan" userId="0a1bd4df-eaad-4b84-83e6-2ad2be4f4e13" providerId="ADAL" clId="{32E90F91-40E3-4A67-9DC8-2756AD4675ED}" dt="2023-07-19T15:21:23.790" v="1172" actId="1035"/>
          <ac:spMkLst>
            <pc:docMk/>
            <pc:sldMk cId="0" sldId="289"/>
            <ac:spMk id="35842" creationId="{00000000-0000-0000-0000-000000000000}"/>
          </ac:spMkLst>
        </pc:spChg>
        <pc:spChg chg="mod">
          <ac:chgData name="Md Mosaddek Khan" userId="0a1bd4df-eaad-4b84-83e6-2ad2be4f4e13" providerId="ADAL" clId="{32E90F91-40E3-4A67-9DC8-2756AD4675ED}" dt="2023-07-19T15:21:23.790" v="1172" actId="1035"/>
          <ac:spMkLst>
            <pc:docMk/>
            <pc:sldMk cId="0" sldId="289"/>
            <ac:spMk id="35843" creationId="{00000000-0000-0000-0000-000000000000}"/>
          </ac:spMkLst>
        </pc:spChg>
        <pc:spChg chg="mod">
          <ac:chgData name="Md Mosaddek Khan" userId="0a1bd4df-eaad-4b84-83e6-2ad2be4f4e13" providerId="ADAL" clId="{32E90F91-40E3-4A67-9DC8-2756AD4675ED}" dt="2023-07-19T15:21:23.790" v="1172" actId="1035"/>
          <ac:spMkLst>
            <pc:docMk/>
            <pc:sldMk cId="0" sldId="289"/>
            <ac:spMk id="35844" creationId="{00000000-0000-0000-0000-000000000000}"/>
          </ac:spMkLst>
        </pc:spChg>
        <pc:spChg chg="mod">
          <ac:chgData name="Md Mosaddek Khan" userId="0a1bd4df-eaad-4b84-83e6-2ad2be4f4e13" providerId="ADAL" clId="{32E90F91-40E3-4A67-9DC8-2756AD4675ED}" dt="2023-07-19T15:21:23.790" v="1172" actId="1035"/>
          <ac:spMkLst>
            <pc:docMk/>
            <pc:sldMk cId="0" sldId="289"/>
            <ac:spMk id="35845" creationId="{00000000-0000-0000-0000-000000000000}"/>
          </ac:spMkLst>
        </pc:spChg>
        <pc:spChg chg="mod">
          <ac:chgData name="Md Mosaddek Khan" userId="0a1bd4df-eaad-4b84-83e6-2ad2be4f4e13" providerId="ADAL" clId="{32E90F91-40E3-4A67-9DC8-2756AD4675ED}" dt="2023-07-19T15:21:16.113" v="1143" actId="1076"/>
          <ac:spMkLst>
            <pc:docMk/>
            <pc:sldMk cId="0" sldId="289"/>
            <ac:spMk id="35846" creationId="{00000000-0000-0000-0000-000000000000}"/>
          </ac:spMkLst>
        </pc:spChg>
        <pc:spChg chg="mod">
          <ac:chgData name="Md Mosaddek Khan" userId="0a1bd4df-eaad-4b84-83e6-2ad2be4f4e13" providerId="ADAL" clId="{32E90F91-40E3-4A67-9DC8-2756AD4675ED}" dt="2023-07-19T15:21:23.790" v="1172" actId="1035"/>
          <ac:spMkLst>
            <pc:docMk/>
            <pc:sldMk cId="0" sldId="289"/>
            <ac:spMk id="35849" creationId="{00000000-0000-0000-0000-000000000000}"/>
          </ac:spMkLst>
        </pc:spChg>
        <pc:spChg chg="mod">
          <ac:chgData name="Md Mosaddek Khan" userId="0a1bd4df-eaad-4b84-83e6-2ad2be4f4e13" providerId="ADAL" clId="{32E90F91-40E3-4A67-9DC8-2756AD4675ED}" dt="2023-07-19T15:21:23.790" v="1172" actId="1035"/>
          <ac:spMkLst>
            <pc:docMk/>
            <pc:sldMk cId="0" sldId="289"/>
            <ac:spMk id="35850" creationId="{00000000-0000-0000-0000-000000000000}"/>
          </ac:spMkLst>
        </pc:spChg>
        <pc:spChg chg="mod">
          <ac:chgData name="Md Mosaddek Khan" userId="0a1bd4df-eaad-4b84-83e6-2ad2be4f4e13" providerId="ADAL" clId="{32E90F91-40E3-4A67-9DC8-2756AD4675ED}" dt="2023-07-19T15:21:23.790" v="1172" actId="1035"/>
          <ac:spMkLst>
            <pc:docMk/>
            <pc:sldMk cId="0" sldId="289"/>
            <ac:spMk id="35851" creationId="{00000000-0000-0000-0000-000000000000}"/>
          </ac:spMkLst>
        </pc:spChg>
        <pc:spChg chg="mod">
          <ac:chgData name="Md Mosaddek Khan" userId="0a1bd4df-eaad-4b84-83e6-2ad2be4f4e13" providerId="ADAL" clId="{32E90F91-40E3-4A67-9DC8-2756AD4675ED}" dt="2023-07-19T15:21:23.790" v="1172" actId="1035"/>
          <ac:spMkLst>
            <pc:docMk/>
            <pc:sldMk cId="0" sldId="289"/>
            <ac:spMk id="35852" creationId="{00000000-0000-0000-0000-000000000000}"/>
          </ac:spMkLst>
        </pc:spChg>
        <pc:spChg chg="mod">
          <ac:chgData name="Md Mosaddek Khan" userId="0a1bd4df-eaad-4b84-83e6-2ad2be4f4e13" providerId="ADAL" clId="{32E90F91-40E3-4A67-9DC8-2756AD4675ED}" dt="2023-07-19T15:21:23.790" v="1172" actId="1035"/>
          <ac:spMkLst>
            <pc:docMk/>
            <pc:sldMk cId="0" sldId="289"/>
            <ac:spMk id="35853" creationId="{00000000-0000-0000-0000-000000000000}"/>
          </ac:spMkLst>
        </pc:spChg>
        <pc:spChg chg="mod">
          <ac:chgData name="Md Mosaddek Khan" userId="0a1bd4df-eaad-4b84-83e6-2ad2be4f4e13" providerId="ADAL" clId="{32E90F91-40E3-4A67-9DC8-2756AD4675ED}" dt="2023-07-19T15:21:23.790" v="1172" actId="1035"/>
          <ac:spMkLst>
            <pc:docMk/>
            <pc:sldMk cId="0" sldId="289"/>
            <ac:spMk id="35854" creationId="{00000000-0000-0000-0000-000000000000}"/>
          </ac:spMkLst>
        </pc:spChg>
        <pc:spChg chg="mod">
          <ac:chgData name="Md Mosaddek Khan" userId="0a1bd4df-eaad-4b84-83e6-2ad2be4f4e13" providerId="ADAL" clId="{32E90F91-40E3-4A67-9DC8-2756AD4675ED}" dt="2023-07-19T15:21:23.790" v="1172" actId="1035"/>
          <ac:spMkLst>
            <pc:docMk/>
            <pc:sldMk cId="0" sldId="289"/>
            <ac:spMk id="35855" creationId="{00000000-0000-0000-0000-000000000000}"/>
          </ac:spMkLst>
        </pc:spChg>
        <pc:spChg chg="mod">
          <ac:chgData name="Md Mosaddek Khan" userId="0a1bd4df-eaad-4b84-83e6-2ad2be4f4e13" providerId="ADAL" clId="{32E90F91-40E3-4A67-9DC8-2756AD4675ED}" dt="2023-07-19T15:21:23.790" v="1172" actId="1035"/>
          <ac:spMkLst>
            <pc:docMk/>
            <pc:sldMk cId="0" sldId="289"/>
            <ac:spMk id="35856" creationId="{00000000-0000-0000-0000-000000000000}"/>
          </ac:spMkLst>
        </pc:spChg>
        <pc:spChg chg="mod">
          <ac:chgData name="Md Mosaddek Khan" userId="0a1bd4df-eaad-4b84-83e6-2ad2be4f4e13" providerId="ADAL" clId="{32E90F91-40E3-4A67-9DC8-2756AD4675ED}" dt="2023-07-19T15:21:23.790" v="1172" actId="1035"/>
          <ac:spMkLst>
            <pc:docMk/>
            <pc:sldMk cId="0" sldId="289"/>
            <ac:spMk id="35857" creationId="{00000000-0000-0000-0000-000000000000}"/>
          </ac:spMkLst>
        </pc:spChg>
        <pc:spChg chg="mod">
          <ac:chgData name="Md Mosaddek Khan" userId="0a1bd4df-eaad-4b84-83e6-2ad2be4f4e13" providerId="ADAL" clId="{32E90F91-40E3-4A67-9DC8-2756AD4675ED}" dt="2023-07-19T15:21:23.790" v="1172" actId="1035"/>
          <ac:spMkLst>
            <pc:docMk/>
            <pc:sldMk cId="0" sldId="289"/>
            <ac:spMk id="35858" creationId="{00000000-0000-0000-0000-000000000000}"/>
          </ac:spMkLst>
        </pc:spChg>
        <pc:spChg chg="mod">
          <ac:chgData name="Md Mosaddek Khan" userId="0a1bd4df-eaad-4b84-83e6-2ad2be4f4e13" providerId="ADAL" clId="{32E90F91-40E3-4A67-9DC8-2756AD4675ED}" dt="2023-07-19T15:21:23.790" v="1172" actId="1035"/>
          <ac:spMkLst>
            <pc:docMk/>
            <pc:sldMk cId="0" sldId="289"/>
            <ac:spMk id="35859" creationId="{00000000-0000-0000-0000-000000000000}"/>
          </ac:spMkLst>
        </pc:spChg>
        <pc:spChg chg="mod">
          <ac:chgData name="Md Mosaddek Khan" userId="0a1bd4df-eaad-4b84-83e6-2ad2be4f4e13" providerId="ADAL" clId="{32E90F91-40E3-4A67-9DC8-2756AD4675ED}" dt="2023-07-19T15:21:23.790" v="1172" actId="1035"/>
          <ac:spMkLst>
            <pc:docMk/>
            <pc:sldMk cId="0" sldId="289"/>
            <ac:spMk id="35860" creationId="{00000000-0000-0000-0000-000000000000}"/>
          </ac:spMkLst>
        </pc:spChg>
        <pc:spChg chg="mod">
          <ac:chgData name="Md Mosaddek Khan" userId="0a1bd4df-eaad-4b84-83e6-2ad2be4f4e13" providerId="ADAL" clId="{32E90F91-40E3-4A67-9DC8-2756AD4675ED}" dt="2023-07-19T15:21:23.790" v="1172" actId="1035"/>
          <ac:spMkLst>
            <pc:docMk/>
            <pc:sldMk cId="0" sldId="289"/>
            <ac:spMk id="35861" creationId="{00000000-0000-0000-0000-000000000000}"/>
          </ac:spMkLst>
        </pc:spChg>
        <pc:spChg chg="mod">
          <ac:chgData name="Md Mosaddek Khan" userId="0a1bd4df-eaad-4b84-83e6-2ad2be4f4e13" providerId="ADAL" clId="{32E90F91-40E3-4A67-9DC8-2756AD4675ED}" dt="2023-07-19T15:21:23.790" v="1172" actId="1035"/>
          <ac:spMkLst>
            <pc:docMk/>
            <pc:sldMk cId="0" sldId="289"/>
            <ac:spMk id="35862" creationId="{00000000-0000-0000-0000-000000000000}"/>
          </ac:spMkLst>
        </pc:spChg>
        <pc:spChg chg="mod">
          <ac:chgData name="Md Mosaddek Khan" userId="0a1bd4df-eaad-4b84-83e6-2ad2be4f4e13" providerId="ADAL" clId="{32E90F91-40E3-4A67-9DC8-2756AD4675ED}" dt="2023-07-19T15:21:23.790" v="1172" actId="1035"/>
          <ac:spMkLst>
            <pc:docMk/>
            <pc:sldMk cId="0" sldId="289"/>
            <ac:spMk id="35863" creationId="{00000000-0000-0000-0000-000000000000}"/>
          </ac:spMkLst>
        </pc:spChg>
        <pc:spChg chg="mod">
          <ac:chgData name="Md Mosaddek Khan" userId="0a1bd4df-eaad-4b84-83e6-2ad2be4f4e13" providerId="ADAL" clId="{32E90F91-40E3-4A67-9DC8-2756AD4675ED}" dt="2023-07-19T15:21:23.790" v="1172" actId="1035"/>
          <ac:spMkLst>
            <pc:docMk/>
            <pc:sldMk cId="0" sldId="289"/>
            <ac:spMk id="35864" creationId="{00000000-0000-0000-0000-000000000000}"/>
          </ac:spMkLst>
        </pc:spChg>
        <pc:spChg chg="mod">
          <ac:chgData name="Md Mosaddek Khan" userId="0a1bd4df-eaad-4b84-83e6-2ad2be4f4e13" providerId="ADAL" clId="{32E90F91-40E3-4A67-9DC8-2756AD4675ED}" dt="2023-07-19T15:21:23.790" v="1172" actId="1035"/>
          <ac:spMkLst>
            <pc:docMk/>
            <pc:sldMk cId="0" sldId="289"/>
            <ac:spMk id="35865" creationId="{00000000-0000-0000-0000-000000000000}"/>
          </ac:spMkLst>
        </pc:spChg>
        <pc:spChg chg="mod">
          <ac:chgData name="Md Mosaddek Khan" userId="0a1bd4df-eaad-4b84-83e6-2ad2be4f4e13" providerId="ADAL" clId="{32E90F91-40E3-4A67-9DC8-2756AD4675ED}" dt="2023-07-19T15:21:23.790" v="1172" actId="1035"/>
          <ac:spMkLst>
            <pc:docMk/>
            <pc:sldMk cId="0" sldId="289"/>
            <ac:spMk id="35866" creationId="{00000000-0000-0000-0000-000000000000}"/>
          </ac:spMkLst>
        </pc:spChg>
        <pc:spChg chg="mod">
          <ac:chgData name="Md Mosaddek Khan" userId="0a1bd4df-eaad-4b84-83e6-2ad2be4f4e13" providerId="ADAL" clId="{32E90F91-40E3-4A67-9DC8-2756AD4675ED}" dt="2023-07-19T15:21:23.790" v="1172" actId="1035"/>
          <ac:spMkLst>
            <pc:docMk/>
            <pc:sldMk cId="0" sldId="289"/>
            <ac:spMk id="35867" creationId="{00000000-0000-0000-0000-000000000000}"/>
          </ac:spMkLst>
        </pc:spChg>
        <pc:spChg chg="mod">
          <ac:chgData name="Md Mosaddek Khan" userId="0a1bd4df-eaad-4b84-83e6-2ad2be4f4e13" providerId="ADAL" clId="{32E90F91-40E3-4A67-9DC8-2756AD4675ED}" dt="2023-07-19T15:21:23.790" v="1172" actId="1035"/>
          <ac:spMkLst>
            <pc:docMk/>
            <pc:sldMk cId="0" sldId="289"/>
            <ac:spMk id="35868" creationId="{00000000-0000-0000-0000-000000000000}"/>
          </ac:spMkLst>
        </pc:spChg>
        <pc:spChg chg="mod">
          <ac:chgData name="Md Mosaddek Khan" userId="0a1bd4df-eaad-4b84-83e6-2ad2be4f4e13" providerId="ADAL" clId="{32E90F91-40E3-4A67-9DC8-2756AD4675ED}" dt="2023-07-19T15:21:23.790" v="1172" actId="1035"/>
          <ac:spMkLst>
            <pc:docMk/>
            <pc:sldMk cId="0" sldId="289"/>
            <ac:spMk id="35869" creationId="{00000000-0000-0000-0000-000000000000}"/>
          </ac:spMkLst>
        </pc:spChg>
        <pc:spChg chg="mod">
          <ac:chgData name="Md Mosaddek Khan" userId="0a1bd4df-eaad-4b84-83e6-2ad2be4f4e13" providerId="ADAL" clId="{32E90F91-40E3-4A67-9DC8-2756AD4675ED}" dt="2023-07-19T15:21:23.790" v="1172" actId="1035"/>
          <ac:spMkLst>
            <pc:docMk/>
            <pc:sldMk cId="0" sldId="289"/>
            <ac:spMk id="35870" creationId="{00000000-0000-0000-0000-000000000000}"/>
          </ac:spMkLst>
        </pc:spChg>
        <pc:spChg chg="mod">
          <ac:chgData name="Md Mosaddek Khan" userId="0a1bd4df-eaad-4b84-83e6-2ad2be4f4e13" providerId="ADAL" clId="{32E90F91-40E3-4A67-9DC8-2756AD4675ED}" dt="2023-07-19T15:21:23.790" v="1172" actId="1035"/>
          <ac:spMkLst>
            <pc:docMk/>
            <pc:sldMk cId="0" sldId="289"/>
            <ac:spMk id="35879" creationId="{00000000-0000-0000-0000-000000000000}"/>
          </ac:spMkLst>
        </pc:spChg>
        <pc:spChg chg="mod">
          <ac:chgData name="Md Mosaddek Khan" userId="0a1bd4df-eaad-4b84-83e6-2ad2be4f4e13" providerId="ADAL" clId="{32E90F91-40E3-4A67-9DC8-2756AD4675ED}" dt="2023-07-19T15:21:23.790" v="1172" actId="1035"/>
          <ac:spMkLst>
            <pc:docMk/>
            <pc:sldMk cId="0" sldId="289"/>
            <ac:spMk id="35880" creationId="{00000000-0000-0000-0000-000000000000}"/>
          </ac:spMkLst>
        </pc:spChg>
        <pc:spChg chg="mod">
          <ac:chgData name="Md Mosaddek Khan" userId="0a1bd4df-eaad-4b84-83e6-2ad2be4f4e13" providerId="ADAL" clId="{32E90F91-40E3-4A67-9DC8-2756AD4675ED}" dt="2023-07-19T15:21:23.790" v="1172" actId="1035"/>
          <ac:spMkLst>
            <pc:docMk/>
            <pc:sldMk cId="0" sldId="289"/>
            <ac:spMk id="35881" creationId="{00000000-0000-0000-0000-000000000000}"/>
          </ac:spMkLst>
        </pc:spChg>
        <pc:spChg chg="mod">
          <ac:chgData name="Md Mosaddek Khan" userId="0a1bd4df-eaad-4b84-83e6-2ad2be4f4e13" providerId="ADAL" clId="{32E90F91-40E3-4A67-9DC8-2756AD4675ED}" dt="2023-07-19T15:21:23.790" v="1172" actId="1035"/>
          <ac:spMkLst>
            <pc:docMk/>
            <pc:sldMk cId="0" sldId="289"/>
            <ac:spMk id="35882" creationId="{00000000-0000-0000-0000-000000000000}"/>
          </ac:spMkLst>
        </pc:spChg>
        <pc:spChg chg="mod">
          <ac:chgData name="Md Mosaddek Khan" userId="0a1bd4df-eaad-4b84-83e6-2ad2be4f4e13" providerId="ADAL" clId="{32E90F91-40E3-4A67-9DC8-2756AD4675ED}" dt="2023-07-19T15:21:23.790" v="1172" actId="1035"/>
          <ac:spMkLst>
            <pc:docMk/>
            <pc:sldMk cId="0" sldId="289"/>
            <ac:spMk id="35883" creationId="{00000000-0000-0000-0000-000000000000}"/>
          </ac:spMkLst>
        </pc:spChg>
        <pc:spChg chg="mod">
          <ac:chgData name="Md Mosaddek Khan" userId="0a1bd4df-eaad-4b84-83e6-2ad2be4f4e13" providerId="ADAL" clId="{32E90F91-40E3-4A67-9DC8-2756AD4675ED}" dt="2023-07-19T15:21:23.790" v="1172" actId="1035"/>
          <ac:spMkLst>
            <pc:docMk/>
            <pc:sldMk cId="0" sldId="289"/>
            <ac:spMk id="35884" creationId="{00000000-0000-0000-0000-000000000000}"/>
          </ac:spMkLst>
        </pc:spChg>
        <pc:spChg chg="mod">
          <ac:chgData name="Md Mosaddek Khan" userId="0a1bd4df-eaad-4b84-83e6-2ad2be4f4e13" providerId="ADAL" clId="{32E90F91-40E3-4A67-9DC8-2756AD4675ED}" dt="2023-07-19T15:21:23.790" v="1172" actId="1035"/>
          <ac:spMkLst>
            <pc:docMk/>
            <pc:sldMk cId="0" sldId="289"/>
            <ac:spMk id="35885" creationId="{00000000-0000-0000-0000-000000000000}"/>
          </ac:spMkLst>
        </pc:spChg>
        <pc:spChg chg="mod">
          <ac:chgData name="Md Mosaddek Khan" userId="0a1bd4df-eaad-4b84-83e6-2ad2be4f4e13" providerId="ADAL" clId="{32E90F91-40E3-4A67-9DC8-2756AD4675ED}" dt="2023-07-19T15:21:23.790" v="1172" actId="1035"/>
          <ac:spMkLst>
            <pc:docMk/>
            <pc:sldMk cId="0" sldId="289"/>
            <ac:spMk id="35886" creationId="{00000000-0000-0000-0000-000000000000}"/>
          </ac:spMkLst>
        </pc:spChg>
        <pc:spChg chg="mod">
          <ac:chgData name="Md Mosaddek Khan" userId="0a1bd4df-eaad-4b84-83e6-2ad2be4f4e13" providerId="ADAL" clId="{32E90F91-40E3-4A67-9DC8-2756AD4675ED}" dt="2023-07-19T15:21:23.790" v="1172" actId="1035"/>
          <ac:spMkLst>
            <pc:docMk/>
            <pc:sldMk cId="0" sldId="289"/>
            <ac:spMk id="35887" creationId="{00000000-0000-0000-0000-000000000000}"/>
          </ac:spMkLst>
        </pc:spChg>
        <pc:spChg chg="mod">
          <ac:chgData name="Md Mosaddek Khan" userId="0a1bd4df-eaad-4b84-83e6-2ad2be4f4e13" providerId="ADAL" clId="{32E90F91-40E3-4A67-9DC8-2756AD4675ED}" dt="2023-07-19T15:21:23.790" v="1172" actId="1035"/>
          <ac:spMkLst>
            <pc:docMk/>
            <pc:sldMk cId="0" sldId="289"/>
            <ac:spMk id="35890" creationId="{00000000-0000-0000-0000-000000000000}"/>
          </ac:spMkLst>
        </pc:spChg>
        <pc:grpChg chg="mod">
          <ac:chgData name="Md Mosaddek Khan" userId="0a1bd4df-eaad-4b84-83e6-2ad2be4f4e13" providerId="ADAL" clId="{32E90F91-40E3-4A67-9DC8-2756AD4675ED}" dt="2023-07-19T15:21:23.790" v="1172" actId="1035"/>
          <ac:grpSpMkLst>
            <pc:docMk/>
            <pc:sldMk cId="0" sldId="289"/>
            <ac:grpSpMk id="2" creationId="{00000000-0000-0000-0000-000000000000}"/>
          </ac:grpSpMkLst>
        </pc:grpChg>
        <pc:grpChg chg="mod">
          <ac:chgData name="Md Mosaddek Khan" userId="0a1bd4df-eaad-4b84-83e6-2ad2be4f4e13" providerId="ADAL" clId="{32E90F91-40E3-4A67-9DC8-2756AD4675ED}" dt="2023-07-19T15:21:23.790" v="1172" actId="1035"/>
          <ac:grpSpMkLst>
            <pc:docMk/>
            <pc:sldMk cId="0" sldId="289"/>
            <ac:grpSpMk id="3" creationId="{00000000-0000-0000-0000-000000000000}"/>
          </ac:grpSpMkLst>
        </pc:grpChg>
        <pc:grpChg chg="mod">
          <ac:chgData name="Md Mosaddek Khan" userId="0a1bd4df-eaad-4b84-83e6-2ad2be4f4e13" providerId="ADAL" clId="{32E90F91-40E3-4A67-9DC8-2756AD4675ED}" dt="2023-07-19T15:21:23.790" v="1172" actId="1035"/>
          <ac:grpSpMkLst>
            <pc:docMk/>
            <pc:sldMk cId="0" sldId="289"/>
            <ac:grpSpMk id="4" creationId="{00000000-0000-0000-0000-000000000000}"/>
          </ac:grpSpMkLst>
        </pc:grpChg>
        <pc:grpChg chg="mod">
          <ac:chgData name="Md Mosaddek Khan" userId="0a1bd4df-eaad-4b84-83e6-2ad2be4f4e13" providerId="ADAL" clId="{32E90F91-40E3-4A67-9DC8-2756AD4675ED}" dt="2023-07-19T15:21:23.790" v="1172" actId="1035"/>
          <ac:grpSpMkLst>
            <pc:docMk/>
            <pc:sldMk cId="0" sldId="289"/>
            <ac:grpSpMk id="5" creationId="{00000000-0000-0000-0000-000000000000}"/>
          </ac:grpSpMkLst>
        </pc:grpChg>
      </pc:sldChg>
      <pc:sldChg chg="modSp">
        <pc:chgData name="Md Mosaddek Khan" userId="0a1bd4df-eaad-4b84-83e6-2ad2be4f4e13" providerId="ADAL" clId="{32E90F91-40E3-4A67-9DC8-2756AD4675ED}" dt="2023-07-14T13:44:41.866" v="15"/>
        <pc:sldMkLst>
          <pc:docMk/>
          <pc:sldMk cId="0" sldId="290"/>
        </pc:sldMkLst>
        <pc:spChg chg="mod">
          <ac:chgData name="Md Mosaddek Khan" userId="0a1bd4df-eaad-4b84-83e6-2ad2be4f4e13" providerId="ADAL" clId="{32E90F91-40E3-4A67-9DC8-2756AD4675ED}" dt="2023-07-14T13:44:41.866" v="15"/>
          <ac:spMkLst>
            <pc:docMk/>
            <pc:sldMk cId="0" sldId="290"/>
            <ac:spMk id="4" creationId="{00000000-0000-0000-0000-000000000000}"/>
          </ac:spMkLst>
        </pc:spChg>
        <pc:spChg chg="mod">
          <ac:chgData name="Md Mosaddek Khan" userId="0a1bd4df-eaad-4b84-83e6-2ad2be4f4e13" providerId="ADAL" clId="{32E90F91-40E3-4A67-9DC8-2756AD4675ED}" dt="2023-07-14T13:44:41.866" v="15"/>
          <ac:spMkLst>
            <pc:docMk/>
            <pc:sldMk cId="0" sldId="290"/>
            <ac:spMk id="36866" creationId="{00000000-0000-0000-0000-000000000000}"/>
          </ac:spMkLst>
        </pc:spChg>
      </pc:sldChg>
      <pc:sldChg chg="modSp">
        <pc:chgData name="Md Mosaddek Khan" userId="0a1bd4df-eaad-4b84-83e6-2ad2be4f4e13" providerId="ADAL" clId="{32E90F91-40E3-4A67-9DC8-2756AD4675ED}" dt="2023-07-14T13:44:41.866" v="15"/>
        <pc:sldMkLst>
          <pc:docMk/>
          <pc:sldMk cId="0" sldId="292"/>
        </pc:sldMkLst>
        <pc:spChg chg="mod">
          <ac:chgData name="Md Mosaddek Khan" userId="0a1bd4df-eaad-4b84-83e6-2ad2be4f4e13" providerId="ADAL" clId="{32E90F91-40E3-4A67-9DC8-2756AD4675ED}" dt="2023-07-14T13:44:41.866" v="15"/>
          <ac:spMkLst>
            <pc:docMk/>
            <pc:sldMk cId="0" sldId="292"/>
            <ac:spMk id="10" creationId="{00000000-0000-0000-0000-000000000000}"/>
          </ac:spMkLst>
        </pc:spChg>
        <pc:spChg chg="mod">
          <ac:chgData name="Md Mosaddek Khan" userId="0a1bd4df-eaad-4b84-83e6-2ad2be4f4e13" providerId="ADAL" clId="{32E90F91-40E3-4A67-9DC8-2756AD4675ED}" dt="2023-07-14T13:44:41.866" v="15"/>
          <ac:spMkLst>
            <pc:docMk/>
            <pc:sldMk cId="0" sldId="292"/>
            <ac:spMk id="38914" creationId="{00000000-0000-0000-0000-000000000000}"/>
          </ac:spMkLst>
        </pc:spChg>
      </pc:sldChg>
      <pc:sldChg chg="delSp modSp mod">
        <pc:chgData name="Md Mosaddek Khan" userId="0a1bd4df-eaad-4b84-83e6-2ad2be4f4e13" providerId="ADAL" clId="{32E90F91-40E3-4A67-9DC8-2756AD4675ED}" dt="2023-07-19T15:23:23.299" v="1201" actId="478"/>
        <pc:sldMkLst>
          <pc:docMk/>
          <pc:sldMk cId="0" sldId="293"/>
        </pc:sldMkLst>
        <pc:spChg chg="del mod">
          <ac:chgData name="Md Mosaddek Khan" userId="0a1bd4df-eaad-4b84-83e6-2ad2be4f4e13" providerId="ADAL" clId="{32E90F91-40E3-4A67-9DC8-2756AD4675ED}" dt="2023-07-19T15:23:23.299" v="1201" actId="478"/>
          <ac:spMkLst>
            <pc:docMk/>
            <pc:sldMk cId="0" sldId="293"/>
            <ac:spMk id="10" creationId="{00000000-0000-0000-0000-000000000000}"/>
          </ac:spMkLst>
        </pc:spChg>
        <pc:spChg chg="mod">
          <ac:chgData name="Md Mosaddek Khan" userId="0a1bd4df-eaad-4b84-83e6-2ad2be4f4e13" providerId="ADAL" clId="{32E90F91-40E3-4A67-9DC8-2756AD4675ED}" dt="2023-07-19T15:23:08.563" v="1173" actId="14100"/>
          <ac:spMkLst>
            <pc:docMk/>
            <pc:sldMk cId="0" sldId="293"/>
            <ac:spMk id="39938"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39940"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39941"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39942"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39943"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39944"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39945"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39946"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39947"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39948"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39949"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39950"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39951"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39952"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39953"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39954"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39955"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39956"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39957"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39958"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39959"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39960"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39961"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39962"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39963"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39964"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39965"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39966"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39967"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39968"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39969"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39970"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39971"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39972"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39973"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39974"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39975"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39976"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39977"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39978"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39979"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39980"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39981"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39982"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39983"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39984"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39985"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39986"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39987"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39988"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39989"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39990"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39991"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39992"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39993" creationId="{00000000-0000-0000-0000-000000000000}"/>
          </ac:spMkLst>
        </pc:spChg>
        <pc:spChg chg="mod">
          <ac:chgData name="Md Mosaddek Khan" userId="0a1bd4df-eaad-4b84-83e6-2ad2be4f4e13" providerId="ADAL" clId="{32E90F91-40E3-4A67-9DC8-2756AD4675ED}" dt="2023-07-19T15:23:19.873" v="1200" actId="1036"/>
          <ac:spMkLst>
            <pc:docMk/>
            <pc:sldMk cId="0" sldId="293"/>
            <ac:spMk id="734211" creationId="{00000000-0000-0000-0000-000000000000}"/>
          </ac:spMkLst>
        </pc:spChg>
        <pc:grpChg chg="mod">
          <ac:chgData name="Md Mosaddek Khan" userId="0a1bd4df-eaad-4b84-83e6-2ad2be4f4e13" providerId="ADAL" clId="{32E90F91-40E3-4A67-9DC8-2756AD4675ED}" dt="2023-07-19T15:23:19.873" v="1200" actId="1036"/>
          <ac:grpSpMkLst>
            <pc:docMk/>
            <pc:sldMk cId="0" sldId="293"/>
            <ac:grpSpMk id="2" creationId="{00000000-0000-0000-0000-000000000000}"/>
          </ac:grpSpMkLst>
        </pc:grpChg>
        <pc:grpChg chg="mod">
          <ac:chgData name="Md Mosaddek Khan" userId="0a1bd4df-eaad-4b84-83e6-2ad2be4f4e13" providerId="ADAL" clId="{32E90F91-40E3-4A67-9DC8-2756AD4675ED}" dt="2023-07-19T15:23:19.873" v="1200" actId="1036"/>
          <ac:grpSpMkLst>
            <pc:docMk/>
            <pc:sldMk cId="0" sldId="293"/>
            <ac:grpSpMk id="3" creationId="{00000000-0000-0000-0000-000000000000}"/>
          </ac:grpSpMkLst>
        </pc:grpChg>
        <pc:grpChg chg="mod">
          <ac:chgData name="Md Mosaddek Khan" userId="0a1bd4df-eaad-4b84-83e6-2ad2be4f4e13" providerId="ADAL" clId="{32E90F91-40E3-4A67-9DC8-2756AD4675ED}" dt="2023-07-19T15:23:19.873" v="1200" actId="1036"/>
          <ac:grpSpMkLst>
            <pc:docMk/>
            <pc:sldMk cId="0" sldId="293"/>
            <ac:grpSpMk id="4" creationId="{00000000-0000-0000-0000-000000000000}"/>
          </ac:grpSpMkLst>
        </pc:grpChg>
        <pc:grpChg chg="mod">
          <ac:chgData name="Md Mosaddek Khan" userId="0a1bd4df-eaad-4b84-83e6-2ad2be4f4e13" providerId="ADAL" clId="{32E90F91-40E3-4A67-9DC8-2756AD4675ED}" dt="2023-07-19T15:23:19.873" v="1200" actId="1036"/>
          <ac:grpSpMkLst>
            <pc:docMk/>
            <pc:sldMk cId="0" sldId="293"/>
            <ac:grpSpMk id="5" creationId="{00000000-0000-0000-0000-000000000000}"/>
          </ac:grpSpMkLst>
        </pc:grpChg>
        <pc:grpChg chg="mod">
          <ac:chgData name="Md Mosaddek Khan" userId="0a1bd4df-eaad-4b84-83e6-2ad2be4f4e13" providerId="ADAL" clId="{32E90F91-40E3-4A67-9DC8-2756AD4675ED}" dt="2023-07-19T15:23:19.873" v="1200" actId="1036"/>
          <ac:grpSpMkLst>
            <pc:docMk/>
            <pc:sldMk cId="0" sldId="293"/>
            <ac:grpSpMk id="6" creationId="{00000000-0000-0000-0000-000000000000}"/>
          </ac:grpSpMkLst>
        </pc:grpChg>
        <pc:grpChg chg="mod">
          <ac:chgData name="Md Mosaddek Khan" userId="0a1bd4df-eaad-4b84-83e6-2ad2be4f4e13" providerId="ADAL" clId="{32E90F91-40E3-4A67-9DC8-2756AD4675ED}" dt="2023-07-19T15:23:19.873" v="1200" actId="1036"/>
          <ac:grpSpMkLst>
            <pc:docMk/>
            <pc:sldMk cId="0" sldId="293"/>
            <ac:grpSpMk id="7" creationId="{00000000-0000-0000-0000-000000000000}"/>
          </ac:grpSpMkLst>
        </pc:grpChg>
        <pc:grpChg chg="mod">
          <ac:chgData name="Md Mosaddek Khan" userId="0a1bd4df-eaad-4b84-83e6-2ad2be4f4e13" providerId="ADAL" clId="{32E90F91-40E3-4A67-9DC8-2756AD4675ED}" dt="2023-07-19T15:23:19.873" v="1200" actId="1036"/>
          <ac:grpSpMkLst>
            <pc:docMk/>
            <pc:sldMk cId="0" sldId="293"/>
            <ac:grpSpMk id="8" creationId="{00000000-0000-0000-0000-000000000000}"/>
          </ac:grpSpMkLst>
        </pc:grpChg>
        <pc:grpChg chg="mod">
          <ac:chgData name="Md Mosaddek Khan" userId="0a1bd4df-eaad-4b84-83e6-2ad2be4f4e13" providerId="ADAL" clId="{32E90F91-40E3-4A67-9DC8-2756AD4675ED}" dt="2023-07-19T15:23:19.873" v="1200" actId="1036"/>
          <ac:grpSpMkLst>
            <pc:docMk/>
            <pc:sldMk cId="0" sldId="293"/>
            <ac:grpSpMk id="9" creationId="{00000000-0000-0000-0000-000000000000}"/>
          </ac:grpSpMkLst>
        </pc:grpChg>
      </pc:sldChg>
      <pc:sldChg chg="modSp">
        <pc:chgData name="Md Mosaddek Khan" userId="0a1bd4df-eaad-4b84-83e6-2ad2be4f4e13" providerId="ADAL" clId="{32E90F91-40E3-4A67-9DC8-2756AD4675ED}" dt="2023-07-14T13:44:41.866" v="15"/>
        <pc:sldMkLst>
          <pc:docMk/>
          <pc:sldMk cId="0" sldId="294"/>
        </pc:sldMkLst>
        <pc:spChg chg="mod">
          <ac:chgData name="Md Mosaddek Khan" userId="0a1bd4df-eaad-4b84-83e6-2ad2be4f4e13" providerId="ADAL" clId="{32E90F91-40E3-4A67-9DC8-2756AD4675ED}" dt="2023-07-14T13:44:41.866" v="15"/>
          <ac:spMkLst>
            <pc:docMk/>
            <pc:sldMk cId="0" sldId="294"/>
            <ac:spMk id="3" creationId="{00000000-0000-0000-0000-000000000000}"/>
          </ac:spMkLst>
        </pc:spChg>
        <pc:spChg chg="mod">
          <ac:chgData name="Md Mosaddek Khan" userId="0a1bd4df-eaad-4b84-83e6-2ad2be4f4e13" providerId="ADAL" clId="{32E90F91-40E3-4A67-9DC8-2756AD4675ED}" dt="2023-07-14T13:44:41.866" v="15"/>
          <ac:spMkLst>
            <pc:docMk/>
            <pc:sldMk cId="0" sldId="294"/>
            <ac:spMk id="40962" creationId="{00000000-0000-0000-0000-000000000000}"/>
          </ac:spMkLst>
        </pc:spChg>
      </pc:sldChg>
      <pc:sldChg chg="modSp mod">
        <pc:chgData name="Md Mosaddek Khan" userId="0a1bd4df-eaad-4b84-83e6-2ad2be4f4e13" providerId="ADAL" clId="{32E90F91-40E3-4A67-9DC8-2756AD4675ED}" dt="2023-07-19T15:56:46.744" v="1356" actId="1035"/>
        <pc:sldMkLst>
          <pc:docMk/>
          <pc:sldMk cId="0" sldId="295"/>
        </pc:sldMkLst>
        <pc:spChg chg="mod">
          <ac:chgData name="Md Mosaddek Khan" userId="0a1bd4df-eaad-4b84-83e6-2ad2be4f4e13" providerId="ADAL" clId="{32E90F91-40E3-4A67-9DC8-2756AD4675ED}" dt="2023-07-14T13:44:41.866" v="15"/>
          <ac:spMkLst>
            <pc:docMk/>
            <pc:sldMk cId="0" sldId="295"/>
            <ac:spMk id="3" creationId="{00000000-0000-0000-0000-000000000000}"/>
          </ac:spMkLst>
        </pc:spChg>
        <pc:spChg chg="mod">
          <ac:chgData name="Md Mosaddek Khan" userId="0a1bd4df-eaad-4b84-83e6-2ad2be4f4e13" providerId="ADAL" clId="{32E90F91-40E3-4A67-9DC8-2756AD4675ED}" dt="2023-07-14T13:44:41.866" v="15"/>
          <ac:spMkLst>
            <pc:docMk/>
            <pc:sldMk cId="0" sldId="295"/>
            <ac:spMk id="41986" creationId="{00000000-0000-0000-0000-000000000000}"/>
          </ac:spMkLst>
        </pc:spChg>
        <pc:spChg chg="mod">
          <ac:chgData name="Md Mosaddek Khan" userId="0a1bd4df-eaad-4b84-83e6-2ad2be4f4e13" providerId="ADAL" clId="{32E90F91-40E3-4A67-9DC8-2756AD4675ED}" dt="2023-07-19T15:56:46.744" v="1356" actId="1035"/>
          <ac:spMkLst>
            <pc:docMk/>
            <pc:sldMk cId="0" sldId="295"/>
            <ac:spMk id="41988" creationId="{00000000-0000-0000-0000-000000000000}"/>
          </ac:spMkLst>
        </pc:spChg>
        <pc:spChg chg="mod">
          <ac:chgData name="Md Mosaddek Khan" userId="0a1bd4df-eaad-4b84-83e6-2ad2be4f4e13" providerId="ADAL" clId="{32E90F91-40E3-4A67-9DC8-2756AD4675ED}" dt="2023-07-19T15:56:46.744" v="1356" actId="1035"/>
          <ac:spMkLst>
            <pc:docMk/>
            <pc:sldMk cId="0" sldId="295"/>
            <ac:spMk id="41989" creationId="{00000000-0000-0000-0000-000000000000}"/>
          </ac:spMkLst>
        </pc:spChg>
        <pc:spChg chg="mod">
          <ac:chgData name="Md Mosaddek Khan" userId="0a1bd4df-eaad-4b84-83e6-2ad2be4f4e13" providerId="ADAL" clId="{32E90F91-40E3-4A67-9DC8-2756AD4675ED}" dt="2023-07-19T15:56:46.744" v="1356" actId="1035"/>
          <ac:spMkLst>
            <pc:docMk/>
            <pc:sldMk cId="0" sldId="295"/>
            <ac:spMk id="41990" creationId="{00000000-0000-0000-0000-000000000000}"/>
          </ac:spMkLst>
        </pc:spChg>
        <pc:spChg chg="mod">
          <ac:chgData name="Md Mosaddek Khan" userId="0a1bd4df-eaad-4b84-83e6-2ad2be4f4e13" providerId="ADAL" clId="{32E90F91-40E3-4A67-9DC8-2756AD4675ED}" dt="2023-07-19T15:56:46.744" v="1356" actId="1035"/>
          <ac:spMkLst>
            <pc:docMk/>
            <pc:sldMk cId="0" sldId="295"/>
            <ac:spMk id="41991" creationId="{00000000-0000-0000-0000-000000000000}"/>
          </ac:spMkLst>
        </pc:spChg>
        <pc:spChg chg="mod">
          <ac:chgData name="Md Mosaddek Khan" userId="0a1bd4df-eaad-4b84-83e6-2ad2be4f4e13" providerId="ADAL" clId="{32E90F91-40E3-4A67-9DC8-2756AD4675ED}" dt="2023-07-19T15:56:46.744" v="1356" actId="1035"/>
          <ac:spMkLst>
            <pc:docMk/>
            <pc:sldMk cId="0" sldId="295"/>
            <ac:spMk id="41992" creationId="{00000000-0000-0000-0000-000000000000}"/>
          </ac:spMkLst>
        </pc:spChg>
        <pc:spChg chg="mod">
          <ac:chgData name="Md Mosaddek Khan" userId="0a1bd4df-eaad-4b84-83e6-2ad2be4f4e13" providerId="ADAL" clId="{32E90F91-40E3-4A67-9DC8-2756AD4675ED}" dt="2023-07-19T15:56:46.744" v="1356" actId="1035"/>
          <ac:spMkLst>
            <pc:docMk/>
            <pc:sldMk cId="0" sldId="295"/>
            <ac:spMk id="41993" creationId="{00000000-0000-0000-0000-000000000000}"/>
          </ac:spMkLst>
        </pc:spChg>
        <pc:spChg chg="mod">
          <ac:chgData name="Md Mosaddek Khan" userId="0a1bd4df-eaad-4b84-83e6-2ad2be4f4e13" providerId="ADAL" clId="{32E90F91-40E3-4A67-9DC8-2756AD4675ED}" dt="2023-07-19T15:56:46.744" v="1356" actId="1035"/>
          <ac:spMkLst>
            <pc:docMk/>
            <pc:sldMk cId="0" sldId="295"/>
            <ac:spMk id="41994" creationId="{00000000-0000-0000-0000-000000000000}"/>
          </ac:spMkLst>
        </pc:spChg>
        <pc:spChg chg="mod">
          <ac:chgData name="Md Mosaddek Khan" userId="0a1bd4df-eaad-4b84-83e6-2ad2be4f4e13" providerId="ADAL" clId="{32E90F91-40E3-4A67-9DC8-2756AD4675ED}" dt="2023-07-19T15:56:46.744" v="1356" actId="1035"/>
          <ac:spMkLst>
            <pc:docMk/>
            <pc:sldMk cId="0" sldId="295"/>
            <ac:spMk id="41995" creationId="{00000000-0000-0000-0000-000000000000}"/>
          </ac:spMkLst>
        </pc:spChg>
        <pc:grpChg chg="mod">
          <ac:chgData name="Md Mosaddek Khan" userId="0a1bd4df-eaad-4b84-83e6-2ad2be4f4e13" providerId="ADAL" clId="{32E90F91-40E3-4A67-9DC8-2756AD4675ED}" dt="2023-07-19T15:56:46.744" v="1356" actId="1035"/>
          <ac:grpSpMkLst>
            <pc:docMk/>
            <pc:sldMk cId="0" sldId="295"/>
            <ac:grpSpMk id="2" creationId="{00000000-0000-0000-0000-000000000000}"/>
          </ac:grpSpMkLst>
        </pc:grpChg>
      </pc:sldChg>
      <pc:sldChg chg="modSp mod">
        <pc:chgData name="Md Mosaddek Khan" userId="0a1bd4df-eaad-4b84-83e6-2ad2be4f4e13" providerId="ADAL" clId="{32E90F91-40E3-4A67-9DC8-2756AD4675ED}" dt="2023-07-19T15:55:01.440" v="1321" actId="1036"/>
        <pc:sldMkLst>
          <pc:docMk/>
          <pc:sldMk cId="0" sldId="296"/>
        </pc:sldMkLst>
        <pc:spChg chg="mod">
          <ac:chgData name="Md Mosaddek Khan" userId="0a1bd4df-eaad-4b84-83e6-2ad2be4f4e13" providerId="ADAL" clId="{32E90F91-40E3-4A67-9DC8-2756AD4675ED}" dt="2023-07-19T15:55:01.440" v="1321" actId="1036"/>
          <ac:spMkLst>
            <pc:docMk/>
            <pc:sldMk cId="0" sldId="296"/>
            <ac:spMk id="4" creationId="{00000000-0000-0000-0000-000000000000}"/>
          </ac:spMkLst>
        </pc:spChg>
        <pc:spChg chg="mod">
          <ac:chgData name="Md Mosaddek Khan" userId="0a1bd4df-eaad-4b84-83e6-2ad2be4f4e13" providerId="ADAL" clId="{32E90F91-40E3-4A67-9DC8-2756AD4675ED}" dt="2023-07-19T15:54:35.897" v="1271" actId="1076"/>
          <ac:spMkLst>
            <pc:docMk/>
            <pc:sldMk cId="0" sldId="296"/>
            <ac:spMk id="43010" creationId="{00000000-0000-0000-0000-000000000000}"/>
          </ac:spMkLst>
        </pc:spChg>
        <pc:spChg chg="mod">
          <ac:chgData name="Md Mosaddek Khan" userId="0a1bd4df-eaad-4b84-83e6-2ad2be4f4e13" providerId="ADAL" clId="{32E90F91-40E3-4A67-9DC8-2756AD4675ED}" dt="2023-07-19T15:55:01.440" v="1321" actId="1036"/>
          <ac:spMkLst>
            <pc:docMk/>
            <pc:sldMk cId="0" sldId="296"/>
            <ac:spMk id="43012" creationId="{00000000-0000-0000-0000-000000000000}"/>
          </ac:spMkLst>
        </pc:spChg>
        <pc:spChg chg="mod">
          <ac:chgData name="Md Mosaddek Khan" userId="0a1bd4df-eaad-4b84-83e6-2ad2be4f4e13" providerId="ADAL" clId="{32E90F91-40E3-4A67-9DC8-2756AD4675ED}" dt="2023-07-19T15:55:01.440" v="1321" actId="1036"/>
          <ac:spMkLst>
            <pc:docMk/>
            <pc:sldMk cId="0" sldId="296"/>
            <ac:spMk id="43013" creationId="{00000000-0000-0000-0000-000000000000}"/>
          </ac:spMkLst>
        </pc:spChg>
        <pc:spChg chg="mod">
          <ac:chgData name="Md Mosaddek Khan" userId="0a1bd4df-eaad-4b84-83e6-2ad2be4f4e13" providerId="ADAL" clId="{32E90F91-40E3-4A67-9DC8-2756AD4675ED}" dt="2023-07-19T15:55:01.440" v="1321" actId="1036"/>
          <ac:spMkLst>
            <pc:docMk/>
            <pc:sldMk cId="0" sldId="296"/>
            <ac:spMk id="43014" creationId="{00000000-0000-0000-0000-000000000000}"/>
          </ac:spMkLst>
        </pc:spChg>
        <pc:spChg chg="mod">
          <ac:chgData name="Md Mosaddek Khan" userId="0a1bd4df-eaad-4b84-83e6-2ad2be4f4e13" providerId="ADAL" clId="{32E90F91-40E3-4A67-9DC8-2756AD4675ED}" dt="2023-07-19T15:55:01.440" v="1321" actId="1036"/>
          <ac:spMkLst>
            <pc:docMk/>
            <pc:sldMk cId="0" sldId="296"/>
            <ac:spMk id="43015" creationId="{00000000-0000-0000-0000-000000000000}"/>
          </ac:spMkLst>
        </pc:spChg>
        <pc:spChg chg="mod">
          <ac:chgData name="Md Mosaddek Khan" userId="0a1bd4df-eaad-4b84-83e6-2ad2be4f4e13" providerId="ADAL" clId="{32E90F91-40E3-4A67-9DC8-2756AD4675ED}" dt="2023-07-19T15:55:01.440" v="1321" actId="1036"/>
          <ac:spMkLst>
            <pc:docMk/>
            <pc:sldMk cId="0" sldId="296"/>
            <ac:spMk id="43016" creationId="{00000000-0000-0000-0000-000000000000}"/>
          </ac:spMkLst>
        </pc:spChg>
        <pc:spChg chg="mod">
          <ac:chgData name="Md Mosaddek Khan" userId="0a1bd4df-eaad-4b84-83e6-2ad2be4f4e13" providerId="ADAL" clId="{32E90F91-40E3-4A67-9DC8-2756AD4675ED}" dt="2023-07-19T15:55:01.440" v="1321" actId="1036"/>
          <ac:spMkLst>
            <pc:docMk/>
            <pc:sldMk cId="0" sldId="296"/>
            <ac:spMk id="43017" creationId="{00000000-0000-0000-0000-000000000000}"/>
          </ac:spMkLst>
        </pc:spChg>
        <pc:spChg chg="mod">
          <ac:chgData name="Md Mosaddek Khan" userId="0a1bd4df-eaad-4b84-83e6-2ad2be4f4e13" providerId="ADAL" clId="{32E90F91-40E3-4A67-9DC8-2756AD4675ED}" dt="2023-07-19T15:55:01.440" v="1321" actId="1036"/>
          <ac:spMkLst>
            <pc:docMk/>
            <pc:sldMk cId="0" sldId="296"/>
            <ac:spMk id="43018" creationId="{00000000-0000-0000-0000-000000000000}"/>
          </ac:spMkLst>
        </pc:spChg>
        <pc:spChg chg="mod">
          <ac:chgData name="Md Mosaddek Khan" userId="0a1bd4df-eaad-4b84-83e6-2ad2be4f4e13" providerId="ADAL" clId="{32E90F91-40E3-4A67-9DC8-2756AD4675ED}" dt="2023-07-19T15:55:01.440" v="1321" actId="1036"/>
          <ac:spMkLst>
            <pc:docMk/>
            <pc:sldMk cId="0" sldId="296"/>
            <ac:spMk id="43019" creationId="{00000000-0000-0000-0000-000000000000}"/>
          </ac:spMkLst>
        </pc:spChg>
        <pc:spChg chg="mod">
          <ac:chgData name="Md Mosaddek Khan" userId="0a1bd4df-eaad-4b84-83e6-2ad2be4f4e13" providerId="ADAL" clId="{32E90F91-40E3-4A67-9DC8-2756AD4675ED}" dt="2023-07-19T15:55:01.440" v="1321" actId="1036"/>
          <ac:spMkLst>
            <pc:docMk/>
            <pc:sldMk cId="0" sldId="296"/>
            <ac:spMk id="43022" creationId="{00000000-0000-0000-0000-000000000000}"/>
          </ac:spMkLst>
        </pc:spChg>
        <pc:spChg chg="mod">
          <ac:chgData name="Md Mosaddek Khan" userId="0a1bd4df-eaad-4b84-83e6-2ad2be4f4e13" providerId="ADAL" clId="{32E90F91-40E3-4A67-9DC8-2756AD4675ED}" dt="2023-07-19T15:54:32.042" v="1269" actId="1076"/>
          <ac:spMkLst>
            <pc:docMk/>
            <pc:sldMk cId="0" sldId="296"/>
            <ac:spMk id="737283" creationId="{00000000-0000-0000-0000-000000000000}"/>
          </ac:spMkLst>
        </pc:spChg>
        <pc:grpChg chg="mod">
          <ac:chgData name="Md Mosaddek Khan" userId="0a1bd4df-eaad-4b84-83e6-2ad2be4f4e13" providerId="ADAL" clId="{32E90F91-40E3-4A67-9DC8-2756AD4675ED}" dt="2023-07-19T15:55:01.440" v="1321" actId="1036"/>
          <ac:grpSpMkLst>
            <pc:docMk/>
            <pc:sldMk cId="0" sldId="296"/>
            <ac:grpSpMk id="2" creationId="{00000000-0000-0000-0000-000000000000}"/>
          </ac:grpSpMkLst>
        </pc:grpChg>
        <pc:grpChg chg="mod">
          <ac:chgData name="Md Mosaddek Khan" userId="0a1bd4df-eaad-4b84-83e6-2ad2be4f4e13" providerId="ADAL" clId="{32E90F91-40E3-4A67-9DC8-2756AD4675ED}" dt="2023-07-19T15:55:01.440" v="1321" actId="1036"/>
          <ac:grpSpMkLst>
            <pc:docMk/>
            <pc:sldMk cId="0" sldId="296"/>
            <ac:grpSpMk id="3" creationId="{00000000-0000-0000-0000-000000000000}"/>
          </ac:grpSpMkLst>
        </pc:grpChg>
      </pc:sldChg>
      <pc:sldChg chg="modSp mod">
        <pc:chgData name="Md Mosaddek Khan" userId="0a1bd4df-eaad-4b84-83e6-2ad2be4f4e13" providerId="ADAL" clId="{32E90F91-40E3-4A67-9DC8-2756AD4675ED}" dt="2023-07-19T15:54:25.832" v="1268" actId="1076"/>
        <pc:sldMkLst>
          <pc:docMk/>
          <pc:sldMk cId="0" sldId="297"/>
        </pc:sldMkLst>
        <pc:spChg chg="mod">
          <ac:chgData name="Md Mosaddek Khan" userId="0a1bd4df-eaad-4b84-83e6-2ad2be4f4e13" providerId="ADAL" clId="{32E90F91-40E3-4A67-9DC8-2756AD4675ED}" dt="2023-07-19T15:54:21.333" v="1267" actId="1035"/>
          <ac:spMkLst>
            <pc:docMk/>
            <pc:sldMk cId="0" sldId="297"/>
            <ac:spMk id="4" creationId="{00000000-0000-0000-0000-000000000000}"/>
          </ac:spMkLst>
        </pc:spChg>
        <pc:spChg chg="mod">
          <ac:chgData name="Md Mosaddek Khan" userId="0a1bd4df-eaad-4b84-83e6-2ad2be4f4e13" providerId="ADAL" clId="{32E90F91-40E3-4A67-9DC8-2756AD4675ED}" dt="2023-07-19T15:54:00.084" v="1202" actId="14100"/>
          <ac:spMkLst>
            <pc:docMk/>
            <pc:sldMk cId="0" sldId="297"/>
            <ac:spMk id="44034" creationId="{00000000-0000-0000-0000-000000000000}"/>
          </ac:spMkLst>
        </pc:spChg>
        <pc:spChg chg="mod">
          <ac:chgData name="Md Mosaddek Khan" userId="0a1bd4df-eaad-4b84-83e6-2ad2be4f4e13" providerId="ADAL" clId="{32E90F91-40E3-4A67-9DC8-2756AD4675ED}" dt="2023-07-19T15:54:21.333" v="1267" actId="1035"/>
          <ac:spMkLst>
            <pc:docMk/>
            <pc:sldMk cId="0" sldId="297"/>
            <ac:spMk id="44036" creationId="{00000000-0000-0000-0000-000000000000}"/>
          </ac:spMkLst>
        </pc:spChg>
        <pc:spChg chg="mod">
          <ac:chgData name="Md Mosaddek Khan" userId="0a1bd4df-eaad-4b84-83e6-2ad2be4f4e13" providerId="ADAL" clId="{32E90F91-40E3-4A67-9DC8-2756AD4675ED}" dt="2023-07-19T15:54:21.333" v="1267" actId="1035"/>
          <ac:spMkLst>
            <pc:docMk/>
            <pc:sldMk cId="0" sldId="297"/>
            <ac:spMk id="44037" creationId="{00000000-0000-0000-0000-000000000000}"/>
          </ac:spMkLst>
        </pc:spChg>
        <pc:spChg chg="mod">
          <ac:chgData name="Md Mosaddek Khan" userId="0a1bd4df-eaad-4b84-83e6-2ad2be4f4e13" providerId="ADAL" clId="{32E90F91-40E3-4A67-9DC8-2756AD4675ED}" dt="2023-07-19T15:54:21.333" v="1267" actId="1035"/>
          <ac:spMkLst>
            <pc:docMk/>
            <pc:sldMk cId="0" sldId="297"/>
            <ac:spMk id="44038" creationId="{00000000-0000-0000-0000-000000000000}"/>
          </ac:spMkLst>
        </pc:spChg>
        <pc:spChg chg="mod">
          <ac:chgData name="Md Mosaddek Khan" userId="0a1bd4df-eaad-4b84-83e6-2ad2be4f4e13" providerId="ADAL" clId="{32E90F91-40E3-4A67-9DC8-2756AD4675ED}" dt="2023-07-19T15:54:21.333" v="1267" actId="1035"/>
          <ac:spMkLst>
            <pc:docMk/>
            <pc:sldMk cId="0" sldId="297"/>
            <ac:spMk id="44039" creationId="{00000000-0000-0000-0000-000000000000}"/>
          </ac:spMkLst>
        </pc:spChg>
        <pc:spChg chg="mod">
          <ac:chgData name="Md Mosaddek Khan" userId="0a1bd4df-eaad-4b84-83e6-2ad2be4f4e13" providerId="ADAL" clId="{32E90F91-40E3-4A67-9DC8-2756AD4675ED}" dt="2023-07-19T15:54:21.333" v="1267" actId="1035"/>
          <ac:spMkLst>
            <pc:docMk/>
            <pc:sldMk cId="0" sldId="297"/>
            <ac:spMk id="44040" creationId="{00000000-0000-0000-0000-000000000000}"/>
          </ac:spMkLst>
        </pc:spChg>
        <pc:spChg chg="mod">
          <ac:chgData name="Md Mosaddek Khan" userId="0a1bd4df-eaad-4b84-83e6-2ad2be4f4e13" providerId="ADAL" clId="{32E90F91-40E3-4A67-9DC8-2756AD4675ED}" dt="2023-07-19T15:54:21.333" v="1267" actId="1035"/>
          <ac:spMkLst>
            <pc:docMk/>
            <pc:sldMk cId="0" sldId="297"/>
            <ac:spMk id="44041" creationId="{00000000-0000-0000-0000-000000000000}"/>
          </ac:spMkLst>
        </pc:spChg>
        <pc:spChg chg="mod">
          <ac:chgData name="Md Mosaddek Khan" userId="0a1bd4df-eaad-4b84-83e6-2ad2be4f4e13" providerId="ADAL" clId="{32E90F91-40E3-4A67-9DC8-2756AD4675ED}" dt="2023-07-19T15:54:21.333" v="1267" actId="1035"/>
          <ac:spMkLst>
            <pc:docMk/>
            <pc:sldMk cId="0" sldId="297"/>
            <ac:spMk id="44042" creationId="{00000000-0000-0000-0000-000000000000}"/>
          </ac:spMkLst>
        </pc:spChg>
        <pc:spChg chg="mod">
          <ac:chgData name="Md Mosaddek Khan" userId="0a1bd4df-eaad-4b84-83e6-2ad2be4f4e13" providerId="ADAL" clId="{32E90F91-40E3-4A67-9DC8-2756AD4675ED}" dt="2023-07-19T15:54:21.333" v="1267" actId="1035"/>
          <ac:spMkLst>
            <pc:docMk/>
            <pc:sldMk cId="0" sldId="297"/>
            <ac:spMk id="44043" creationId="{00000000-0000-0000-0000-000000000000}"/>
          </ac:spMkLst>
        </pc:spChg>
        <pc:spChg chg="mod">
          <ac:chgData name="Md Mosaddek Khan" userId="0a1bd4df-eaad-4b84-83e6-2ad2be4f4e13" providerId="ADAL" clId="{32E90F91-40E3-4A67-9DC8-2756AD4675ED}" dt="2023-07-19T15:54:21.333" v="1267" actId="1035"/>
          <ac:spMkLst>
            <pc:docMk/>
            <pc:sldMk cId="0" sldId="297"/>
            <ac:spMk id="44046" creationId="{00000000-0000-0000-0000-000000000000}"/>
          </ac:spMkLst>
        </pc:spChg>
        <pc:spChg chg="mod">
          <ac:chgData name="Md Mosaddek Khan" userId="0a1bd4df-eaad-4b84-83e6-2ad2be4f4e13" providerId="ADAL" clId="{32E90F91-40E3-4A67-9DC8-2756AD4675ED}" dt="2023-07-19T15:54:25.832" v="1268" actId="1076"/>
          <ac:spMkLst>
            <pc:docMk/>
            <pc:sldMk cId="0" sldId="297"/>
            <ac:spMk id="738307" creationId="{00000000-0000-0000-0000-000000000000}"/>
          </ac:spMkLst>
        </pc:spChg>
        <pc:grpChg chg="mod">
          <ac:chgData name="Md Mosaddek Khan" userId="0a1bd4df-eaad-4b84-83e6-2ad2be4f4e13" providerId="ADAL" clId="{32E90F91-40E3-4A67-9DC8-2756AD4675ED}" dt="2023-07-19T15:54:21.333" v="1267" actId="1035"/>
          <ac:grpSpMkLst>
            <pc:docMk/>
            <pc:sldMk cId="0" sldId="297"/>
            <ac:grpSpMk id="2" creationId="{00000000-0000-0000-0000-000000000000}"/>
          </ac:grpSpMkLst>
        </pc:grpChg>
        <pc:grpChg chg="mod">
          <ac:chgData name="Md Mosaddek Khan" userId="0a1bd4df-eaad-4b84-83e6-2ad2be4f4e13" providerId="ADAL" clId="{32E90F91-40E3-4A67-9DC8-2756AD4675ED}" dt="2023-07-19T15:54:21.333" v="1267" actId="1035"/>
          <ac:grpSpMkLst>
            <pc:docMk/>
            <pc:sldMk cId="0" sldId="297"/>
            <ac:grpSpMk id="3" creationId="{00000000-0000-0000-0000-000000000000}"/>
          </ac:grpSpMkLst>
        </pc:grpChg>
      </pc:sldChg>
      <pc:sldChg chg="addSp delSp modSp mod">
        <pc:chgData name="Md Mosaddek Khan" userId="0a1bd4df-eaad-4b84-83e6-2ad2be4f4e13" providerId="ADAL" clId="{32E90F91-40E3-4A67-9DC8-2756AD4675ED}" dt="2023-07-16T04:12:36.681" v="614" actId="1076"/>
        <pc:sldMkLst>
          <pc:docMk/>
          <pc:sldMk cId="0" sldId="298"/>
        </pc:sldMkLst>
        <pc:spChg chg="mod">
          <ac:chgData name="Md Mosaddek Khan" userId="0a1bd4df-eaad-4b84-83e6-2ad2be4f4e13" providerId="ADAL" clId="{32E90F91-40E3-4A67-9DC8-2756AD4675ED}" dt="2023-07-14T13:44:41.866" v="15"/>
          <ac:spMkLst>
            <pc:docMk/>
            <pc:sldMk cId="0" sldId="298"/>
            <ac:spMk id="2" creationId="{00000000-0000-0000-0000-000000000000}"/>
          </ac:spMkLst>
        </pc:spChg>
        <pc:spChg chg="add del mod">
          <ac:chgData name="Md Mosaddek Khan" userId="0a1bd4df-eaad-4b84-83e6-2ad2be4f4e13" providerId="ADAL" clId="{32E90F91-40E3-4A67-9DC8-2756AD4675ED}" dt="2023-07-16T04:11:46.186" v="613" actId="478"/>
          <ac:spMkLst>
            <pc:docMk/>
            <pc:sldMk cId="0" sldId="298"/>
            <ac:spMk id="6" creationId="{F0A5887E-960F-332B-99AB-D40AF21E3158}"/>
          </ac:spMkLst>
        </pc:spChg>
        <pc:spChg chg="add del mod">
          <ac:chgData name="Md Mosaddek Khan" userId="0a1bd4df-eaad-4b84-83e6-2ad2be4f4e13" providerId="ADAL" clId="{32E90F91-40E3-4A67-9DC8-2756AD4675ED}" dt="2023-07-16T04:11:44.273" v="610" actId="478"/>
          <ac:spMkLst>
            <pc:docMk/>
            <pc:sldMk cId="0" sldId="298"/>
            <ac:spMk id="8" creationId="{7349D148-77DD-3800-43E3-39454B7ACC38}"/>
          </ac:spMkLst>
        </pc:spChg>
        <pc:spChg chg="mod">
          <ac:chgData name="Md Mosaddek Khan" userId="0a1bd4df-eaad-4b84-83e6-2ad2be4f4e13" providerId="ADAL" clId="{32E90F91-40E3-4A67-9DC8-2756AD4675ED}" dt="2023-07-16T04:12:36.681" v="614" actId="1076"/>
          <ac:spMkLst>
            <pc:docMk/>
            <pc:sldMk cId="0" sldId="298"/>
            <ac:spMk id="45058" creationId="{00000000-0000-0000-0000-000000000000}"/>
          </ac:spMkLst>
        </pc:spChg>
        <pc:spChg chg="del mod">
          <ac:chgData name="Md Mosaddek Khan" userId="0a1bd4df-eaad-4b84-83e6-2ad2be4f4e13" providerId="ADAL" clId="{32E90F91-40E3-4A67-9DC8-2756AD4675ED}" dt="2023-07-16T04:11:41.847" v="609" actId="478"/>
          <ac:spMkLst>
            <pc:docMk/>
            <pc:sldMk cId="0" sldId="298"/>
            <ac:spMk id="45059" creationId="{00000000-0000-0000-0000-000000000000}"/>
          </ac:spMkLst>
        </pc:spChg>
        <pc:picChg chg="add del mod">
          <ac:chgData name="Md Mosaddek Khan" userId="0a1bd4df-eaad-4b84-83e6-2ad2be4f4e13" providerId="ADAL" clId="{32E90F91-40E3-4A67-9DC8-2756AD4675ED}" dt="2023-07-16T04:11:44.971" v="612" actId="478"/>
          <ac:picMkLst>
            <pc:docMk/>
            <pc:sldMk cId="0" sldId="298"/>
            <ac:picMk id="4" creationId="{7E81FC63-374A-D49E-9EB3-0FBA43D97C39}"/>
          </ac:picMkLst>
        </pc:picChg>
      </pc:sldChg>
      <pc:sldChg chg="addSp delSp modSp mod">
        <pc:chgData name="Md Mosaddek Khan" userId="0a1bd4df-eaad-4b84-83e6-2ad2be4f4e13" providerId="ADAL" clId="{32E90F91-40E3-4A67-9DC8-2756AD4675ED}" dt="2023-07-14T13:44:42.114" v="16" actId="478"/>
        <pc:sldMkLst>
          <pc:docMk/>
          <pc:sldMk cId="2066259920" sldId="299"/>
        </pc:sldMkLst>
        <pc:spChg chg="mod">
          <ac:chgData name="Md Mosaddek Khan" userId="0a1bd4df-eaad-4b84-83e6-2ad2be4f4e13" providerId="ADAL" clId="{32E90F91-40E3-4A67-9DC8-2756AD4675ED}" dt="2023-07-14T13:44:41.866" v="15"/>
          <ac:spMkLst>
            <pc:docMk/>
            <pc:sldMk cId="2066259920" sldId="299"/>
            <ac:spMk id="2" creationId="{00000000-0000-0000-0000-000000000000}"/>
          </ac:spMkLst>
        </pc:spChg>
        <pc:spChg chg="add del">
          <ac:chgData name="Md Mosaddek Khan" userId="0a1bd4df-eaad-4b84-83e6-2ad2be4f4e13" providerId="ADAL" clId="{32E90F91-40E3-4A67-9DC8-2756AD4675ED}" dt="2023-07-14T13:44:42.114" v="16" actId="478"/>
          <ac:spMkLst>
            <pc:docMk/>
            <pc:sldMk cId="2066259920" sldId="299"/>
            <ac:spMk id="4" creationId="{CFF1A021-CE35-453A-B76F-9687DE7BF1F0}"/>
          </ac:spMkLst>
        </pc:spChg>
        <pc:spChg chg="mod">
          <ac:chgData name="Md Mosaddek Khan" userId="0a1bd4df-eaad-4b84-83e6-2ad2be4f4e13" providerId="ADAL" clId="{32E90F91-40E3-4A67-9DC8-2756AD4675ED}" dt="2023-07-14T13:44:41.866" v="15"/>
          <ac:spMkLst>
            <pc:docMk/>
            <pc:sldMk cId="2066259920" sldId="299"/>
            <ac:spMk id="9218" creationId="{00000000-0000-0000-0000-000000000000}"/>
          </ac:spMkLst>
        </pc:spChg>
      </pc:sldChg>
      <pc:sldChg chg="modSp mod">
        <pc:chgData name="Md Mosaddek Khan" userId="0a1bd4df-eaad-4b84-83e6-2ad2be4f4e13" providerId="ADAL" clId="{32E90F91-40E3-4A67-9DC8-2756AD4675ED}" dt="2023-07-14T13:44:41.866" v="15"/>
        <pc:sldMkLst>
          <pc:docMk/>
          <pc:sldMk cId="1115728568" sldId="300"/>
        </pc:sldMkLst>
        <pc:spChg chg="mod">
          <ac:chgData name="Md Mosaddek Khan" userId="0a1bd4df-eaad-4b84-83e6-2ad2be4f4e13" providerId="ADAL" clId="{32E90F91-40E3-4A67-9DC8-2756AD4675ED}" dt="2023-07-14T13:44:41.866" v="15"/>
          <ac:spMkLst>
            <pc:docMk/>
            <pc:sldMk cId="1115728568" sldId="300"/>
            <ac:spMk id="4" creationId="{00000000-0000-0000-0000-000000000000}"/>
          </ac:spMkLst>
        </pc:spChg>
        <pc:spChg chg="mod">
          <ac:chgData name="Md Mosaddek Khan" userId="0a1bd4df-eaad-4b84-83e6-2ad2be4f4e13" providerId="ADAL" clId="{32E90F91-40E3-4A67-9DC8-2756AD4675ED}" dt="2023-07-14T13:44:41.866" v="15"/>
          <ac:spMkLst>
            <pc:docMk/>
            <pc:sldMk cId="1115728568" sldId="300"/>
            <ac:spMk id="5" creationId="{00000000-0000-0000-0000-000000000000}"/>
          </ac:spMkLst>
        </pc:spChg>
        <pc:spChg chg="mod">
          <ac:chgData name="Md Mosaddek Khan" userId="0a1bd4df-eaad-4b84-83e6-2ad2be4f4e13" providerId="ADAL" clId="{32E90F91-40E3-4A67-9DC8-2756AD4675ED}" dt="2023-07-14T13:44:41.866" v="15"/>
          <ac:spMkLst>
            <pc:docMk/>
            <pc:sldMk cId="1115728568" sldId="300"/>
            <ac:spMk id="6" creationId="{00000000-0000-0000-0000-000000000000}"/>
          </ac:spMkLst>
        </pc:spChg>
      </pc:sldChg>
      <pc:sldChg chg="modSp">
        <pc:chgData name="Md Mosaddek Khan" userId="0a1bd4df-eaad-4b84-83e6-2ad2be4f4e13" providerId="ADAL" clId="{32E90F91-40E3-4A67-9DC8-2756AD4675ED}" dt="2023-07-14T13:44:41.866" v="15"/>
        <pc:sldMkLst>
          <pc:docMk/>
          <pc:sldMk cId="103096590" sldId="301"/>
        </pc:sldMkLst>
        <pc:spChg chg="mod">
          <ac:chgData name="Md Mosaddek Khan" userId="0a1bd4df-eaad-4b84-83e6-2ad2be4f4e13" providerId="ADAL" clId="{32E90F91-40E3-4A67-9DC8-2756AD4675ED}" dt="2023-07-14T13:44:41.866" v="15"/>
          <ac:spMkLst>
            <pc:docMk/>
            <pc:sldMk cId="103096590" sldId="301"/>
            <ac:spMk id="4" creationId="{00000000-0000-0000-0000-000000000000}"/>
          </ac:spMkLst>
        </pc:spChg>
        <pc:spChg chg="mod">
          <ac:chgData name="Md Mosaddek Khan" userId="0a1bd4df-eaad-4b84-83e6-2ad2be4f4e13" providerId="ADAL" clId="{32E90F91-40E3-4A67-9DC8-2756AD4675ED}" dt="2023-07-14T13:44:41.866" v="15"/>
          <ac:spMkLst>
            <pc:docMk/>
            <pc:sldMk cId="103096590" sldId="301"/>
            <ac:spMk id="5" creationId="{00000000-0000-0000-0000-000000000000}"/>
          </ac:spMkLst>
        </pc:spChg>
        <pc:spChg chg="mod">
          <ac:chgData name="Md Mosaddek Khan" userId="0a1bd4df-eaad-4b84-83e6-2ad2be4f4e13" providerId="ADAL" clId="{32E90F91-40E3-4A67-9DC8-2756AD4675ED}" dt="2023-07-14T13:44:41.866" v="15"/>
          <ac:spMkLst>
            <pc:docMk/>
            <pc:sldMk cId="103096590" sldId="301"/>
            <ac:spMk id="6" creationId="{00000000-0000-0000-0000-000000000000}"/>
          </ac:spMkLst>
        </pc:spChg>
      </pc:sldChg>
      <pc:sldChg chg="modSp mod">
        <pc:chgData name="Md Mosaddek Khan" userId="0a1bd4df-eaad-4b84-83e6-2ad2be4f4e13" providerId="ADAL" clId="{32E90F91-40E3-4A67-9DC8-2756AD4675ED}" dt="2023-07-18T04:48:06.584" v="862" actId="1076"/>
        <pc:sldMkLst>
          <pc:docMk/>
          <pc:sldMk cId="3656427802" sldId="302"/>
        </pc:sldMkLst>
        <pc:spChg chg="mod">
          <ac:chgData name="Md Mosaddek Khan" userId="0a1bd4df-eaad-4b84-83e6-2ad2be4f4e13" providerId="ADAL" clId="{32E90F91-40E3-4A67-9DC8-2756AD4675ED}" dt="2023-07-14T13:44:41.866" v="15"/>
          <ac:spMkLst>
            <pc:docMk/>
            <pc:sldMk cId="3656427802" sldId="302"/>
            <ac:spMk id="2" creationId="{00000000-0000-0000-0000-000000000000}"/>
          </ac:spMkLst>
        </pc:spChg>
        <pc:spChg chg="mod">
          <ac:chgData name="Md Mosaddek Khan" userId="0a1bd4df-eaad-4b84-83e6-2ad2be4f4e13" providerId="ADAL" clId="{32E90F91-40E3-4A67-9DC8-2756AD4675ED}" dt="2023-07-14T13:44:41.866" v="15"/>
          <ac:spMkLst>
            <pc:docMk/>
            <pc:sldMk cId="3656427802" sldId="302"/>
            <ac:spMk id="4" creationId="{00000000-0000-0000-0000-000000000000}"/>
          </ac:spMkLst>
        </pc:spChg>
        <pc:spChg chg="mod">
          <ac:chgData name="Md Mosaddek Khan" userId="0a1bd4df-eaad-4b84-83e6-2ad2be4f4e13" providerId="ADAL" clId="{32E90F91-40E3-4A67-9DC8-2756AD4675ED}" dt="2023-07-18T04:48:06.584" v="862" actId="1076"/>
          <ac:spMkLst>
            <pc:docMk/>
            <pc:sldMk cId="3656427802" sldId="302"/>
            <ac:spMk id="6" creationId="{00000000-0000-0000-0000-000000000000}"/>
          </ac:spMkLst>
        </pc:spChg>
        <pc:picChg chg="mod">
          <ac:chgData name="Md Mosaddek Khan" userId="0a1bd4df-eaad-4b84-83e6-2ad2be4f4e13" providerId="ADAL" clId="{32E90F91-40E3-4A67-9DC8-2756AD4675ED}" dt="2023-07-18T04:48:03.989" v="861" actId="1076"/>
          <ac:picMkLst>
            <pc:docMk/>
            <pc:sldMk cId="3656427802" sldId="302"/>
            <ac:picMk id="5" creationId="{00000000-0000-0000-0000-000000000000}"/>
          </ac:picMkLst>
        </pc:picChg>
      </pc:sldChg>
      <pc:sldChg chg="addSp delSp modSp new mod">
        <pc:chgData name="Md Mosaddek Khan" userId="0a1bd4df-eaad-4b84-83e6-2ad2be4f4e13" providerId="ADAL" clId="{32E90F91-40E3-4A67-9DC8-2756AD4675ED}" dt="2023-07-17T16:05:24.741" v="684" actId="1076"/>
        <pc:sldMkLst>
          <pc:docMk/>
          <pc:sldMk cId="1511182996" sldId="303"/>
        </pc:sldMkLst>
        <pc:spChg chg="mod">
          <ac:chgData name="Md Mosaddek Khan" userId="0a1bd4df-eaad-4b84-83e6-2ad2be4f4e13" providerId="ADAL" clId="{32E90F91-40E3-4A67-9DC8-2756AD4675ED}" dt="2023-07-14T13:51:13.793" v="40" actId="20577"/>
          <ac:spMkLst>
            <pc:docMk/>
            <pc:sldMk cId="1511182996" sldId="303"/>
            <ac:spMk id="2" creationId="{118D474B-AFD6-3893-63F6-841A7C92F122}"/>
          </ac:spMkLst>
        </pc:spChg>
        <pc:spChg chg="del">
          <ac:chgData name="Md Mosaddek Khan" userId="0a1bd4df-eaad-4b84-83e6-2ad2be4f4e13" providerId="ADAL" clId="{32E90F91-40E3-4A67-9DC8-2756AD4675ED}" dt="2023-07-14T13:50:47.221" v="18" actId="478"/>
          <ac:spMkLst>
            <pc:docMk/>
            <pc:sldMk cId="1511182996" sldId="303"/>
            <ac:spMk id="3" creationId="{18225C5C-3C1C-F0F4-07E8-A566218C507E}"/>
          </ac:spMkLst>
        </pc:spChg>
        <pc:picChg chg="add mod ord">
          <ac:chgData name="Md Mosaddek Khan" userId="0a1bd4df-eaad-4b84-83e6-2ad2be4f4e13" providerId="ADAL" clId="{32E90F91-40E3-4A67-9DC8-2756AD4675ED}" dt="2023-07-17T16:05:15.524" v="681" actId="1076"/>
          <ac:picMkLst>
            <pc:docMk/>
            <pc:sldMk cId="1511182996" sldId="303"/>
            <ac:picMk id="6" creationId="{FBBE1170-EB81-B47A-8FB7-0A2DCC322664}"/>
          </ac:picMkLst>
        </pc:picChg>
        <pc:picChg chg="add mod">
          <ac:chgData name="Md Mosaddek Khan" userId="0a1bd4df-eaad-4b84-83e6-2ad2be4f4e13" providerId="ADAL" clId="{32E90F91-40E3-4A67-9DC8-2756AD4675ED}" dt="2023-07-17T16:05:24.741" v="684" actId="1076"/>
          <ac:picMkLst>
            <pc:docMk/>
            <pc:sldMk cId="1511182996" sldId="303"/>
            <ac:picMk id="8" creationId="{B3C49FCE-9DFE-F7D1-BEFC-7E95C2E0F058}"/>
          </ac:picMkLst>
        </pc:picChg>
      </pc:sldChg>
      <pc:sldChg chg="addSp modSp add mod">
        <pc:chgData name="Md Mosaddek Khan" userId="0a1bd4df-eaad-4b84-83e6-2ad2be4f4e13" providerId="ADAL" clId="{32E90F91-40E3-4A67-9DC8-2756AD4675ED}" dt="2023-07-17T16:05:31.851" v="687" actId="1076"/>
        <pc:sldMkLst>
          <pc:docMk/>
          <pc:sldMk cId="2997475730" sldId="304"/>
        </pc:sldMkLst>
        <pc:spChg chg="add mod">
          <ac:chgData name="Md Mosaddek Khan" userId="0a1bd4df-eaad-4b84-83e6-2ad2be4f4e13" providerId="ADAL" clId="{32E90F91-40E3-4A67-9DC8-2756AD4675ED}" dt="2023-07-17T16:05:31.851" v="687" actId="1076"/>
          <ac:spMkLst>
            <pc:docMk/>
            <pc:sldMk cId="2997475730" sldId="304"/>
            <ac:spMk id="5" creationId="{A2A38F49-2DE2-3849-CCB0-DDE29FD02C50}"/>
          </ac:spMkLst>
        </pc:spChg>
        <pc:picChg chg="mod">
          <ac:chgData name="Md Mosaddek Khan" userId="0a1bd4df-eaad-4b84-83e6-2ad2be4f4e13" providerId="ADAL" clId="{32E90F91-40E3-4A67-9DC8-2756AD4675ED}" dt="2023-07-17T16:05:29.632" v="686" actId="1076"/>
          <ac:picMkLst>
            <pc:docMk/>
            <pc:sldMk cId="2997475730" sldId="304"/>
            <ac:picMk id="6" creationId="{FBBE1170-EB81-B47A-8FB7-0A2DCC322664}"/>
          </ac:picMkLst>
        </pc:picChg>
        <pc:picChg chg="mod">
          <ac:chgData name="Md Mosaddek Khan" userId="0a1bd4df-eaad-4b84-83e6-2ad2be4f4e13" providerId="ADAL" clId="{32E90F91-40E3-4A67-9DC8-2756AD4675ED}" dt="2023-07-17T16:05:28.221" v="685" actId="1076"/>
          <ac:picMkLst>
            <pc:docMk/>
            <pc:sldMk cId="2997475730" sldId="304"/>
            <ac:picMk id="8" creationId="{B3C49FCE-9DFE-F7D1-BEFC-7E95C2E0F058}"/>
          </ac:picMkLst>
        </pc:picChg>
      </pc:sldChg>
      <pc:sldChg chg="delSp add del mod delAnim">
        <pc:chgData name="Md Mosaddek Khan" userId="0a1bd4df-eaad-4b84-83e6-2ad2be4f4e13" providerId="ADAL" clId="{32E90F91-40E3-4A67-9DC8-2756AD4675ED}" dt="2023-07-14T15:01:59.605" v="117" actId="47"/>
        <pc:sldMkLst>
          <pc:docMk/>
          <pc:sldMk cId="566868696" sldId="305"/>
        </pc:sldMkLst>
        <pc:spChg chg="del">
          <ac:chgData name="Md Mosaddek Khan" userId="0a1bd4df-eaad-4b84-83e6-2ad2be4f4e13" providerId="ADAL" clId="{32E90F91-40E3-4A67-9DC8-2756AD4675ED}" dt="2023-07-14T15:01:24.438" v="108" actId="21"/>
          <ac:spMkLst>
            <pc:docMk/>
            <pc:sldMk cId="566868696" sldId="305"/>
            <ac:spMk id="717136" creationId="{00000000-0000-0000-0000-000000000000}"/>
          </ac:spMkLst>
        </pc:spChg>
      </pc:sldChg>
      <pc:sldChg chg="addSp modSp add mod">
        <pc:chgData name="Md Mosaddek Khan" userId="0a1bd4df-eaad-4b84-83e6-2ad2be4f4e13" providerId="ADAL" clId="{32E90F91-40E3-4A67-9DC8-2756AD4675ED}" dt="2023-07-18T16:21:26.616" v="1114" actId="313"/>
        <pc:sldMkLst>
          <pc:docMk/>
          <pc:sldMk cId="569351045" sldId="305"/>
        </pc:sldMkLst>
        <pc:spChg chg="mod">
          <ac:chgData name="Md Mosaddek Khan" userId="0a1bd4df-eaad-4b84-83e6-2ad2be4f4e13" providerId="ADAL" clId="{32E90F91-40E3-4A67-9DC8-2756AD4675ED}" dt="2023-07-17T16:06:47.377" v="696" actId="1076"/>
          <ac:spMkLst>
            <pc:docMk/>
            <pc:sldMk cId="569351045" sldId="305"/>
            <ac:spMk id="2" creationId="{118D474B-AFD6-3893-63F6-841A7C92F122}"/>
          </ac:spMkLst>
        </pc:spChg>
        <pc:spChg chg="add mod">
          <ac:chgData name="Md Mosaddek Khan" userId="0a1bd4df-eaad-4b84-83e6-2ad2be4f4e13" providerId="ADAL" clId="{32E90F91-40E3-4A67-9DC8-2756AD4675ED}" dt="2023-07-18T16:21:26.616" v="1114" actId="313"/>
          <ac:spMkLst>
            <pc:docMk/>
            <pc:sldMk cId="569351045" sldId="305"/>
            <ac:spMk id="5" creationId="{FAED2F1A-CEBA-150E-E701-D1A1655FF128}"/>
          </ac:spMkLst>
        </pc:spChg>
        <pc:picChg chg="mod">
          <ac:chgData name="Md Mosaddek Khan" userId="0a1bd4df-eaad-4b84-83e6-2ad2be4f4e13" providerId="ADAL" clId="{32E90F91-40E3-4A67-9DC8-2756AD4675ED}" dt="2023-07-17T16:07:51.672" v="734" actId="1076"/>
          <ac:picMkLst>
            <pc:docMk/>
            <pc:sldMk cId="569351045" sldId="305"/>
            <ac:picMk id="6" creationId="{FBBE1170-EB81-B47A-8FB7-0A2DCC322664}"/>
          </ac:picMkLst>
        </pc:picChg>
        <pc:picChg chg="mod">
          <ac:chgData name="Md Mosaddek Khan" userId="0a1bd4df-eaad-4b84-83e6-2ad2be4f4e13" providerId="ADAL" clId="{32E90F91-40E3-4A67-9DC8-2756AD4675ED}" dt="2023-07-17T16:07:58.900" v="737" actId="1076"/>
          <ac:picMkLst>
            <pc:docMk/>
            <pc:sldMk cId="569351045" sldId="305"/>
            <ac:picMk id="8" creationId="{B3C49FCE-9DFE-F7D1-BEFC-7E95C2E0F058}"/>
          </ac:picMkLst>
        </pc:picChg>
      </pc:sldChg>
      <pc:sldChg chg="new del">
        <pc:chgData name="Md Mosaddek Khan" userId="0a1bd4df-eaad-4b84-83e6-2ad2be4f4e13" providerId="ADAL" clId="{32E90F91-40E3-4A67-9DC8-2756AD4675ED}" dt="2023-07-15T04:17:12.865" v="129" actId="680"/>
        <pc:sldMkLst>
          <pc:docMk/>
          <pc:sldMk cId="1488129554" sldId="305"/>
        </pc:sldMkLst>
      </pc:sldChg>
      <pc:sldChg chg="modSp add mod">
        <pc:chgData name="Md Mosaddek Khan" userId="0a1bd4df-eaad-4b84-83e6-2ad2be4f4e13" providerId="ADAL" clId="{32E90F91-40E3-4A67-9DC8-2756AD4675ED}" dt="2023-07-19T15:16:43.507" v="1136" actId="1076"/>
        <pc:sldMkLst>
          <pc:docMk/>
          <pc:sldMk cId="3353688949" sldId="306"/>
        </pc:sldMkLst>
        <pc:spChg chg="mod">
          <ac:chgData name="Md Mosaddek Khan" userId="0a1bd4df-eaad-4b84-83e6-2ad2be4f4e13" providerId="ADAL" clId="{32E90F91-40E3-4A67-9DC8-2756AD4675ED}" dt="2023-07-19T15:16:43.507" v="1136" actId="1076"/>
          <ac:spMkLst>
            <pc:docMk/>
            <pc:sldMk cId="3353688949" sldId="306"/>
            <ac:spMk id="3" creationId="{00000000-0000-0000-0000-000000000000}"/>
          </ac:spMkLst>
        </pc:spChg>
        <pc:spChg chg="mod">
          <ac:chgData name="Md Mosaddek Khan" userId="0a1bd4df-eaad-4b84-83e6-2ad2be4f4e13" providerId="ADAL" clId="{32E90F91-40E3-4A67-9DC8-2756AD4675ED}" dt="2023-07-18T05:21:11.490" v="900" actId="1076"/>
          <ac:spMkLst>
            <pc:docMk/>
            <pc:sldMk cId="3353688949" sldId="306"/>
            <ac:spMk id="3075" creationId="{00000000-0000-0000-0000-000000000000}"/>
          </ac:spMkLst>
        </pc:spChg>
      </pc:sldChg>
      <pc:sldChg chg="add">
        <pc:chgData name="Md Mosaddek Khan" userId="0a1bd4df-eaad-4b84-83e6-2ad2be4f4e13" providerId="ADAL" clId="{32E90F91-40E3-4A67-9DC8-2756AD4675ED}" dt="2023-07-16T04:08:22.820" v="576"/>
        <pc:sldMkLst>
          <pc:docMk/>
          <pc:sldMk cId="2274899433" sldId="307"/>
        </pc:sldMkLst>
      </pc:sldChg>
      <pc:sldChg chg="modSp add mod">
        <pc:chgData name="Md Mosaddek Khan" userId="0a1bd4df-eaad-4b84-83e6-2ad2be4f4e13" providerId="ADAL" clId="{32E90F91-40E3-4A67-9DC8-2756AD4675ED}" dt="2023-07-19T15:56:16.581" v="1326" actId="1076"/>
        <pc:sldMkLst>
          <pc:docMk/>
          <pc:sldMk cId="2696504974" sldId="308"/>
        </pc:sldMkLst>
        <pc:spChg chg="mod">
          <ac:chgData name="Md Mosaddek Khan" userId="0a1bd4df-eaad-4b84-83e6-2ad2be4f4e13" providerId="ADAL" clId="{32E90F91-40E3-4A67-9DC8-2756AD4675ED}" dt="2023-07-19T15:56:16.581" v="1326" actId="1076"/>
          <ac:spMkLst>
            <pc:docMk/>
            <pc:sldMk cId="2696504974" sldId="308"/>
            <ac:spMk id="6" creationId="{F0A5887E-960F-332B-99AB-D40AF21E3158}"/>
          </ac:spMkLst>
        </pc:spChg>
        <pc:spChg chg="mod">
          <ac:chgData name="Md Mosaddek Khan" userId="0a1bd4df-eaad-4b84-83e6-2ad2be4f4e13" providerId="ADAL" clId="{32E90F91-40E3-4A67-9DC8-2756AD4675ED}" dt="2023-07-19T15:56:08.331" v="1323" actId="1076"/>
          <ac:spMkLst>
            <pc:docMk/>
            <pc:sldMk cId="2696504974" sldId="308"/>
            <ac:spMk id="45058" creationId="{00000000-0000-0000-0000-000000000000}"/>
          </ac:spMkLst>
        </pc:spChg>
        <pc:spChg chg="mod">
          <ac:chgData name="Md Mosaddek Khan" userId="0a1bd4df-eaad-4b84-83e6-2ad2be4f4e13" providerId="ADAL" clId="{32E90F91-40E3-4A67-9DC8-2756AD4675ED}" dt="2023-07-19T15:56:11.166" v="1324" actId="1076"/>
          <ac:spMkLst>
            <pc:docMk/>
            <pc:sldMk cId="2696504974" sldId="308"/>
            <ac:spMk id="45059" creationId="{00000000-0000-0000-0000-000000000000}"/>
          </ac:spMkLst>
        </pc:spChg>
        <pc:picChg chg="mod">
          <ac:chgData name="Md Mosaddek Khan" userId="0a1bd4df-eaad-4b84-83e6-2ad2be4f4e13" providerId="ADAL" clId="{32E90F91-40E3-4A67-9DC8-2756AD4675ED}" dt="2023-07-19T15:56:13.835" v="1325" actId="1076"/>
          <ac:picMkLst>
            <pc:docMk/>
            <pc:sldMk cId="2696504974" sldId="308"/>
            <ac:picMk id="4" creationId="{7E81FC63-374A-D49E-9EB3-0FBA43D97C39}"/>
          </ac:picMkLst>
        </pc:picChg>
      </pc:sldChg>
      <pc:sldChg chg="modSp add mod">
        <pc:chgData name="Md Mosaddek Khan" userId="0a1bd4df-eaad-4b84-83e6-2ad2be4f4e13" providerId="ADAL" clId="{32E90F91-40E3-4A67-9DC8-2756AD4675ED}" dt="2023-07-16T04:17:15.121" v="673" actId="113"/>
        <pc:sldMkLst>
          <pc:docMk/>
          <pc:sldMk cId="2795988986" sldId="309"/>
        </pc:sldMkLst>
        <pc:spChg chg="mod">
          <ac:chgData name="Md Mosaddek Khan" userId="0a1bd4df-eaad-4b84-83e6-2ad2be4f4e13" providerId="ADAL" clId="{32E90F91-40E3-4A67-9DC8-2756AD4675ED}" dt="2023-07-16T04:17:15.121" v="673" actId="113"/>
          <ac:spMkLst>
            <pc:docMk/>
            <pc:sldMk cId="2795988986" sldId="309"/>
            <ac:spMk id="45058" creationId="{00000000-0000-0000-0000-000000000000}"/>
          </ac:spMkLst>
        </pc:spChg>
      </pc:sldChg>
      <pc:sldChg chg="addSp delSp modSp add del mod">
        <pc:chgData name="Md Mosaddek Khan" userId="0a1bd4df-eaad-4b84-83e6-2ad2be4f4e13" providerId="ADAL" clId="{32E90F91-40E3-4A67-9DC8-2756AD4675ED}" dt="2023-07-18T05:48:35.261" v="1091" actId="2696"/>
        <pc:sldMkLst>
          <pc:docMk/>
          <pc:sldMk cId="278171814" sldId="310"/>
        </pc:sldMkLst>
        <pc:spChg chg="del mod">
          <ac:chgData name="Md Mosaddek Khan" userId="0a1bd4df-eaad-4b84-83e6-2ad2be4f4e13" providerId="ADAL" clId="{32E90F91-40E3-4A67-9DC8-2756AD4675ED}" dt="2023-07-18T05:27:35.576" v="1088" actId="478"/>
          <ac:spMkLst>
            <pc:docMk/>
            <pc:sldMk cId="278171814" sldId="310"/>
            <ac:spMk id="3" creationId="{00000000-0000-0000-0000-000000000000}"/>
          </ac:spMkLst>
        </pc:spChg>
        <pc:spChg chg="add del mod">
          <ac:chgData name="Md Mosaddek Khan" userId="0a1bd4df-eaad-4b84-83e6-2ad2be4f4e13" providerId="ADAL" clId="{32E90F91-40E3-4A67-9DC8-2756AD4675ED}" dt="2023-07-18T05:27:40.612" v="1090" actId="478"/>
          <ac:spMkLst>
            <pc:docMk/>
            <pc:sldMk cId="278171814" sldId="310"/>
            <ac:spMk id="5" creationId="{DA1B7C65-1DAA-57AB-5495-FCCF319C62DA}"/>
          </ac:spMkLst>
        </pc:spChg>
      </pc:sldChg>
    </pc:docChg>
  </pc:docChgLst>
  <pc:docChgLst>
    <pc:chgData name="mosaddek@du.ac.bd" userId="0a1bd4df-eaad-4b84-83e6-2ad2be4f4e13" providerId="ADAL" clId="{1DD4C770-92E5-4ED9-921A-6588DFC32B63}"/>
    <pc:docChg chg="custSel modSld">
      <pc:chgData name="mosaddek@du.ac.bd" userId="0a1bd4df-eaad-4b84-83e6-2ad2be4f4e13" providerId="ADAL" clId="{1DD4C770-92E5-4ED9-921A-6588DFC32B63}" dt="2022-07-28T03:19:28.772" v="0" actId="478"/>
      <pc:docMkLst>
        <pc:docMk/>
      </pc:docMkLst>
      <pc:sldChg chg="delSp mod">
        <pc:chgData name="mosaddek@du.ac.bd" userId="0a1bd4df-eaad-4b84-83e6-2ad2be4f4e13" providerId="ADAL" clId="{1DD4C770-92E5-4ED9-921A-6588DFC32B63}" dt="2022-07-28T03:19:28.772" v="0" actId="478"/>
        <pc:sldMkLst>
          <pc:docMk/>
          <pc:sldMk cId="0" sldId="288"/>
        </pc:sldMkLst>
        <pc:spChg chg="del">
          <ac:chgData name="mosaddek@du.ac.bd" userId="0a1bd4df-eaad-4b84-83e6-2ad2be4f4e13" providerId="ADAL" clId="{1DD4C770-92E5-4ED9-921A-6588DFC32B63}" dt="2022-07-28T03:19:28.772" v="0" actId="478"/>
          <ac:spMkLst>
            <pc:docMk/>
            <pc:sldMk cId="0" sldId="288"/>
            <ac:spMk id="34821" creationId="{00000000-0000-0000-0000-000000000000}"/>
          </ac:spMkLst>
        </pc:spChg>
      </pc:sldChg>
    </pc:docChg>
  </pc:docChgLst>
  <pc:docChgLst>
    <pc:chgData name="mosaddek@du.ac.bd" userId="0a1bd4df-eaad-4b84-83e6-2ad2be4f4e13" providerId="ADAL" clId="{CC88F063-7A82-42C7-B950-F27DA2F89237}"/>
    <pc:docChg chg="delSld modSld">
      <pc:chgData name="mosaddek@du.ac.bd" userId="0a1bd4df-eaad-4b84-83e6-2ad2be4f4e13" providerId="ADAL" clId="{CC88F063-7A82-42C7-B950-F27DA2F89237}" dt="2022-07-24T14:13:26.876" v="9" actId="1037"/>
      <pc:docMkLst>
        <pc:docMk/>
      </pc:docMkLst>
      <pc:sldChg chg="modSp del mod">
        <pc:chgData name="mosaddek@du.ac.bd" userId="0a1bd4df-eaad-4b84-83e6-2ad2be4f4e13" providerId="ADAL" clId="{CC88F063-7A82-42C7-B950-F27DA2F89237}" dt="2022-07-24T14:10:43.258" v="1" actId="47"/>
        <pc:sldMkLst>
          <pc:docMk/>
          <pc:sldMk cId="0" sldId="276"/>
        </pc:sldMkLst>
        <pc:spChg chg="mod">
          <ac:chgData name="mosaddek@du.ac.bd" userId="0a1bd4df-eaad-4b84-83e6-2ad2be4f4e13" providerId="ADAL" clId="{CC88F063-7A82-42C7-B950-F27DA2F89237}" dt="2022-07-24T14:10:38.332" v="0" actId="6549"/>
          <ac:spMkLst>
            <pc:docMk/>
            <pc:sldMk cId="0" sldId="276"/>
            <ac:spMk id="22531" creationId="{00000000-0000-0000-0000-000000000000}"/>
          </ac:spMkLst>
        </pc:spChg>
      </pc:sldChg>
      <pc:sldChg chg="modSp mod">
        <pc:chgData name="mosaddek@du.ac.bd" userId="0a1bd4df-eaad-4b84-83e6-2ad2be4f4e13" providerId="ADAL" clId="{CC88F063-7A82-42C7-B950-F27DA2F89237}" dt="2022-07-24T14:13:26.876" v="9" actId="1037"/>
        <pc:sldMkLst>
          <pc:docMk/>
          <pc:sldMk cId="0" sldId="282"/>
        </pc:sldMkLst>
        <pc:spChg chg="mod">
          <ac:chgData name="mosaddek@du.ac.bd" userId="0a1bd4df-eaad-4b84-83e6-2ad2be4f4e13" providerId="ADAL" clId="{CC88F063-7A82-42C7-B950-F27DA2F89237}" dt="2022-07-24T14:13:23.299" v="6" actId="1036"/>
          <ac:spMkLst>
            <pc:docMk/>
            <pc:sldMk cId="0" sldId="282"/>
            <ac:spMk id="4106" creationId="{00000000-0000-0000-0000-000000000000}"/>
          </ac:spMkLst>
        </pc:spChg>
        <pc:spChg chg="mod">
          <ac:chgData name="mosaddek@du.ac.bd" userId="0a1bd4df-eaad-4b84-83e6-2ad2be4f4e13" providerId="ADAL" clId="{CC88F063-7A82-42C7-B950-F27DA2F89237}" dt="2022-07-24T14:13:26.876" v="9" actId="1037"/>
          <ac:spMkLst>
            <pc:docMk/>
            <pc:sldMk cId="0" sldId="282"/>
            <ac:spMk id="4107" creationId="{00000000-0000-0000-0000-000000000000}"/>
          </ac:spMkLst>
        </pc:spChg>
      </pc:sldChg>
    </pc:docChg>
  </pc:docChgLst>
  <pc:docChgLst>
    <pc:chgData name="Md Mosaddek Khan" userId="0a1bd4df-eaad-4b84-83e6-2ad2be4f4e13" providerId="ADAL" clId="{8005416B-6E80-1A45-A588-3CFEDD95480A}"/>
    <pc:docChg chg="delSld modSld">
      <pc:chgData name="Md Mosaddek Khan" userId="0a1bd4df-eaad-4b84-83e6-2ad2be4f4e13" providerId="ADAL" clId="{8005416B-6E80-1A45-A588-3CFEDD95480A}" dt="2022-07-25T01:55:17.133" v="2" actId="2696"/>
      <pc:docMkLst>
        <pc:docMk/>
      </pc:docMkLst>
      <pc:sldChg chg="del">
        <pc:chgData name="Md Mosaddek Khan" userId="0a1bd4df-eaad-4b84-83e6-2ad2be4f4e13" providerId="ADAL" clId="{8005416B-6E80-1A45-A588-3CFEDD95480A}" dt="2022-07-25T01:54:38.256" v="1" actId="2696"/>
        <pc:sldMkLst>
          <pc:docMk/>
          <pc:sldMk cId="0" sldId="270"/>
        </pc:sldMkLst>
      </pc:sldChg>
      <pc:sldChg chg="addSp">
        <pc:chgData name="Md Mosaddek Khan" userId="0a1bd4df-eaad-4b84-83e6-2ad2be4f4e13" providerId="ADAL" clId="{8005416B-6E80-1A45-A588-3CFEDD95480A}" dt="2022-07-24T14:36:37.700" v="0"/>
        <pc:sldMkLst>
          <pc:docMk/>
          <pc:sldMk cId="0" sldId="275"/>
        </pc:sldMkLst>
        <pc:inkChg chg="add">
          <ac:chgData name="Md Mosaddek Khan" userId="0a1bd4df-eaad-4b84-83e6-2ad2be4f4e13" providerId="ADAL" clId="{8005416B-6E80-1A45-A588-3CFEDD95480A}" dt="2022-07-24T14:36:37.700" v="0"/>
          <ac:inkMkLst>
            <pc:docMk/>
            <pc:sldMk cId="0" sldId="275"/>
            <ac:inkMk id="2" creationId="{5C90E336-0558-71E6-D4D1-9FE134EEED99}"/>
          </ac:inkMkLst>
        </pc:inkChg>
      </pc:sldChg>
      <pc:sldChg chg="del">
        <pc:chgData name="Md Mosaddek Khan" userId="0a1bd4df-eaad-4b84-83e6-2ad2be4f4e13" providerId="ADAL" clId="{8005416B-6E80-1A45-A588-3CFEDD95480A}" dt="2022-07-25T01:55:17.133" v="2" actId="2696"/>
        <pc:sldMkLst>
          <pc:docMk/>
          <pc:sldMk cId="0" sldId="29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47C7E0-3E15-4A78-973D-AC2A87E2324F}" type="datetimeFigureOut">
              <a:rPr lang="en-US" smtClean="0"/>
              <a:t>4/10/25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12A823-0B6F-44A5-86A2-C07883586F47}" type="slidenum">
              <a:rPr lang="en-US" smtClean="0"/>
              <a:t>‹#›</a:t>
            </a:fld>
            <a:endParaRPr lang="en-US"/>
          </a:p>
        </p:txBody>
      </p:sp>
    </p:spTree>
    <p:extLst>
      <p:ext uri="{BB962C8B-B14F-4D97-AF65-F5344CB8AC3E}">
        <p14:creationId xmlns:p14="http://schemas.microsoft.com/office/powerpoint/2010/main" val="3707163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D7EEDECE-6110-47F2-95F9-2D0069CC53F1}" type="slidenum">
              <a:rPr lang="en-US" smtClean="0"/>
              <a:pPr/>
              <a:t>1</a:t>
            </a:fld>
            <a:endParaRPr 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863543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12A823-0B6F-44A5-86A2-C07883586F47}" type="slidenum">
              <a:rPr lang="en-US" smtClean="0"/>
              <a:t>36</a:t>
            </a:fld>
            <a:endParaRPr lang="en-US"/>
          </a:p>
        </p:txBody>
      </p:sp>
    </p:spTree>
    <p:extLst>
      <p:ext uri="{BB962C8B-B14F-4D97-AF65-F5344CB8AC3E}">
        <p14:creationId xmlns:p14="http://schemas.microsoft.com/office/powerpoint/2010/main" val="3965477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Decreasing finishing time order ensures we start with nodes </a:t>
            </a:r>
            <a:r>
              <a:rPr lang="en-US" b="1" dirty="0"/>
              <a:t>most likely to reach others</a:t>
            </a:r>
            <a:r>
              <a:rPr lang="en-US" dirty="0"/>
              <a:t>, ensuring complete SCC traversal before moving 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 B → C  → A</a:t>
            </a:r>
          </a:p>
        </p:txBody>
      </p:sp>
      <p:sp>
        <p:nvSpPr>
          <p:cNvPr id="4" name="Slide Number Placeholder 3"/>
          <p:cNvSpPr>
            <a:spLocks noGrp="1"/>
          </p:cNvSpPr>
          <p:nvPr>
            <p:ph type="sldNum" sz="quarter" idx="5"/>
          </p:nvPr>
        </p:nvSpPr>
        <p:spPr/>
        <p:txBody>
          <a:bodyPr/>
          <a:lstStyle/>
          <a:p>
            <a:fld id="{2912A823-0B6F-44A5-86A2-C07883586F47}" type="slidenum">
              <a:rPr lang="en-US" smtClean="0"/>
              <a:t>38</a:t>
            </a:fld>
            <a:endParaRPr lang="en-US"/>
          </a:p>
        </p:txBody>
      </p:sp>
    </p:spTree>
    <p:extLst>
      <p:ext uri="{BB962C8B-B14F-4D97-AF65-F5344CB8AC3E}">
        <p14:creationId xmlns:p14="http://schemas.microsoft.com/office/powerpoint/2010/main" val="14669673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13CD-6952-8A25-F490-2AAC8F2E97FC}"/>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08E89045-01A6-AB26-2203-8EF96DDC05FF}"/>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206D2AF9-7973-D4A7-2F25-2DFE3D878922}"/>
              </a:ext>
            </a:extLst>
          </p:cNvPr>
          <p:cNvSpPr>
            <a:spLocks noGrp="1"/>
          </p:cNvSpPr>
          <p:nvPr>
            <p:ph type="dt" sz="half" idx="10"/>
          </p:nvPr>
        </p:nvSpPr>
        <p:spPr/>
        <p:txBody>
          <a:bodyPr/>
          <a:lstStyle/>
          <a:p>
            <a:fld id="{EED642E0-4E22-4FDC-9DE5-445BFC513AF6}" type="datetime1">
              <a:rPr lang="en-US" smtClean="0"/>
              <a:t>4/10/25</a:t>
            </a:fld>
            <a:endParaRPr lang="en-US"/>
          </a:p>
        </p:txBody>
      </p:sp>
      <p:sp>
        <p:nvSpPr>
          <p:cNvPr id="5" name="Footer Placeholder 4">
            <a:extLst>
              <a:ext uri="{FF2B5EF4-FFF2-40B4-BE49-F238E27FC236}">
                <a16:creationId xmlns:a16="http://schemas.microsoft.com/office/drawing/2014/main" id="{AACD4CC4-FF81-98DA-A707-0DA0854BC2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470EE8-DC8A-02AC-9EFC-430BF2479BFC}"/>
              </a:ext>
            </a:extLst>
          </p:cNvPr>
          <p:cNvSpPr>
            <a:spLocks noGrp="1"/>
          </p:cNvSpPr>
          <p:nvPr>
            <p:ph type="sldNum" sz="quarter" idx="12"/>
          </p:nvPr>
        </p:nvSpPr>
        <p:spPr/>
        <p:txBody>
          <a:bodyPr/>
          <a:lstStyle/>
          <a:p>
            <a:fld id="{DA3051ED-C2C6-4FC4-8462-5E455A12BF3A}" type="slidenum">
              <a:rPr lang="en-US" smtClean="0"/>
              <a:pPr/>
              <a:t>‹#›</a:t>
            </a:fld>
            <a:endParaRPr lang="en-US"/>
          </a:p>
        </p:txBody>
      </p:sp>
    </p:spTree>
    <p:extLst>
      <p:ext uri="{BB962C8B-B14F-4D97-AF65-F5344CB8AC3E}">
        <p14:creationId xmlns:p14="http://schemas.microsoft.com/office/powerpoint/2010/main" val="2291971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4BA00-AEBA-22A8-6A8D-05C30E6C4E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7527A9-1D5B-C043-B5B9-D3F51790F7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8C953C-47B2-606F-9932-165951694165}"/>
              </a:ext>
            </a:extLst>
          </p:cNvPr>
          <p:cNvSpPr>
            <a:spLocks noGrp="1"/>
          </p:cNvSpPr>
          <p:nvPr>
            <p:ph type="dt" sz="half" idx="10"/>
          </p:nvPr>
        </p:nvSpPr>
        <p:spPr/>
        <p:txBody>
          <a:bodyPr/>
          <a:lstStyle/>
          <a:p>
            <a:fld id="{EBA5CF09-9A4A-4845-A30B-18A93AC58151}" type="datetime1">
              <a:rPr lang="en-US" smtClean="0"/>
              <a:t>4/10/25</a:t>
            </a:fld>
            <a:endParaRPr lang="en-US"/>
          </a:p>
        </p:txBody>
      </p:sp>
      <p:sp>
        <p:nvSpPr>
          <p:cNvPr id="5" name="Footer Placeholder 4">
            <a:extLst>
              <a:ext uri="{FF2B5EF4-FFF2-40B4-BE49-F238E27FC236}">
                <a16:creationId xmlns:a16="http://schemas.microsoft.com/office/drawing/2014/main" id="{F6E3E2D1-892B-A7F8-2F49-86152E3EA3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2359E0-14AD-D954-D7CE-981CC5E5A79F}"/>
              </a:ext>
            </a:extLst>
          </p:cNvPr>
          <p:cNvSpPr>
            <a:spLocks noGrp="1"/>
          </p:cNvSpPr>
          <p:nvPr>
            <p:ph type="sldNum" sz="quarter" idx="12"/>
          </p:nvPr>
        </p:nvSpPr>
        <p:spPr/>
        <p:txBody>
          <a:bodyPr/>
          <a:lstStyle/>
          <a:p>
            <a:fld id="{DA3051ED-C2C6-4FC4-8462-5E455A12BF3A}" type="slidenum">
              <a:rPr lang="en-US" smtClean="0"/>
              <a:pPr/>
              <a:t>‹#›</a:t>
            </a:fld>
            <a:endParaRPr lang="en-US"/>
          </a:p>
        </p:txBody>
      </p:sp>
    </p:spTree>
    <p:extLst>
      <p:ext uri="{BB962C8B-B14F-4D97-AF65-F5344CB8AC3E}">
        <p14:creationId xmlns:p14="http://schemas.microsoft.com/office/powerpoint/2010/main" val="2564547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3FBA1E-D3A8-2682-C4A7-39FCE90BE0EE}"/>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F4CA93-65D7-EB79-F5B1-81B40B69B830}"/>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47A29C-3F9A-73F8-E25C-9F0E4015AA06}"/>
              </a:ext>
            </a:extLst>
          </p:cNvPr>
          <p:cNvSpPr>
            <a:spLocks noGrp="1"/>
          </p:cNvSpPr>
          <p:nvPr>
            <p:ph type="dt" sz="half" idx="10"/>
          </p:nvPr>
        </p:nvSpPr>
        <p:spPr/>
        <p:txBody>
          <a:bodyPr/>
          <a:lstStyle/>
          <a:p>
            <a:fld id="{985FE632-1D3C-49AC-80EA-54B682579CDE}" type="datetime1">
              <a:rPr lang="en-US" smtClean="0"/>
              <a:t>4/10/25</a:t>
            </a:fld>
            <a:endParaRPr lang="en-US"/>
          </a:p>
        </p:txBody>
      </p:sp>
      <p:sp>
        <p:nvSpPr>
          <p:cNvPr id="5" name="Footer Placeholder 4">
            <a:extLst>
              <a:ext uri="{FF2B5EF4-FFF2-40B4-BE49-F238E27FC236}">
                <a16:creationId xmlns:a16="http://schemas.microsoft.com/office/drawing/2014/main" id="{48BB4151-D0EA-5475-12F0-E1C3ECD035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E1CCAF-497F-5964-03E2-E863376D962A}"/>
              </a:ext>
            </a:extLst>
          </p:cNvPr>
          <p:cNvSpPr>
            <a:spLocks noGrp="1"/>
          </p:cNvSpPr>
          <p:nvPr>
            <p:ph type="sldNum" sz="quarter" idx="12"/>
          </p:nvPr>
        </p:nvSpPr>
        <p:spPr/>
        <p:txBody>
          <a:bodyPr/>
          <a:lstStyle/>
          <a:p>
            <a:fld id="{DA3051ED-C2C6-4FC4-8462-5E455A12BF3A}" type="slidenum">
              <a:rPr lang="en-US" smtClean="0"/>
              <a:pPr/>
              <a:t>‹#›</a:t>
            </a:fld>
            <a:endParaRPr lang="en-US"/>
          </a:p>
        </p:txBody>
      </p:sp>
    </p:spTree>
    <p:extLst>
      <p:ext uri="{BB962C8B-B14F-4D97-AF65-F5344CB8AC3E}">
        <p14:creationId xmlns:p14="http://schemas.microsoft.com/office/powerpoint/2010/main" val="34656740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341313" y="100013"/>
            <a:ext cx="8229600" cy="906462"/>
          </a:xfrm>
        </p:spPr>
        <p:txBody>
          <a:bodyPr/>
          <a:lstStyle/>
          <a:p>
            <a:r>
              <a:rPr lang="en-US"/>
              <a:t>Click to edit Master title style</a:t>
            </a:r>
          </a:p>
        </p:txBody>
      </p:sp>
      <p:sp>
        <p:nvSpPr>
          <p:cNvPr id="3" name="Content Placeholder 2"/>
          <p:cNvSpPr>
            <a:spLocks noGrp="1"/>
          </p:cNvSpPr>
          <p:nvPr>
            <p:ph sz="half" idx="1"/>
          </p:nvPr>
        </p:nvSpPr>
        <p:spPr>
          <a:xfrm>
            <a:off x="350838" y="1214438"/>
            <a:ext cx="4038600" cy="507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41838" y="1214438"/>
            <a:ext cx="4038600" cy="507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97625"/>
            <a:ext cx="2133600" cy="323850"/>
          </a:xfrm>
        </p:spPr>
        <p:txBody>
          <a:bodyPr/>
          <a:lstStyle>
            <a:lvl1pPr>
              <a:defRPr/>
            </a:lvl1pPr>
          </a:lstStyle>
          <a:p>
            <a:pPr>
              <a:defRPr/>
            </a:pPr>
            <a:fld id="{31C6B0E7-7646-4A2E-BFFF-4E73B8D5B96D}" type="datetime1">
              <a:rPr lang="en-US" smtClean="0"/>
              <a:t>4/10/25</a:t>
            </a:fld>
            <a:endParaRPr lang="en-US"/>
          </a:p>
        </p:txBody>
      </p:sp>
      <p:sp>
        <p:nvSpPr>
          <p:cNvPr id="6" name="Footer Placeholder 5"/>
          <p:cNvSpPr>
            <a:spLocks noGrp="1"/>
          </p:cNvSpPr>
          <p:nvPr>
            <p:ph type="ftr" sz="quarter" idx="11"/>
          </p:nvPr>
        </p:nvSpPr>
        <p:spPr>
          <a:xfrm>
            <a:off x="3124200" y="6397625"/>
            <a:ext cx="2895600" cy="323850"/>
          </a:xfrm>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6553200" y="6397625"/>
            <a:ext cx="2133600" cy="323850"/>
          </a:xfrm>
        </p:spPr>
        <p:txBody>
          <a:bodyPr/>
          <a:lstStyle>
            <a:lvl1pPr>
              <a:defRPr/>
            </a:lvl1pPr>
          </a:lstStyle>
          <a:p>
            <a:pPr>
              <a:defRPr/>
            </a:pPr>
            <a:fld id="{BF842094-BE8C-456B-8CCB-EF01E0412E7C}" type="slidenum">
              <a:rPr lang="en-US"/>
              <a:pPr>
                <a:defRPr/>
              </a:pPr>
              <a:t>‹#›</a:t>
            </a:fld>
            <a:endParaRPr lang="en-US"/>
          </a:p>
        </p:txBody>
      </p:sp>
    </p:spTree>
    <p:extLst>
      <p:ext uri="{BB962C8B-B14F-4D97-AF65-F5344CB8AC3E}">
        <p14:creationId xmlns:p14="http://schemas.microsoft.com/office/powerpoint/2010/main" val="481961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F0B04-56CF-E19D-30F3-DB63F09403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58BE64-2624-452A-FBCA-E624353B44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039287-83CC-7D0E-B9F9-DCDD68F46AF5}"/>
              </a:ext>
            </a:extLst>
          </p:cNvPr>
          <p:cNvSpPr>
            <a:spLocks noGrp="1"/>
          </p:cNvSpPr>
          <p:nvPr>
            <p:ph type="dt" sz="half" idx="10"/>
          </p:nvPr>
        </p:nvSpPr>
        <p:spPr/>
        <p:txBody>
          <a:bodyPr/>
          <a:lstStyle/>
          <a:p>
            <a:fld id="{85F83E7A-AA15-494A-812E-97DABD445C1F}" type="datetime1">
              <a:rPr lang="en-US" smtClean="0"/>
              <a:t>4/10/25</a:t>
            </a:fld>
            <a:endParaRPr lang="en-US"/>
          </a:p>
        </p:txBody>
      </p:sp>
      <p:sp>
        <p:nvSpPr>
          <p:cNvPr id="5" name="Footer Placeholder 4">
            <a:extLst>
              <a:ext uri="{FF2B5EF4-FFF2-40B4-BE49-F238E27FC236}">
                <a16:creationId xmlns:a16="http://schemas.microsoft.com/office/drawing/2014/main" id="{CBAF12F9-7C5E-CE35-2333-BC987C6A33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FFEAD2-D44D-99F9-462C-4BE1948A078E}"/>
              </a:ext>
            </a:extLst>
          </p:cNvPr>
          <p:cNvSpPr>
            <a:spLocks noGrp="1"/>
          </p:cNvSpPr>
          <p:nvPr>
            <p:ph type="sldNum" sz="quarter" idx="12"/>
          </p:nvPr>
        </p:nvSpPr>
        <p:spPr/>
        <p:txBody>
          <a:bodyPr/>
          <a:lstStyle/>
          <a:p>
            <a:fld id="{DA3051ED-C2C6-4FC4-8462-5E455A12BF3A}" type="slidenum">
              <a:rPr lang="en-US" smtClean="0"/>
              <a:pPr/>
              <a:t>‹#›</a:t>
            </a:fld>
            <a:endParaRPr lang="en-US"/>
          </a:p>
        </p:txBody>
      </p:sp>
    </p:spTree>
    <p:extLst>
      <p:ext uri="{BB962C8B-B14F-4D97-AF65-F5344CB8AC3E}">
        <p14:creationId xmlns:p14="http://schemas.microsoft.com/office/powerpoint/2010/main" val="1863967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D5E89-58AF-50C1-E3B3-EB4ADDF286E6}"/>
              </a:ext>
            </a:extLst>
          </p:cNvPr>
          <p:cNvSpPr>
            <a:spLocks noGrp="1"/>
          </p:cNvSpPr>
          <p:nvPr>
            <p:ph type="title"/>
          </p:nvPr>
        </p:nvSpPr>
        <p:spPr>
          <a:xfrm>
            <a:off x="623887" y="1709738"/>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6D3C3262-4563-61D6-76E9-2C26C4C4CCA0}"/>
              </a:ext>
            </a:extLst>
          </p:cNvPr>
          <p:cNvSpPr>
            <a:spLocks noGrp="1"/>
          </p:cNvSpPr>
          <p:nvPr>
            <p:ph type="body" idx="1"/>
          </p:nvPr>
        </p:nvSpPr>
        <p:spPr>
          <a:xfrm>
            <a:off x="623887" y="4589464"/>
            <a:ext cx="7886700" cy="1500187"/>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8FBC84-533F-745B-EAB6-20F19A2CEAA7}"/>
              </a:ext>
            </a:extLst>
          </p:cNvPr>
          <p:cNvSpPr>
            <a:spLocks noGrp="1"/>
          </p:cNvSpPr>
          <p:nvPr>
            <p:ph type="dt" sz="half" idx="10"/>
          </p:nvPr>
        </p:nvSpPr>
        <p:spPr/>
        <p:txBody>
          <a:bodyPr/>
          <a:lstStyle/>
          <a:p>
            <a:fld id="{733A6491-95D6-40A6-A684-3EEA272E91E3}" type="datetime1">
              <a:rPr lang="en-US" smtClean="0"/>
              <a:t>4/10/25</a:t>
            </a:fld>
            <a:endParaRPr lang="en-US"/>
          </a:p>
        </p:txBody>
      </p:sp>
      <p:sp>
        <p:nvSpPr>
          <p:cNvPr id="5" name="Footer Placeholder 4">
            <a:extLst>
              <a:ext uri="{FF2B5EF4-FFF2-40B4-BE49-F238E27FC236}">
                <a16:creationId xmlns:a16="http://schemas.microsoft.com/office/drawing/2014/main" id="{09E30040-E591-0389-716C-54C222B046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7DC35F-A5A7-1F4A-590B-B9DCDE631161}"/>
              </a:ext>
            </a:extLst>
          </p:cNvPr>
          <p:cNvSpPr>
            <a:spLocks noGrp="1"/>
          </p:cNvSpPr>
          <p:nvPr>
            <p:ph type="sldNum" sz="quarter" idx="12"/>
          </p:nvPr>
        </p:nvSpPr>
        <p:spPr/>
        <p:txBody>
          <a:bodyPr/>
          <a:lstStyle/>
          <a:p>
            <a:fld id="{DA3051ED-C2C6-4FC4-8462-5E455A12BF3A}" type="slidenum">
              <a:rPr lang="en-US" smtClean="0"/>
              <a:pPr/>
              <a:t>‹#›</a:t>
            </a:fld>
            <a:endParaRPr lang="en-US"/>
          </a:p>
        </p:txBody>
      </p:sp>
    </p:spTree>
    <p:extLst>
      <p:ext uri="{BB962C8B-B14F-4D97-AF65-F5344CB8AC3E}">
        <p14:creationId xmlns:p14="http://schemas.microsoft.com/office/powerpoint/2010/main" val="2698355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3CE61-3E87-4988-50B7-1E34A4B620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BD89E8-4D2A-CAA7-D095-EE4100B9605E}"/>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B7715B-FDF0-B36E-E714-9DDF56CF2B1D}"/>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38A9C1D-3B3B-58C0-548C-79A806E09228}"/>
              </a:ext>
            </a:extLst>
          </p:cNvPr>
          <p:cNvSpPr>
            <a:spLocks noGrp="1"/>
          </p:cNvSpPr>
          <p:nvPr>
            <p:ph type="dt" sz="half" idx="10"/>
          </p:nvPr>
        </p:nvSpPr>
        <p:spPr/>
        <p:txBody>
          <a:bodyPr/>
          <a:lstStyle/>
          <a:p>
            <a:fld id="{01042EAF-CE10-4C35-93F3-BC85BF92513C}" type="datetime1">
              <a:rPr lang="en-US" smtClean="0"/>
              <a:t>4/10/25</a:t>
            </a:fld>
            <a:endParaRPr lang="en-US"/>
          </a:p>
        </p:txBody>
      </p:sp>
      <p:sp>
        <p:nvSpPr>
          <p:cNvPr id="6" name="Footer Placeholder 5">
            <a:extLst>
              <a:ext uri="{FF2B5EF4-FFF2-40B4-BE49-F238E27FC236}">
                <a16:creationId xmlns:a16="http://schemas.microsoft.com/office/drawing/2014/main" id="{1398BED4-AF60-6C98-F9F7-ECDCFFB4A1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009BD9-EA68-ED6F-5A7E-B67CC6B435E6}"/>
              </a:ext>
            </a:extLst>
          </p:cNvPr>
          <p:cNvSpPr>
            <a:spLocks noGrp="1"/>
          </p:cNvSpPr>
          <p:nvPr>
            <p:ph type="sldNum" sz="quarter" idx="12"/>
          </p:nvPr>
        </p:nvSpPr>
        <p:spPr/>
        <p:txBody>
          <a:bodyPr/>
          <a:lstStyle/>
          <a:p>
            <a:fld id="{DA3051ED-C2C6-4FC4-8462-5E455A12BF3A}" type="slidenum">
              <a:rPr lang="en-US" smtClean="0"/>
              <a:pPr/>
              <a:t>‹#›</a:t>
            </a:fld>
            <a:endParaRPr lang="en-US"/>
          </a:p>
        </p:txBody>
      </p:sp>
    </p:spTree>
    <p:extLst>
      <p:ext uri="{BB962C8B-B14F-4D97-AF65-F5344CB8AC3E}">
        <p14:creationId xmlns:p14="http://schemas.microsoft.com/office/powerpoint/2010/main" val="3772865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C1373-AC1E-92CF-2A1F-DB60EC9025C9}"/>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EFF36B-3BBB-834D-39AF-56C2C9D53585}"/>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7195B97D-9396-C16D-AC95-459741A993AA}"/>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A6CAC5-FE3A-804A-8390-626382151903}"/>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C32C195D-5B50-3564-CAAF-EA50A77DAF38}"/>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1DDA9C-61FA-296A-F53D-332329593E68}"/>
              </a:ext>
            </a:extLst>
          </p:cNvPr>
          <p:cNvSpPr>
            <a:spLocks noGrp="1"/>
          </p:cNvSpPr>
          <p:nvPr>
            <p:ph type="dt" sz="half" idx="10"/>
          </p:nvPr>
        </p:nvSpPr>
        <p:spPr/>
        <p:txBody>
          <a:bodyPr/>
          <a:lstStyle/>
          <a:p>
            <a:fld id="{EA307DB9-8A5A-46CA-84B3-ABDFEC78B08E}" type="datetime1">
              <a:rPr lang="en-US" smtClean="0"/>
              <a:t>4/10/25</a:t>
            </a:fld>
            <a:endParaRPr lang="en-US"/>
          </a:p>
        </p:txBody>
      </p:sp>
      <p:sp>
        <p:nvSpPr>
          <p:cNvPr id="8" name="Footer Placeholder 7">
            <a:extLst>
              <a:ext uri="{FF2B5EF4-FFF2-40B4-BE49-F238E27FC236}">
                <a16:creationId xmlns:a16="http://schemas.microsoft.com/office/drawing/2014/main" id="{FD89EFD3-D584-6F28-310D-E162BE4432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EF710F-9701-A424-1BB6-6FCDAAAE9703}"/>
              </a:ext>
            </a:extLst>
          </p:cNvPr>
          <p:cNvSpPr>
            <a:spLocks noGrp="1"/>
          </p:cNvSpPr>
          <p:nvPr>
            <p:ph type="sldNum" sz="quarter" idx="12"/>
          </p:nvPr>
        </p:nvSpPr>
        <p:spPr/>
        <p:txBody>
          <a:bodyPr/>
          <a:lstStyle/>
          <a:p>
            <a:fld id="{DA3051ED-C2C6-4FC4-8462-5E455A12BF3A}" type="slidenum">
              <a:rPr lang="en-US" smtClean="0"/>
              <a:pPr/>
              <a:t>‹#›</a:t>
            </a:fld>
            <a:endParaRPr lang="en-US"/>
          </a:p>
        </p:txBody>
      </p:sp>
    </p:spTree>
    <p:extLst>
      <p:ext uri="{BB962C8B-B14F-4D97-AF65-F5344CB8AC3E}">
        <p14:creationId xmlns:p14="http://schemas.microsoft.com/office/powerpoint/2010/main" val="126033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1AC01-203E-5375-DA6D-845BAF25C8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74065B-C91C-959B-E821-CB9DB1BF06A4}"/>
              </a:ext>
            </a:extLst>
          </p:cNvPr>
          <p:cNvSpPr>
            <a:spLocks noGrp="1"/>
          </p:cNvSpPr>
          <p:nvPr>
            <p:ph type="dt" sz="half" idx="10"/>
          </p:nvPr>
        </p:nvSpPr>
        <p:spPr/>
        <p:txBody>
          <a:bodyPr/>
          <a:lstStyle/>
          <a:p>
            <a:fld id="{958DA601-9F12-416B-9EE6-75B3ABB451D4}" type="datetime1">
              <a:rPr lang="en-US" smtClean="0"/>
              <a:t>4/10/25</a:t>
            </a:fld>
            <a:endParaRPr lang="en-US"/>
          </a:p>
        </p:txBody>
      </p:sp>
      <p:sp>
        <p:nvSpPr>
          <p:cNvPr id="4" name="Footer Placeholder 3">
            <a:extLst>
              <a:ext uri="{FF2B5EF4-FFF2-40B4-BE49-F238E27FC236}">
                <a16:creationId xmlns:a16="http://schemas.microsoft.com/office/drawing/2014/main" id="{99D59137-0D84-F63F-2BC7-FA15A921386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2318CE-9878-B025-A418-36DEA9534687}"/>
              </a:ext>
            </a:extLst>
          </p:cNvPr>
          <p:cNvSpPr>
            <a:spLocks noGrp="1"/>
          </p:cNvSpPr>
          <p:nvPr>
            <p:ph type="sldNum" sz="quarter" idx="12"/>
          </p:nvPr>
        </p:nvSpPr>
        <p:spPr/>
        <p:txBody>
          <a:bodyPr/>
          <a:lstStyle/>
          <a:p>
            <a:fld id="{DA3051ED-C2C6-4FC4-8462-5E455A12BF3A}" type="slidenum">
              <a:rPr lang="en-US" smtClean="0"/>
              <a:pPr/>
              <a:t>‹#›</a:t>
            </a:fld>
            <a:endParaRPr lang="en-US"/>
          </a:p>
        </p:txBody>
      </p:sp>
    </p:spTree>
    <p:extLst>
      <p:ext uri="{BB962C8B-B14F-4D97-AF65-F5344CB8AC3E}">
        <p14:creationId xmlns:p14="http://schemas.microsoft.com/office/powerpoint/2010/main" val="3157516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0A4510-7F60-E1C2-C097-9788821AC295}"/>
              </a:ext>
            </a:extLst>
          </p:cNvPr>
          <p:cNvSpPr>
            <a:spLocks noGrp="1"/>
          </p:cNvSpPr>
          <p:nvPr>
            <p:ph type="dt" sz="half" idx="10"/>
          </p:nvPr>
        </p:nvSpPr>
        <p:spPr/>
        <p:txBody>
          <a:bodyPr/>
          <a:lstStyle/>
          <a:p>
            <a:fld id="{EEFBD012-8CAD-4351-9CDD-03224C37B39B}" type="datetime1">
              <a:rPr lang="en-US" smtClean="0"/>
              <a:t>4/10/25</a:t>
            </a:fld>
            <a:endParaRPr lang="en-US"/>
          </a:p>
        </p:txBody>
      </p:sp>
      <p:sp>
        <p:nvSpPr>
          <p:cNvPr id="3" name="Footer Placeholder 2">
            <a:extLst>
              <a:ext uri="{FF2B5EF4-FFF2-40B4-BE49-F238E27FC236}">
                <a16:creationId xmlns:a16="http://schemas.microsoft.com/office/drawing/2014/main" id="{88167635-CA76-975D-3BDA-F1A2D25125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6A0709-3EED-87A8-7360-E639E794A6EA}"/>
              </a:ext>
            </a:extLst>
          </p:cNvPr>
          <p:cNvSpPr>
            <a:spLocks noGrp="1"/>
          </p:cNvSpPr>
          <p:nvPr>
            <p:ph type="sldNum" sz="quarter" idx="12"/>
          </p:nvPr>
        </p:nvSpPr>
        <p:spPr/>
        <p:txBody>
          <a:bodyPr/>
          <a:lstStyle/>
          <a:p>
            <a:fld id="{DA3051ED-C2C6-4FC4-8462-5E455A12BF3A}" type="slidenum">
              <a:rPr lang="en-US" smtClean="0"/>
              <a:pPr/>
              <a:t>‹#›</a:t>
            </a:fld>
            <a:endParaRPr lang="en-US"/>
          </a:p>
        </p:txBody>
      </p:sp>
    </p:spTree>
    <p:extLst>
      <p:ext uri="{BB962C8B-B14F-4D97-AF65-F5344CB8AC3E}">
        <p14:creationId xmlns:p14="http://schemas.microsoft.com/office/powerpoint/2010/main" val="4286246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3EEB3-52EF-366A-6354-FB45B1C4DF2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661C31E2-08FE-2AE2-39CD-3175B8AE2111}"/>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FD117B-F037-25E2-2243-348D3B74B42F}"/>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EF0BB0EA-8101-FC89-EC46-E80E2DE60247}"/>
              </a:ext>
            </a:extLst>
          </p:cNvPr>
          <p:cNvSpPr>
            <a:spLocks noGrp="1"/>
          </p:cNvSpPr>
          <p:nvPr>
            <p:ph type="dt" sz="half" idx="10"/>
          </p:nvPr>
        </p:nvSpPr>
        <p:spPr/>
        <p:txBody>
          <a:bodyPr/>
          <a:lstStyle/>
          <a:p>
            <a:fld id="{BAF7DCC5-D161-4EA8-B38A-85DD089FA3E5}" type="datetime1">
              <a:rPr lang="en-US" smtClean="0"/>
              <a:t>4/10/25</a:t>
            </a:fld>
            <a:endParaRPr lang="en-US"/>
          </a:p>
        </p:txBody>
      </p:sp>
      <p:sp>
        <p:nvSpPr>
          <p:cNvPr id="6" name="Footer Placeholder 5">
            <a:extLst>
              <a:ext uri="{FF2B5EF4-FFF2-40B4-BE49-F238E27FC236}">
                <a16:creationId xmlns:a16="http://schemas.microsoft.com/office/drawing/2014/main" id="{E534CA63-C1C1-8115-3925-08A339AF24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C2A125-E84F-7FAF-457F-C345D06E3C85}"/>
              </a:ext>
            </a:extLst>
          </p:cNvPr>
          <p:cNvSpPr>
            <a:spLocks noGrp="1"/>
          </p:cNvSpPr>
          <p:nvPr>
            <p:ph type="sldNum" sz="quarter" idx="12"/>
          </p:nvPr>
        </p:nvSpPr>
        <p:spPr/>
        <p:txBody>
          <a:bodyPr/>
          <a:lstStyle/>
          <a:p>
            <a:fld id="{DA3051ED-C2C6-4FC4-8462-5E455A12BF3A}" type="slidenum">
              <a:rPr lang="en-US" smtClean="0"/>
              <a:pPr/>
              <a:t>‹#›</a:t>
            </a:fld>
            <a:endParaRPr lang="en-US"/>
          </a:p>
        </p:txBody>
      </p:sp>
    </p:spTree>
    <p:extLst>
      <p:ext uri="{BB962C8B-B14F-4D97-AF65-F5344CB8AC3E}">
        <p14:creationId xmlns:p14="http://schemas.microsoft.com/office/powerpoint/2010/main" val="3221981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5DCF1-8E55-84B1-4AF4-3DEF302D8395}"/>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34397CC4-0F1D-71A7-985F-B22CA87BB466}"/>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892F67D8-CBDF-5788-B6CF-4DDC1060B59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037500A0-47BC-8C2F-2F2C-A890D0363E3A}"/>
              </a:ext>
            </a:extLst>
          </p:cNvPr>
          <p:cNvSpPr>
            <a:spLocks noGrp="1"/>
          </p:cNvSpPr>
          <p:nvPr>
            <p:ph type="dt" sz="half" idx="10"/>
          </p:nvPr>
        </p:nvSpPr>
        <p:spPr/>
        <p:txBody>
          <a:bodyPr/>
          <a:lstStyle/>
          <a:p>
            <a:fld id="{F18DB9D7-AC21-4FC9-ADDA-6251B52C3356}" type="datetime1">
              <a:rPr lang="en-US" smtClean="0"/>
              <a:t>4/10/25</a:t>
            </a:fld>
            <a:endParaRPr lang="en-US"/>
          </a:p>
        </p:txBody>
      </p:sp>
      <p:sp>
        <p:nvSpPr>
          <p:cNvPr id="6" name="Footer Placeholder 5">
            <a:extLst>
              <a:ext uri="{FF2B5EF4-FFF2-40B4-BE49-F238E27FC236}">
                <a16:creationId xmlns:a16="http://schemas.microsoft.com/office/drawing/2014/main" id="{AE9D997C-0418-ED70-468B-35F3716C23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CF365C-07A3-EC05-E9C2-CC374BE2FDE0}"/>
              </a:ext>
            </a:extLst>
          </p:cNvPr>
          <p:cNvSpPr>
            <a:spLocks noGrp="1"/>
          </p:cNvSpPr>
          <p:nvPr>
            <p:ph type="sldNum" sz="quarter" idx="12"/>
          </p:nvPr>
        </p:nvSpPr>
        <p:spPr/>
        <p:txBody>
          <a:bodyPr/>
          <a:lstStyle/>
          <a:p>
            <a:fld id="{DA3051ED-C2C6-4FC4-8462-5E455A12BF3A}" type="slidenum">
              <a:rPr lang="en-US" smtClean="0"/>
              <a:pPr/>
              <a:t>‹#›</a:t>
            </a:fld>
            <a:endParaRPr lang="en-US"/>
          </a:p>
        </p:txBody>
      </p:sp>
    </p:spTree>
    <p:extLst>
      <p:ext uri="{BB962C8B-B14F-4D97-AF65-F5344CB8AC3E}">
        <p14:creationId xmlns:p14="http://schemas.microsoft.com/office/powerpoint/2010/main" val="1180471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E749D-4CB9-1C80-5911-8ED4715646E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7A45D99-0477-C6C6-EF13-BC449F35C7EA}"/>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C9E725-A765-9D87-1760-5CD9EAFF9042}"/>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82000"/>
                  </a:schemeClr>
                </a:solidFill>
              </a:defRPr>
            </a:lvl1pPr>
          </a:lstStyle>
          <a:p>
            <a:fld id="{03EE77C0-7703-416A-A4BA-4B2E9CDF2507}" type="datetime1">
              <a:rPr lang="en-US" smtClean="0"/>
              <a:t>4/10/25</a:t>
            </a:fld>
            <a:endParaRPr lang="en-US"/>
          </a:p>
        </p:txBody>
      </p:sp>
      <p:sp>
        <p:nvSpPr>
          <p:cNvPr id="5" name="Footer Placeholder 4">
            <a:extLst>
              <a:ext uri="{FF2B5EF4-FFF2-40B4-BE49-F238E27FC236}">
                <a16:creationId xmlns:a16="http://schemas.microsoft.com/office/drawing/2014/main" id="{56E85312-0125-3592-6DC7-9D87DDFA28FC}"/>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BC69599-D9B8-75FA-8FF9-A6FD6F7C0440}"/>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82000"/>
                  </a:schemeClr>
                </a:solidFill>
              </a:defRPr>
            </a:lvl1pPr>
          </a:lstStyle>
          <a:p>
            <a:fld id="{DA3051ED-C2C6-4FC4-8462-5E455A12BF3A}" type="slidenum">
              <a:rPr lang="en-US" smtClean="0"/>
              <a:pPr/>
              <a:t>‹#›</a:t>
            </a:fld>
            <a:endParaRPr lang="en-US"/>
          </a:p>
        </p:txBody>
      </p:sp>
    </p:spTree>
    <p:extLst>
      <p:ext uri="{BB962C8B-B14F-4D97-AF65-F5344CB8AC3E}">
        <p14:creationId xmlns:p14="http://schemas.microsoft.com/office/powerpoint/2010/main" val="417111021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a:xfrm>
            <a:off x="685800" y="304801"/>
            <a:ext cx="7772400" cy="3295650"/>
          </a:xfrm>
        </p:spPr>
        <p:txBody>
          <a:bodyPr>
            <a:normAutofit fontScale="90000"/>
          </a:bodyPr>
          <a:lstStyle/>
          <a:p>
            <a:r>
              <a:rPr lang="en-US" sz="4000" dirty="0"/>
              <a:t>CSE 2202</a:t>
            </a:r>
            <a:br>
              <a:rPr lang="en-US" sz="4000" dirty="0"/>
            </a:br>
            <a:r>
              <a:rPr lang="en-US" sz="4000" dirty="0"/>
              <a:t>Design and Analysis of Algorithms – I </a:t>
            </a:r>
            <a:br>
              <a:rPr lang="en-US" sz="4000" dirty="0"/>
            </a:br>
            <a:r>
              <a:rPr lang="en-US" sz="4000" b="1" dirty="0"/>
              <a:t>Lecture 4</a:t>
            </a:r>
            <a:br>
              <a:rPr lang="en-US" dirty="0"/>
            </a:br>
            <a:r>
              <a:rPr lang="en-US" b="1" dirty="0"/>
              <a:t>Topological Sort</a:t>
            </a:r>
            <a:br>
              <a:rPr lang="en-US" b="1" dirty="0"/>
            </a:br>
            <a:r>
              <a:rPr lang="en-US" b="1" dirty="0"/>
              <a:t>Strongly Connected Components</a:t>
            </a:r>
          </a:p>
        </p:txBody>
      </p:sp>
      <p:sp>
        <p:nvSpPr>
          <p:cNvPr id="2" name="Slide Number Placeholder 1"/>
          <p:cNvSpPr>
            <a:spLocks noGrp="1"/>
          </p:cNvSpPr>
          <p:nvPr>
            <p:ph type="sldNum" sz="quarter" idx="12"/>
          </p:nvPr>
        </p:nvSpPr>
        <p:spPr/>
        <p:txBody>
          <a:bodyPr/>
          <a:lstStyle/>
          <a:p>
            <a:fld id="{DA3051ED-C2C6-4FC4-8462-5E455A12BF3A}" type="slidenum">
              <a:rPr lang="en-US" smtClean="0"/>
              <a:pPr/>
              <a:t>1</a:t>
            </a:fld>
            <a:endParaRPr lang="en-US"/>
          </a:p>
        </p:txBody>
      </p:sp>
    </p:spTree>
    <p:extLst>
      <p:ext uri="{BB962C8B-B14F-4D97-AF65-F5344CB8AC3E}">
        <p14:creationId xmlns:p14="http://schemas.microsoft.com/office/powerpoint/2010/main" val="2066259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1A9D312-825E-F1B3-3432-9C48947D486C}"/>
              </a:ext>
            </a:extLst>
          </p:cNvPr>
          <p:cNvPicPr>
            <a:picLocks noChangeAspect="1"/>
          </p:cNvPicPr>
          <p:nvPr/>
        </p:nvPicPr>
        <p:blipFill>
          <a:blip r:embed="rId2"/>
          <a:stretch>
            <a:fillRect/>
          </a:stretch>
        </p:blipFill>
        <p:spPr>
          <a:xfrm>
            <a:off x="124948" y="0"/>
            <a:ext cx="7495052" cy="2625486"/>
          </a:xfrm>
          <a:prstGeom prst="rect">
            <a:avLst/>
          </a:prstGeom>
        </p:spPr>
      </p:pic>
      <p:pic>
        <p:nvPicPr>
          <p:cNvPr id="7" name="Picture 6">
            <a:extLst>
              <a:ext uri="{FF2B5EF4-FFF2-40B4-BE49-F238E27FC236}">
                <a16:creationId xmlns:a16="http://schemas.microsoft.com/office/drawing/2014/main" id="{740BE6BD-C1F5-68F2-E836-A4FD237C18DF}"/>
              </a:ext>
            </a:extLst>
          </p:cNvPr>
          <p:cNvPicPr>
            <a:picLocks noChangeAspect="1"/>
          </p:cNvPicPr>
          <p:nvPr/>
        </p:nvPicPr>
        <p:blipFill>
          <a:blip r:embed="rId3"/>
          <a:stretch>
            <a:fillRect/>
          </a:stretch>
        </p:blipFill>
        <p:spPr>
          <a:xfrm>
            <a:off x="-85" y="2625486"/>
            <a:ext cx="4401164" cy="1943371"/>
          </a:xfrm>
          <a:prstGeom prst="rect">
            <a:avLst/>
          </a:prstGeom>
        </p:spPr>
      </p:pic>
      <p:pic>
        <p:nvPicPr>
          <p:cNvPr id="11" name="Picture 10">
            <a:extLst>
              <a:ext uri="{FF2B5EF4-FFF2-40B4-BE49-F238E27FC236}">
                <a16:creationId xmlns:a16="http://schemas.microsoft.com/office/drawing/2014/main" id="{14B590CF-121E-F571-C15E-DA85589F047A}"/>
              </a:ext>
            </a:extLst>
          </p:cNvPr>
          <p:cNvPicPr>
            <a:picLocks noChangeAspect="1"/>
          </p:cNvPicPr>
          <p:nvPr/>
        </p:nvPicPr>
        <p:blipFill>
          <a:blip r:embed="rId4"/>
          <a:stretch>
            <a:fillRect/>
          </a:stretch>
        </p:blipFill>
        <p:spPr>
          <a:xfrm>
            <a:off x="0" y="4564713"/>
            <a:ext cx="3553448" cy="1943371"/>
          </a:xfrm>
          <a:prstGeom prst="rect">
            <a:avLst/>
          </a:prstGeom>
        </p:spPr>
      </p:pic>
      <p:pic>
        <p:nvPicPr>
          <p:cNvPr id="13" name="Picture 12">
            <a:extLst>
              <a:ext uri="{FF2B5EF4-FFF2-40B4-BE49-F238E27FC236}">
                <a16:creationId xmlns:a16="http://schemas.microsoft.com/office/drawing/2014/main" id="{DECAFCC0-3A05-B95B-40F0-347037D61C0D}"/>
              </a:ext>
            </a:extLst>
          </p:cNvPr>
          <p:cNvPicPr>
            <a:picLocks noChangeAspect="1"/>
          </p:cNvPicPr>
          <p:nvPr/>
        </p:nvPicPr>
        <p:blipFill>
          <a:blip r:embed="rId5"/>
          <a:stretch>
            <a:fillRect/>
          </a:stretch>
        </p:blipFill>
        <p:spPr>
          <a:xfrm>
            <a:off x="4401079" y="2336800"/>
            <a:ext cx="4867954" cy="3028566"/>
          </a:xfrm>
          <a:prstGeom prst="rect">
            <a:avLst/>
          </a:prstGeom>
        </p:spPr>
      </p:pic>
      <p:sp>
        <p:nvSpPr>
          <p:cNvPr id="14" name="Text Box 336">
            <a:extLst>
              <a:ext uri="{FF2B5EF4-FFF2-40B4-BE49-F238E27FC236}">
                <a16:creationId xmlns:a16="http://schemas.microsoft.com/office/drawing/2014/main" id="{E060EFC2-39ED-B044-49A2-B087C34C1F34}"/>
              </a:ext>
            </a:extLst>
          </p:cNvPr>
          <p:cNvSpPr txBox="1">
            <a:spLocks noChangeArrowheads="1"/>
          </p:cNvSpPr>
          <p:nvPr/>
        </p:nvSpPr>
        <p:spPr bwMode="auto">
          <a:xfrm>
            <a:off x="4163633" y="5536399"/>
            <a:ext cx="5105400" cy="646331"/>
          </a:xfrm>
          <a:prstGeom prst="rect">
            <a:avLst/>
          </a:prstGeom>
          <a:noFill/>
          <a:ln w="9525">
            <a:noFill/>
            <a:miter lim="800000"/>
            <a:headEnd/>
            <a:tailEnd/>
          </a:ln>
        </p:spPr>
        <p:txBody>
          <a:bodyPr wrap="square">
            <a:spAutoFit/>
          </a:bodyPr>
          <a:lstStyle/>
          <a:p>
            <a:r>
              <a:rPr lang="en-US" b="1" dirty="0">
                <a:solidFill>
                  <a:srgbClr val="FF0000"/>
                </a:solidFill>
              </a:rPr>
              <a:t>Well-formed expression: parenthesis are</a:t>
            </a:r>
          </a:p>
          <a:p>
            <a:r>
              <a:rPr lang="en-US" b="1" dirty="0">
                <a:solidFill>
                  <a:srgbClr val="FF0000"/>
                </a:solidFill>
              </a:rPr>
              <a:t>properly nested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t>Characterizing a DAG</a:t>
            </a:r>
          </a:p>
        </p:txBody>
      </p:sp>
      <p:sp>
        <p:nvSpPr>
          <p:cNvPr id="17411" name="Rectangle 3"/>
          <p:cNvSpPr>
            <a:spLocks noGrp="1" noChangeArrowheads="1"/>
          </p:cNvSpPr>
          <p:nvPr>
            <p:ph idx="1"/>
          </p:nvPr>
        </p:nvSpPr>
        <p:spPr>
          <a:xfrm>
            <a:off x="152400" y="2376488"/>
            <a:ext cx="8839200" cy="3719512"/>
          </a:xfrm>
        </p:spPr>
        <p:txBody>
          <a:bodyPr/>
          <a:lstStyle/>
          <a:p>
            <a:pPr>
              <a:buFont typeface="Wingdings" pitchFamily="2" charset="2"/>
              <a:buNone/>
            </a:pPr>
            <a:endParaRPr lang="en-US" dirty="0">
              <a:sym typeface="Symbol" pitchFamily="18" charset="2"/>
            </a:endParaRPr>
          </a:p>
          <a:p>
            <a:pPr lvl="1"/>
            <a:endParaRPr lang="en-US" dirty="0">
              <a:sym typeface="Symbol" pitchFamily="18" charset="2"/>
            </a:endParaRPr>
          </a:p>
          <a:p>
            <a:endParaRPr lang="en-US" dirty="0">
              <a:sym typeface="Symbol" pitchFamily="18" charset="2"/>
            </a:endParaRPr>
          </a:p>
        </p:txBody>
      </p:sp>
      <p:sp>
        <p:nvSpPr>
          <p:cNvPr id="2" name="Slide Number Placeholder 1"/>
          <p:cNvSpPr>
            <a:spLocks noGrp="1"/>
          </p:cNvSpPr>
          <p:nvPr>
            <p:ph type="sldNum" sz="quarter" idx="12"/>
          </p:nvPr>
        </p:nvSpPr>
        <p:spPr/>
        <p:txBody>
          <a:bodyPr/>
          <a:lstStyle/>
          <a:p>
            <a:fld id="{DA3051ED-C2C6-4FC4-8462-5E455A12BF3A}" type="slidenum">
              <a:rPr lang="en-US" smtClean="0">
                <a:solidFill>
                  <a:schemeClr val="tx1"/>
                </a:solidFill>
              </a:rPr>
              <a:pPr/>
              <a:t>11</a:t>
            </a:fld>
            <a:endParaRPr lang="en-US">
              <a:solidFill>
                <a:schemeClr val="tx1"/>
              </a:solidFill>
            </a:endParaRPr>
          </a:p>
        </p:txBody>
      </p:sp>
      <p:sp>
        <p:nvSpPr>
          <p:cNvPr id="17412" name="Text Box 4"/>
          <p:cNvSpPr txBox="1">
            <a:spLocks noChangeArrowheads="1"/>
          </p:cNvSpPr>
          <p:nvPr/>
        </p:nvSpPr>
        <p:spPr bwMode="auto">
          <a:xfrm>
            <a:off x="228600" y="914400"/>
            <a:ext cx="8686800" cy="369332"/>
          </a:xfrm>
          <a:prstGeom prst="rect">
            <a:avLst/>
          </a:prstGeom>
          <a:noFill/>
          <a:ln w="12700">
            <a:noFill/>
            <a:miter lim="800000"/>
            <a:headEnd type="none" w="sm" len="sm"/>
            <a:tailEnd type="none" w="sm" len="sm"/>
          </a:ln>
        </p:spPr>
        <p:txBody>
          <a:bodyPr>
            <a:spAutoFit/>
          </a:bodyPr>
          <a:lstStyle/>
          <a:p>
            <a:endParaRPr lang="en-US" dirty="0"/>
          </a:p>
        </p:txBody>
      </p:sp>
      <p:sp>
        <p:nvSpPr>
          <p:cNvPr id="99333" name="Text Box 5"/>
          <p:cNvSpPr txBox="1">
            <a:spLocks noChangeArrowheads="1"/>
          </p:cNvSpPr>
          <p:nvPr/>
        </p:nvSpPr>
        <p:spPr bwMode="auto">
          <a:xfrm>
            <a:off x="228600" y="1371600"/>
            <a:ext cx="6836230" cy="646331"/>
          </a:xfrm>
          <a:prstGeom prst="rect">
            <a:avLst/>
          </a:prstGeom>
          <a:solidFill>
            <a:srgbClr val="CCECFF"/>
          </a:solidFill>
          <a:ln w="12700">
            <a:solidFill>
              <a:schemeClr val="tx1"/>
            </a:solidFill>
            <a:miter lim="800000"/>
            <a:headEnd type="none" w="sm" len="sm"/>
            <a:tailEnd type="none" w="sm" len="sm"/>
          </a:ln>
          <a:effectLst>
            <a:outerShdw dist="107763" dir="2700000" algn="ctr" rotWithShape="0">
              <a:schemeClr val="bg2"/>
            </a:outerShdw>
          </a:effectLst>
        </p:spPr>
        <p:txBody>
          <a:bodyPr wrap="none">
            <a:spAutoFit/>
          </a:bodyPr>
          <a:lstStyle/>
          <a:p>
            <a:pPr>
              <a:defRPr/>
            </a:pPr>
            <a:r>
              <a:rPr lang="en-US" b="1" dirty="0">
                <a:latin typeface="Arial" charset="0"/>
              </a:rPr>
              <a:t>Lemma 22.11</a:t>
            </a:r>
          </a:p>
          <a:p>
            <a:pPr>
              <a:defRPr/>
            </a:pPr>
            <a:r>
              <a:rPr lang="en-US" dirty="0">
                <a:latin typeface="Arial" charset="0"/>
              </a:rPr>
              <a:t>A directed graph </a:t>
            </a:r>
            <a:r>
              <a:rPr lang="en-US" i="1" dirty="0">
                <a:latin typeface="Arial" charset="0"/>
              </a:rPr>
              <a:t>G</a:t>
            </a:r>
            <a:r>
              <a:rPr lang="en-US" dirty="0">
                <a:latin typeface="Arial" charset="0"/>
              </a:rPr>
              <a:t> is acyclic </a:t>
            </a:r>
            <a:r>
              <a:rPr lang="en-US" dirty="0" err="1">
                <a:latin typeface="Arial" charset="0"/>
              </a:rPr>
              <a:t>iff</a:t>
            </a:r>
            <a:r>
              <a:rPr lang="en-US" dirty="0">
                <a:latin typeface="Arial" charset="0"/>
              </a:rPr>
              <a:t> a DFS of G yields no back edges.</a:t>
            </a:r>
          </a:p>
        </p:txBody>
      </p:sp>
      <p:sp>
        <p:nvSpPr>
          <p:cNvPr id="17414" name="Oval 9"/>
          <p:cNvSpPr>
            <a:spLocks noChangeArrowheads="1"/>
          </p:cNvSpPr>
          <p:nvPr/>
        </p:nvSpPr>
        <p:spPr bwMode="auto">
          <a:xfrm>
            <a:off x="3063875" y="3379788"/>
            <a:ext cx="381000" cy="381000"/>
          </a:xfrm>
          <a:prstGeom prst="ellipse">
            <a:avLst/>
          </a:prstGeom>
          <a:solidFill>
            <a:srgbClr val="CCECFF"/>
          </a:solidFill>
          <a:ln w="12700">
            <a:solidFill>
              <a:schemeClr val="tx1"/>
            </a:solidFill>
            <a:round/>
            <a:headEnd type="none" w="sm" len="sm"/>
            <a:tailEnd type="none" w="sm" len="sm"/>
          </a:ln>
        </p:spPr>
        <p:txBody>
          <a:bodyPr wrap="none" anchor="ctr"/>
          <a:lstStyle/>
          <a:p>
            <a:pPr algn="ctr"/>
            <a:r>
              <a:rPr lang="en-US" i="1"/>
              <a:t>v</a:t>
            </a:r>
          </a:p>
        </p:txBody>
      </p:sp>
      <p:sp>
        <p:nvSpPr>
          <p:cNvPr id="17415" name="Oval 10"/>
          <p:cNvSpPr>
            <a:spLocks noChangeArrowheads="1"/>
          </p:cNvSpPr>
          <p:nvPr/>
        </p:nvSpPr>
        <p:spPr bwMode="auto">
          <a:xfrm>
            <a:off x="4130675" y="3379788"/>
            <a:ext cx="381000" cy="381000"/>
          </a:xfrm>
          <a:prstGeom prst="ellipse">
            <a:avLst/>
          </a:prstGeom>
          <a:solidFill>
            <a:srgbClr val="CCECFF"/>
          </a:solidFill>
          <a:ln w="12700">
            <a:solidFill>
              <a:schemeClr val="tx1"/>
            </a:solidFill>
            <a:round/>
            <a:headEnd type="none" w="sm" len="sm"/>
            <a:tailEnd type="none" w="sm" len="sm"/>
          </a:ln>
        </p:spPr>
        <p:txBody>
          <a:bodyPr wrap="none" anchor="ctr"/>
          <a:lstStyle/>
          <a:p>
            <a:endParaRPr lang="en-US" dirty="0"/>
          </a:p>
        </p:txBody>
      </p:sp>
      <p:sp>
        <p:nvSpPr>
          <p:cNvPr id="17416" name="Oval 11"/>
          <p:cNvSpPr>
            <a:spLocks noChangeArrowheads="1"/>
          </p:cNvSpPr>
          <p:nvPr/>
        </p:nvSpPr>
        <p:spPr bwMode="auto">
          <a:xfrm>
            <a:off x="5273675" y="3379788"/>
            <a:ext cx="381000" cy="381000"/>
          </a:xfrm>
          <a:prstGeom prst="ellipse">
            <a:avLst/>
          </a:prstGeom>
          <a:solidFill>
            <a:srgbClr val="CCECFF"/>
          </a:solidFill>
          <a:ln w="12700">
            <a:solidFill>
              <a:schemeClr val="tx1"/>
            </a:solidFill>
            <a:round/>
            <a:headEnd type="none" w="sm" len="sm"/>
            <a:tailEnd type="none" w="sm" len="sm"/>
          </a:ln>
        </p:spPr>
        <p:txBody>
          <a:bodyPr wrap="none" anchor="ctr"/>
          <a:lstStyle/>
          <a:p>
            <a:endParaRPr lang="en-US"/>
          </a:p>
        </p:txBody>
      </p:sp>
      <p:sp>
        <p:nvSpPr>
          <p:cNvPr id="17417" name="Oval 12"/>
          <p:cNvSpPr>
            <a:spLocks noChangeArrowheads="1"/>
          </p:cNvSpPr>
          <p:nvPr/>
        </p:nvSpPr>
        <p:spPr bwMode="auto">
          <a:xfrm>
            <a:off x="6416675" y="3379788"/>
            <a:ext cx="381000" cy="381000"/>
          </a:xfrm>
          <a:prstGeom prst="ellipse">
            <a:avLst/>
          </a:prstGeom>
          <a:solidFill>
            <a:srgbClr val="CCECFF"/>
          </a:solidFill>
          <a:ln w="12700">
            <a:solidFill>
              <a:schemeClr val="tx1"/>
            </a:solidFill>
            <a:round/>
            <a:headEnd type="none" w="sm" len="sm"/>
            <a:tailEnd type="none" w="sm" len="sm"/>
          </a:ln>
        </p:spPr>
        <p:txBody>
          <a:bodyPr wrap="none" anchor="ctr"/>
          <a:lstStyle/>
          <a:p>
            <a:pPr algn="ctr"/>
            <a:r>
              <a:rPr lang="en-US" i="1"/>
              <a:t>u</a:t>
            </a:r>
          </a:p>
        </p:txBody>
      </p:sp>
      <p:cxnSp>
        <p:nvCxnSpPr>
          <p:cNvPr id="17418" name="AutoShape 13"/>
          <p:cNvCxnSpPr>
            <a:cxnSpLocks noChangeShapeType="1"/>
            <a:stCxn id="17414" idx="6"/>
            <a:endCxn id="17415" idx="2"/>
          </p:cNvCxnSpPr>
          <p:nvPr/>
        </p:nvCxnSpPr>
        <p:spPr bwMode="auto">
          <a:xfrm>
            <a:off x="3444875" y="3570288"/>
            <a:ext cx="685800" cy="0"/>
          </a:xfrm>
          <a:prstGeom prst="straightConnector1">
            <a:avLst/>
          </a:prstGeom>
          <a:noFill/>
          <a:ln w="12700">
            <a:solidFill>
              <a:schemeClr val="tx1"/>
            </a:solidFill>
            <a:round/>
            <a:headEnd type="none" w="sm" len="sm"/>
            <a:tailEnd type="triangle" w="med" len="med"/>
          </a:ln>
        </p:spPr>
      </p:cxnSp>
      <p:cxnSp>
        <p:nvCxnSpPr>
          <p:cNvPr id="17419" name="AutoShape 14"/>
          <p:cNvCxnSpPr>
            <a:cxnSpLocks noChangeShapeType="1"/>
            <a:stCxn id="17415" idx="6"/>
            <a:endCxn id="17416" idx="2"/>
          </p:cNvCxnSpPr>
          <p:nvPr/>
        </p:nvCxnSpPr>
        <p:spPr bwMode="auto">
          <a:xfrm>
            <a:off x="4511675" y="3570288"/>
            <a:ext cx="762000" cy="0"/>
          </a:xfrm>
          <a:prstGeom prst="straightConnector1">
            <a:avLst/>
          </a:prstGeom>
          <a:noFill/>
          <a:ln w="12700">
            <a:solidFill>
              <a:schemeClr val="tx1"/>
            </a:solidFill>
            <a:round/>
            <a:headEnd type="none" w="sm" len="sm"/>
            <a:tailEnd type="triangle" w="med" len="med"/>
          </a:ln>
        </p:spPr>
      </p:cxnSp>
      <p:cxnSp>
        <p:nvCxnSpPr>
          <p:cNvPr id="17420" name="AutoShape 15"/>
          <p:cNvCxnSpPr>
            <a:cxnSpLocks noChangeShapeType="1"/>
            <a:stCxn id="17416" idx="6"/>
            <a:endCxn id="17417" idx="2"/>
          </p:cNvCxnSpPr>
          <p:nvPr/>
        </p:nvCxnSpPr>
        <p:spPr bwMode="auto">
          <a:xfrm>
            <a:off x="5654675" y="3570288"/>
            <a:ext cx="762000" cy="0"/>
          </a:xfrm>
          <a:prstGeom prst="straightConnector1">
            <a:avLst/>
          </a:prstGeom>
          <a:noFill/>
          <a:ln w="12700">
            <a:solidFill>
              <a:schemeClr val="tx1"/>
            </a:solidFill>
            <a:round/>
            <a:headEnd type="none" w="sm" len="sm"/>
            <a:tailEnd type="triangle" w="med" len="med"/>
          </a:ln>
        </p:spPr>
      </p:cxnSp>
      <p:cxnSp>
        <p:nvCxnSpPr>
          <p:cNvPr id="17421" name="AutoShape 16"/>
          <p:cNvCxnSpPr>
            <a:cxnSpLocks noChangeShapeType="1"/>
            <a:stCxn id="17417" idx="4"/>
            <a:endCxn id="17414" idx="4"/>
          </p:cNvCxnSpPr>
          <p:nvPr/>
        </p:nvCxnSpPr>
        <p:spPr bwMode="auto">
          <a:xfrm rot="5400000">
            <a:off x="4929981" y="2085182"/>
            <a:ext cx="1587" cy="3352800"/>
          </a:xfrm>
          <a:prstGeom prst="curvedConnector3">
            <a:avLst>
              <a:gd name="adj1" fmla="val 14400005"/>
            </a:avLst>
          </a:prstGeom>
          <a:noFill/>
          <a:ln w="12700">
            <a:solidFill>
              <a:schemeClr val="tx1"/>
            </a:solidFill>
            <a:round/>
            <a:headEnd type="none" w="sm" len="sm"/>
            <a:tailEnd type="triangle" w="med" len="med"/>
          </a:ln>
        </p:spPr>
      </p:cxnSp>
      <p:sp>
        <p:nvSpPr>
          <p:cNvPr id="17422" name="Text Box 17"/>
          <p:cNvSpPr txBox="1">
            <a:spLocks noChangeArrowheads="1"/>
          </p:cNvSpPr>
          <p:nvPr/>
        </p:nvSpPr>
        <p:spPr bwMode="auto">
          <a:xfrm>
            <a:off x="3581400" y="3200400"/>
            <a:ext cx="314510" cy="400110"/>
          </a:xfrm>
          <a:prstGeom prst="rect">
            <a:avLst/>
          </a:prstGeom>
          <a:noFill/>
          <a:ln w="12700">
            <a:noFill/>
            <a:miter lim="800000"/>
            <a:headEnd type="none" w="sm" len="sm"/>
            <a:tailEnd type="none" w="sm" len="sm"/>
          </a:ln>
        </p:spPr>
        <p:txBody>
          <a:bodyPr wrap="none">
            <a:spAutoFit/>
          </a:bodyPr>
          <a:lstStyle/>
          <a:p>
            <a:r>
              <a:rPr lang="en-US" sz="2000" b="1"/>
              <a:t>T</a:t>
            </a:r>
          </a:p>
        </p:txBody>
      </p:sp>
      <p:sp>
        <p:nvSpPr>
          <p:cNvPr id="17423" name="Text Box 18"/>
          <p:cNvSpPr txBox="1">
            <a:spLocks noChangeArrowheads="1"/>
          </p:cNvSpPr>
          <p:nvPr/>
        </p:nvSpPr>
        <p:spPr bwMode="auto">
          <a:xfrm>
            <a:off x="4664075" y="3200400"/>
            <a:ext cx="314510" cy="400110"/>
          </a:xfrm>
          <a:prstGeom prst="rect">
            <a:avLst/>
          </a:prstGeom>
          <a:noFill/>
          <a:ln w="12700">
            <a:noFill/>
            <a:miter lim="800000"/>
            <a:headEnd type="none" w="sm" len="sm"/>
            <a:tailEnd type="none" w="sm" len="sm"/>
          </a:ln>
        </p:spPr>
        <p:txBody>
          <a:bodyPr wrap="none">
            <a:spAutoFit/>
          </a:bodyPr>
          <a:lstStyle/>
          <a:p>
            <a:r>
              <a:rPr lang="en-US" sz="2000" b="1"/>
              <a:t>T</a:t>
            </a:r>
          </a:p>
        </p:txBody>
      </p:sp>
      <p:sp>
        <p:nvSpPr>
          <p:cNvPr id="17424" name="Text Box 19"/>
          <p:cNvSpPr txBox="1">
            <a:spLocks noChangeArrowheads="1"/>
          </p:cNvSpPr>
          <p:nvPr/>
        </p:nvSpPr>
        <p:spPr bwMode="auto">
          <a:xfrm>
            <a:off x="5807075" y="3200400"/>
            <a:ext cx="314510" cy="400110"/>
          </a:xfrm>
          <a:prstGeom prst="rect">
            <a:avLst/>
          </a:prstGeom>
          <a:noFill/>
          <a:ln w="12700">
            <a:noFill/>
            <a:miter lim="800000"/>
            <a:headEnd type="none" w="sm" len="sm"/>
            <a:tailEnd type="none" w="sm" len="sm"/>
          </a:ln>
        </p:spPr>
        <p:txBody>
          <a:bodyPr wrap="none">
            <a:spAutoFit/>
          </a:bodyPr>
          <a:lstStyle/>
          <a:p>
            <a:r>
              <a:rPr lang="en-US" sz="2000" b="1"/>
              <a:t>T</a:t>
            </a:r>
          </a:p>
        </p:txBody>
      </p:sp>
      <p:sp>
        <p:nvSpPr>
          <p:cNvPr id="17425" name="Text Box 20"/>
          <p:cNvSpPr txBox="1">
            <a:spLocks noChangeArrowheads="1"/>
          </p:cNvSpPr>
          <p:nvPr/>
        </p:nvSpPr>
        <p:spPr bwMode="auto">
          <a:xfrm>
            <a:off x="4740275" y="3913188"/>
            <a:ext cx="343364" cy="400110"/>
          </a:xfrm>
          <a:prstGeom prst="rect">
            <a:avLst/>
          </a:prstGeom>
          <a:noFill/>
          <a:ln w="12700">
            <a:noFill/>
            <a:miter lim="800000"/>
            <a:headEnd type="none" w="sm" len="sm"/>
            <a:tailEnd type="none" w="sm" len="sm"/>
          </a:ln>
        </p:spPr>
        <p:txBody>
          <a:bodyPr wrap="none">
            <a:spAutoFit/>
          </a:bodyPr>
          <a:lstStyle/>
          <a:p>
            <a:r>
              <a:rPr lang="en-US" sz="2000" b="1"/>
              <a:t>B</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Topological sort</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DA3051ED-C2C6-4FC4-8462-5E455A12BF3A}" type="slidenum">
              <a:rPr lang="en-US" smtClean="0"/>
              <a:pPr/>
              <a:t>12</a:t>
            </a:fld>
            <a:endParaRPr lang="en-US"/>
          </a:p>
        </p:txBody>
      </p:sp>
    </p:spTree>
    <p:extLst>
      <p:ext uri="{BB962C8B-B14F-4D97-AF65-F5344CB8AC3E}">
        <p14:creationId xmlns:p14="http://schemas.microsoft.com/office/powerpoint/2010/main" val="103096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25451" y="487850"/>
            <a:ext cx="8229600" cy="681037"/>
          </a:xfrm>
        </p:spPr>
        <p:txBody>
          <a:bodyPr>
            <a:normAutofit/>
          </a:bodyPr>
          <a:lstStyle/>
          <a:p>
            <a:r>
              <a:rPr lang="en-US" dirty="0"/>
              <a:t>Topological Sort</a:t>
            </a:r>
          </a:p>
        </p:txBody>
      </p:sp>
      <p:sp>
        <p:nvSpPr>
          <p:cNvPr id="734211" name="Rectangle 3"/>
          <p:cNvSpPr>
            <a:spLocks noGrp="1" noChangeArrowheads="1"/>
          </p:cNvSpPr>
          <p:nvPr>
            <p:ph idx="1"/>
          </p:nvPr>
        </p:nvSpPr>
        <p:spPr>
          <a:xfrm>
            <a:off x="114300" y="1313494"/>
            <a:ext cx="8915400" cy="4438018"/>
          </a:xfrm>
        </p:spPr>
        <p:txBody>
          <a:bodyPr rtlCol="0">
            <a:normAutofit/>
          </a:bodyPr>
          <a:lstStyle/>
          <a:p>
            <a:pPr fontAlgn="auto">
              <a:lnSpc>
                <a:spcPct val="110000"/>
              </a:lnSpc>
              <a:spcAft>
                <a:spcPts val="0"/>
              </a:spcAft>
              <a:buFontTx/>
              <a:buNone/>
              <a:defRPr/>
            </a:pPr>
            <a:r>
              <a:rPr lang="en-US" b="1" dirty="0"/>
              <a:t>Topological sort</a:t>
            </a:r>
            <a:r>
              <a:rPr lang="en-US" dirty="0"/>
              <a:t> of a directed acyclic graph  </a:t>
            </a:r>
          </a:p>
          <a:p>
            <a:pPr fontAlgn="auto">
              <a:lnSpc>
                <a:spcPct val="110000"/>
              </a:lnSpc>
              <a:spcAft>
                <a:spcPts val="0"/>
              </a:spcAft>
              <a:buFontTx/>
              <a:buNone/>
              <a:defRPr/>
            </a:pPr>
            <a:r>
              <a:rPr lang="en-US" dirty="0"/>
              <a:t>   G = (V, E): a linear order of vertices such that if there exists an edge </a:t>
            </a:r>
            <a:r>
              <a:rPr lang="en-US" dirty="0">
                <a:latin typeface="Comic Sans MS" pitchFamily="66" charset="0"/>
              </a:rPr>
              <a:t>(u, v)</a:t>
            </a:r>
            <a:r>
              <a:rPr lang="en-US" dirty="0"/>
              <a:t>, then </a:t>
            </a:r>
            <a:r>
              <a:rPr lang="en-US" dirty="0">
                <a:latin typeface="Comic Sans MS" pitchFamily="66" charset="0"/>
              </a:rPr>
              <a:t>u</a:t>
            </a:r>
            <a:r>
              <a:rPr lang="en-US" dirty="0"/>
              <a:t> appears before </a:t>
            </a:r>
            <a:r>
              <a:rPr lang="en-US" dirty="0">
                <a:latin typeface="Comic Sans MS" pitchFamily="66" charset="0"/>
              </a:rPr>
              <a:t>v</a:t>
            </a:r>
            <a:r>
              <a:rPr lang="en-US" dirty="0"/>
              <a:t> in the ordering.</a:t>
            </a:r>
          </a:p>
          <a:p>
            <a:pPr lvl="1" fontAlgn="auto">
              <a:lnSpc>
                <a:spcPct val="110000"/>
              </a:lnSpc>
              <a:spcAft>
                <a:spcPts val="0"/>
              </a:spcAft>
              <a:defRPr/>
            </a:pPr>
            <a:r>
              <a:rPr lang="en-US" dirty="0"/>
              <a:t>Used to represent precedence of events or processes that have a </a:t>
            </a:r>
            <a:r>
              <a:rPr lang="en-US" b="1" dirty="0"/>
              <a:t>partial order</a:t>
            </a:r>
          </a:p>
        </p:txBody>
      </p:sp>
      <p:sp>
        <p:nvSpPr>
          <p:cNvPr id="17410" name="Slide Number Placeholder 5"/>
          <p:cNvSpPr>
            <a:spLocks noGrp="1"/>
          </p:cNvSpPr>
          <p:nvPr>
            <p:ph type="sldNum" sz="quarter" idx="12"/>
          </p:nvPr>
        </p:nvSpPr>
        <p:spPr/>
        <p:txBody>
          <a:bodyPr/>
          <a:lstStyle/>
          <a:p>
            <a:pPr>
              <a:defRPr/>
            </a:pPr>
            <a:fld id="{7F4ACA67-D261-4094-95C8-4886FCC54715}" type="slidenum">
              <a:rPr lang="en-US"/>
              <a:pPr>
                <a:defRPr/>
              </a:pPr>
              <a:t>13</a:t>
            </a:fld>
            <a:endParaRPr lang="en-US"/>
          </a:p>
        </p:txBody>
      </p:sp>
      <p:sp>
        <p:nvSpPr>
          <p:cNvPr id="734216" name="Text Box 8"/>
          <p:cNvSpPr txBox="1">
            <a:spLocks noChangeArrowheads="1"/>
          </p:cNvSpPr>
          <p:nvPr/>
        </p:nvSpPr>
        <p:spPr bwMode="auto">
          <a:xfrm>
            <a:off x="1357313" y="5260344"/>
            <a:ext cx="7269162" cy="457200"/>
          </a:xfrm>
          <a:prstGeom prst="rect">
            <a:avLst/>
          </a:prstGeom>
          <a:noFill/>
          <a:ln w="9525">
            <a:noFill/>
            <a:miter lim="800000"/>
            <a:headEnd/>
            <a:tailEnd/>
          </a:ln>
        </p:spPr>
        <p:txBody>
          <a:bodyPr>
            <a:spAutoFit/>
          </a:bodyPr>
          <a:lstStyle/>
          <a:p>
            <a:r>
              <a:rPr lang="en-US" sz="2400" dirty="0"/>
              <a:t>Topological sort helps us establish a </a:t>
            </a:r>
            <a:r>
              <a:rPr lang="en-US" sz="2400" b="1" dirty="0"/>
              <a:t>total order</a:t>
            </a:r>
            <a:endParaRPr lang="en-US" sz="2400" b="1" dirty="0">
              <a:latin typeface="Comic Sans MS" pitchFamily="66" charset="0"/>
            </a:endParaRPr>
          </a:p>
        </p:txBody>
      </p:sp>
      <p:pic>
        <p:nvPicPr>
          <p:cNvPr id="3" name="Picture 2">
            <a:extLst>
              <a:ext uri="{FF2B5EF4-FFF2-40B4-BE49-F238E27FC236}">
                <a16:creationId xmlns:a16="http://schemas.microsoft.com/office/drawing/2014/main" id="{57960A26-5564-8464-382B-7EE68E3E8FA1}"/>
              </a:ext>
            </a:extLst>
          </p:cNvPr>
          <p:cNvPicPr>
            <a:picLocks noChangeAspect="1"/>
          </p:cNvPicPr>
          <p:nvPr/>
        </p:nvPicPr>
        <p:blipFill>
          <a:blip r:embed="rId2"/>
          <a:stretch>
            <a:fillRect/>
          </a:stretch>
        </p:blipFill>
        <p:spPr>
          <a:xfrm>
            <a:off x="742950" y="4113701"/>
            <a:ext cx="7480300" cy="118077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42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42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342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42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36563" y="35719"/>
            <a:ext cx="8229600" cy="1143000"/>
          </a:xfrm>
        </p:spPr>
        <p:txBody>
          <a:bodyPr/>
          <a:lstStyle/>
          <a:p>
            <a:r>
              <a:rPr lang="en-US" dirty="0"/>
              <a:t>Topological Sort</a:t>
            </a:r>
          </a:p>
        </p:txBody>
      </p:sp>
      <p:sp>
        <p:nvSpPr>
          <p:cNvPr id="2" name="Slide Number Placeholder 1"/>
          <p:cNvSpPr>
            <a:spLocks noGrp="1"/>
          </p:cNvSpPr>
          <p:nvPr>
            <p:ph type="sldNum" sz="quarter" idx="12"/>
          </p:nvPr>
        </p:nvSpPr>
        <p:spPr/>
        <p:txBody>
          <a:bodyPr/>
          <a:lstStyle/>
          <a:p>
            <a:fld id="{DA3051ED-C2C6-4FC4-8462-5E455A12BF3A}" type="slidenum">
              <a:rPr lang="en-US" smtClean="0">
                <a:solidFill>
                  <a:schemeClr val="tx1"/>
                </a:solidFill>
              </a:rPr>
              <a:pPr/>
              <a:t>14</a:t>
            </a:fld>
            <a:endParaRPr lang="en-US">
              <a:solidFill>
                <a:schemeClr val="tx1"/>
              </a:solidFill>
            </a:endParaRPr>
          </a:p>
        </p:txBody>
      </p:sp>
      <p:sp>
        <p:nvSpPr>
          <p:cNvPr id="19459" name="Text Box 3"/>
          <p:cNvSpPr txBox="1">
            <a:spLocks noChangeArrowheads="1"/>
          </p:cNvSpPr>
          <p:nvPr/>
        </p:nvSpPr>
        <p:spPr bwMode="auto">
          <a:xfrm>
            <a:off x="130169" y="865108"/>
            <a:ext cx="4673652" cy="369332"/>
          </a:xfrm>
          <a:prstGeom prst="rect">
            <a:avLst/>
          </a:prstGeom>
          <a:noFill/>
          <a:ln w="9525">
            <a:noFill/>
            <a:miter lim="800000"/>
            <a:headEnd/>
            <a:tailEnd/>
          </a:ln>
        </p:spPr>
        <p:txBody>
          <a:bodyPr wrap="none">
            <a:spAutoFit/>
          </a:bodyPr>
          <a:lstStyle/>
          <a:p>
            <a:r>
              <a:rPr lang="en-US" dirty="0"/>
              <a:t>Want to “sort” a directed acyclic graph (DAG).</a:t>
            </a:r>
          </a:p>
        </p:txBody>
      </p:sp>
      <p:sp>
        <p:nvSpPr>
          <p:cNvPr id="19460" name="Oval 4"/>
          <p:cNvSpPr>
            <a:spLocks noChangeArrowheads="1"/>
          </p:cNvSpPr>
          <p:nvPr/>
        </p:nvSpPr>
        <p:spPr bwMode="auto">
          <a:xfrm>
            <a:off x="4244975" y="1403350"/>
            <a:ext cx="504825" cy="476250"/>
          </a:xfrm>
          <a:prstGeom prst="ellipse">
            <a:avLst/>
          </a:prstGeom>
          <a:solidFill>
            <a:srgbClr val="CCECFF"/>
          </a:solidFill>
          <a:ln w="9525">
            <a:solidFill>
              <a:schemeClr val="tx1"/>
            </a:solidFill>
            <a:round/>
            <a:headEnd/>
            <a:tailEnd/>
          </a:ln>
        </p:spPr>
        <p:txBody>
          <a:bodyPr wrap="none" anchor="ctr"/>
          <a:lstStyle/>
          <a:p>
            <a:pPr algn="ctr"/>
            <a:r>
              <a:rPr lang="en-US" b="1"/>
              <a:t>B</a:t>
            </a:r>
          </a:p>
        </p:txBody>
      </p:sp>
      <p:sp>
        <p:nvSpPr>
          <p:cNvPr id="19461" name="Oval 5"/>
          <p:cNvSpPr>
            <a:spLocks noChangeArrowheads="1"/>
          </p:cNvSpPr>
          <p:nvPr/>
        </p:nvSpPr>
        <p:spPr bwMode="auto">
          <a:xfrm>
            <a:off x="5370513" y="2501900"/>
            <a:ext cx="504825" cy="476250"/>
          </a:xfrm>
          <a:prstGeom prst="ellipse">
            <a:avLst/>
          </a:prstGeom>
          <a:solidFill>
            <a:srgbClr val="CCECFF"/>
          </a:solidFill>
          <a:ln w="9525">
            <a:solidFill>
              <a:schemeClr val="tx1"/>
            </a:solidFill>
            <a:round/>
            <a:headEnd/>
            <a:tailEnd/>
          </a:ln>
        </p:spPr>
        <p:txBody>
          <a:bodyPr wrap="none" anchor="ctr"/>
          <a:lstStyle/>
          <a:p>
            <a:pPr algn="ctr"/>
            <a:r>
              <a:rPr lang="en-US" b="1"/>
              <a:t>E</a:t>
            </a:r>
          </a:p>
        </p:txBody>
      </p:sp>
      <p:sp>
        <p:nvSpPr>
          <p:cNvPr id="19462" name="Oval 6"/>
          <p:cNvSpPr>
            <a:spLocks noChangeArrowheads="1"/>
          </p:cNvSpPr>
          <p:nvPr/>
        </p:nvSpPr>
        <p:spPr bwMode="auto">
          <a:xfrm>
            <a:off x="5335588" y="1427163"/>
            <a:ext cx="504825" cy="476250"/>
          </a:xfrm>
          <a:prstGeom prst="ellipse">
            <a:avLst/>
          </a:prstGeom>
          <a:solidFill>
            <a:srgbClr val="CCECFF"/>
          </a:solidFill>
          <a:ln w="9525">
            <a:solidFill>
              <a:schemeClr val="tx1"/>
            </a:solidFill>
            <a:round/>
            <a:headEnd/>
            <a:tailEnd/>
          </a:ln>
        </p:spPr>
        <p:txBody>
          <a:bodyPr wrap="none" anchor="ctr"/>
          <a:lstStyle/>
          <a:p>
            <a:pPr algn="ctr"/>
            <a:r>
              <a:rPr lang="en-US" b="1"/>
              <a:t>D</a:t>
            </a:r>
          </a:p>
        </p:txBody>
      </p:sp>
      <p:sp>
        <p:nvSpPr>
          <p:cNvPr id="19463" name="Line 7"/>
          <p:cNvSpPr>
            <a:spLocks noChangeShapeType="1"/>
          </p:cNvSpPr>
          <p:nvPr/>
        </p:nvSpPr>
        <p:spPr bwMode="auto">
          <a:xfrm>
            <a:off x="5599113" y="1890713"/>
            <a:ext cx="0" cy="606425"/>
          </a:xfrm>
          <a:prstGeom prst="line">
            <a:avLst/>
          </a:prstGeom>
          <a:noFill/>
          <a:ln w="9525">
            <a:solidFill>
              <a:schemeClr val="tx1"/>
            </a:solidFill>
            <a:round/>
            <a:headEnd/>
            <a:tailEnd type="triangle" w="med" len="med"/>
          </a:ln>
        </p:spPr>
        <p:txBody>
          <a:bodyPr wrap="none" anchor="ctr"/>
          <a:lstStyle/>
          <a:p>
            <a:endParaRPr lang="en-US"/>
          </a:p>
        </p:txBody>
      </p:sp>
      <p:sp>
        <p:nvSpPr>
          <p:cNvPr id="19464" name="Oval 8"/>
          <p:cNvSpPr>
            <a:spLocks noChangeArrowheads="1"/>
          </p:cNvSpPr>
          <p:nvPr/>
        </p:nvSpPr>
        <p:spPr bwMode="auto">
          <a:xfrm>
            <a:off x="3122613" y="2511425"/>
            <a:ext cx="504825" cy="476250"/>
          </a:xfrm>
          <a:prstGeom prst="ellipse">
            <a:avLst/>
          </a:prstGeom>
          <a:solidFill>
            <a:srgbClr val="CCECFF"/>
          </a:solidFill>
          <a:ln w="9525">
            <a:solidFill>
              <a:schemeClr val="tx1"/>
            </a:solidFill>
            <a:round/>
            <a:headEnd/>
            <a:tailEnd/>
          </a:ln>
        </p:spPr>
        <p:txBody>
          <a:bodyPr wrap="none" anchor="ctr"/>
          <a:lstStyle/>
          <a:p>
            <a:pPr algn="ctr"/>
            <a:r>
              <a:rPr lang="en-US" b="1"/>
              <a:t>C</a:t>
            </a:r>
          </a:p>
        </p:txBody>
      </p:sp>
      <p:sp>
        <p:nvSpPr>
          <p:cNvPr id="19465" name="Oval 9"/>
          <p:cNvSpPr>
            <a:spLocks noChangeArrowheads="1"/>
          </p:cNvSpPr>
          <p:nvPr/>
        </p:nvSpPr>
        <p:spPr bwMode="auto">
          <a:xfrm>
            <a:off x="3087688" y="1436688"/>
            <a:ext cx="504825" cy="476250"/>
          </a:xfrm>
          <a:prstGeom prst="ellipse">
            <a:avLst/>
          </a:prstGeom>
          <a:solidFill>
            <a:srgbClr val="CCECFF"/>
          </a:solidFill>
          <a:ln w="9525">
            <a:solidFill>
              <a:schemeClr val="tx1"/>
            </a:solidFill>
            <a:round/>
            <a:headEnd/>
            <a:tailEnd/>
          </a:ln>
        </p:spPr>
        <p:txBody>
          <a:bodyPr wrap="none" anchor="ctr"/>
          <a:lstStyle/>
          <a:p>
            <a:pPr algn="ctr"/>
            <a:r>
              <a:rPr lang="en-US" b="1"/>
              <a:t>A</a:t>
            </a:r>
          </a:p>
        </p:txBody>
      </p:sp>
      <p:sp>
        <p:nvSpPr>
          <p:cNvPr id="19466" name="Line 10"/>
          <p:cNvSpPr>
            <a:spLocks noChangeShapeType="1"/>
          </p:cNvSpPr>
          <p:nvPr/>
        </p:nvSpPr>
        <p:spPr bwMode="auto">
          <a:xfrm>
            <a:off x="3351213" y="1900238"/>
            <a:ext cx="0" cy="606425"/>
          </a:xfrm>
          <a:prstGeom prst="line">
            <a:avLst/>
          </a:prstGeom>
          <a:noFill/>
          <a:ln w="9525">
            <a:solidFill>
              <a:schemeClr val="tx1"/>
            </a:solidFill>
            <a:round/>
            <a:headEnd/>
            <a:tailEnd type="triangle" w="med" len="med"/>
          </a:ln>
        </p:spPr>
        <p:txBody>
          <a:bodyPr wrap="none" anchor="ctr"/>
          <a:lstStyle/>
          <a:p>
            <a:endParaRPr lang="en-US"/>
          </a:p>
        </p:txBody>
      </p:sp>
      <p:sp>
        <p:nvSpPr>
          <p:cNvPr id="19467" name="Line 11"/>
          <p:cNvSpPr>
            <a:spLocks noChangeShapeType="1"/>
          </p:cNvSpPr>
          <p:nvPr/>
        </p:nvSpPr>
        <p:spPr bwMode="auto">
          <a:xfrm>
            <a:off x="3578225" y="1660525"/>
            <a:ext cx="649288" cy="0"/>
          </a:xfrm>
          <a:prstGeom prst="line">
            <a:avLst/>
          </a:prstGeom>
          <a:noFill/>
          <a:ln w="9525">
            <a:solidFill>
              <a:schemeClr val="tx1"/>
            </a:solidFill>
            <a:round/>
            <a:headEnd/>
            <a:tailEnd type="triangle" w="med" len="med"/>
          </a:ln>
        </p:spPr>
        <p:txBody>
          <a:bodyPr wrap="none" anchor="ctr"/>
          <a:lstStyle/>
          <a:p>
            <a:endParaRPr lang="en-US"/>
          </a:p>
        </p:txBody>
      </p:sp>
      <p:sp>
        <p:nvSpPr>
          <p:cNvPr id="19468" name="Line 12"/>
          <p:cNvSpPr>
            <a:spLocks noChangeShapeType="1"/>
          </p:cNvSpPr>
          <p:nvPr/>
        </p:nvSpPr>
        <p:spPr bwMode="auto">
          <a:xfrm flipH="1">
            <a:off x="3606800" y="1862138"/>
            <a:ext cx="823913" cy="822325"/>
          </a:xfrm>
          <a:prstGeom prst="line">
            <a:avLst/>
          </a:prstGeom>
          <a:noFill/>
          <a:ln w="9525">
            <a:solidFill>
              <a:schemeClr val="tx1"/>
            </a:solidFill>
            <a:round/>
            <a:headEnd/>
            <a:tailEnd type="triangle" w="med" len="med"/>
          </a:ln>
        </p:spPr>
        <p:txBody>
          <a:bodyPr wrap="none" anchor="ctr"/>
          <a:lstStyle/>
          <a:p>
            <a:endParaRPr lang="en-US"/>
          </a:p>
        </p:txBody>
      </p:sp>
      <p:sp>
        <p:nvSpPr>
          <p:cNvPr id="19469" name="AutoShape 13"/>
          <p:cNvSpPr>
            <a:spLocks noChangeArrowheads="1"/>
          </p:cNvSpPr>
          <p:nvPr/>
        </p:nvSpPr>
        <p:spPr bwMode="auto">
          <a:xfrm rot="5400000">
            <a:off x="4114006" y="2912269"/>
            <a:ext cx="976313" cy="485775"/>
          </a:xfrm>
          <a:prstGeom prst="notchedRightArrow">
            <a:avLst>
              <a:gd name="adj1" fmla="val 50000"/>
              <a:gd name="adj2" fmla="val 50245"/>
            </a:avLst>
          </a:prstGeom>
          <a:solidFill>
            <a:srgbClr val="CC0000"/>
          </a:solidFill>
          <a:ln w="9525">
            <a:solidFill>
              <a:schemeClr val="tx1"/>
            </a:solidFill>
            <a:miter lim="800000"/>
            <a:headEnd/>
            <a:tailEnd/>
          </a:ln>
        </p:spPr>
        <p:txBody>
          <a:bodyPr wrap="none" anchor="ctr"/>
          <a:lstStyle/>
          <a:p>
            <a:endParaRPr lang="en-US"/>
          </a:p>
        </p:txBody>
      </p:sp>
      <p:sp>
        <p:nvSpPr>
          <p:cNvPr id="19470" name="Oval 14"/>
          <p:cNvSpPr>
            <a:spLocks noChangeArrowheads="1"/>
          </p:cNvSpPr>
          <p:nvPr/>
        </p:nvSpPr>
        <p:spPr bwMode="auto">
          <a:xfrm>
            <a:off x="4387850" y="3994150"/>
            <a:ext cx="504825" cy="476250"/>
          </a:xfrm>
          <a:prstGeom prst="ellipse">
            <a:avLst/>
          </a:prstGeom>
          <a:solidFill>
            <a:srgbClr val="CCECFF"/>
          </a:solidFill>
          <a:ln w="9525">
            <a:solidFill>
              <a:schemeClr val="tx1"/>
            </a:solidFill>
            <a:round/>
            <a:headEnd/>
            <a:tailEnd/>
          </a:ln>
        </p:spPr>
        <p:txBody>
          <a:bodyPr wrap="none" anchor="ctr"/>
          <a:lstStyle/>
          <a:p>
            <a:pPr algn="ctr"/>
            <a:r>
              <a:rPr lang="en-US" b="1"/>
              <a:t>C</a:t>
            </a:r>
          </a:p>
        </p:txBody>
      </p:sp>
      <p:sp>
        <p:nvSpPr>
          <p:cNvPr id="19471" name="Oval 15"/>
          <p:cNvSpPr>
            <a:spLocks noChangeArrowheads="1"/>
          </p:cNvSpPr>
          <p:nvPr/>
        </p:nvSpPr>
        <p:spPr bwMode="auto">
          <a:xfrm>
            <a:off x="6611938" y="4027488"/>
            <a:ext cx="504825" cy="476250"/>
          </a:xfrm>
          <a:prstGeom prst="ellipse">
            <a:avLst/>
          </a:prstGeom>
          <a:solidFill>
            <a:srgbClr val="CCECFF"/>
          </a:solidFill>
          <a:ln w="9525">
            <a:solidFill>
              <a:schemeClr val="tx1"/>
            </a:solidFill>
            <a:round/>
            <a:headEnd/>
            <a:tailEnd/>
          </a:ln>
        </p:spPr>
        <p:txBody>
          <a:bodyPr wrap="none" anchor="ctr"/>
          <a:lstStyle/>
          <a:p>
            <a:pPr algn="ctr"/>
            <a:r>
              <a:rPr lang="en-US" b="1"/>
              <a:t>E</a:t>
            </a:r>
          </a:p>
        </p:txBody>
      </p:sp>
      <p:sp>
        <p:nvSpPr>
          <p:cNvPr id="19472" name="Oval 16"/>
          <p:cNvSpPr>
            <a:spLocks noChangeArrowheads="1"/>
          </p:cNvSpPr>
          <p:nvPr/>
        </p:nvSpPr>
        <p:spPr bwMode="auto">
          <a:xfrm>
            <a:off x="5478463" y="4017963"/>
            <a:ext cx="504825" cy="476250"/>
          </a:xfrm>
          <a:prstGeom prst="ellipse">
            <a:avLst/>
          </a:prstGeom>
          <a:solidFill>
            <a:srgbClr val="CCECFF"/>
          </a:solidFill>
          <a:ln w="9525">
            <a:solidFill>
              <a:schemeClr val="tx1"/>
            </a:solidFill>
            <a:round/>
            <a:headEnd/>
            <a:tailEnd/>
          </a:ln>
        </p:spPr>
        <p:txBody>
          <a:bodyPr wrap="none" anchor="ctr"/>
          <a:lstStyle/>
          <a:p>
            <a:pPr algn="ctr"/>
            <a:r>
              <a:rPr lang="en-US" b="1"/>
              <a:t>D</a:t>
            </a:r>
          </a:p>
        </p:txBody>
      </p:sp>
      <p:sp>
        <p:nvSpPr>
          <p:cNvPr id="19473" name="Oval 17"/>
          <p:cNvSpPr>
            <a:spLocks noChangeArrowheads="1"/>
          </p:cNvSpPr>
          <p:nvPr/>
        </p:nvSpPr>
        <p:spPr bwMode="auto">
          <a:xfrm>
            <a:off x="2066925" y="4013200"/>
            <a:ext cx="504825" cy="476250"/>
          </a:xfrm>
          <a:prstGeom prst="ellipse">
            <a:avLst/>
          </a:prstGeom>
          <a:solidFill>
            <a:srgbClr val="CCECFF"/>
          </a:solidFill>
          <a:ln w="9525">
            <a:solidFill>
              <a:schemeClr val="tx1"/>
            </a:solidFill>
            <a:round/>
            <a:headEnd/>
            <a:tailEnd/>
          </a:ln>
        </p:spPr>
        <p:txBody>
          <a:bodyPr wrap="none" anchor="ctr"/>
          <a:lstStyle/>
          <a:p>
            <a:pPr algn="ctr"/>
            <a:r>
              <a:rPr lang="en-US" b="1"/>
              <a:t>A</a:t>
            </a:r>
          </a:p>
        </p:txBody>
      </p:sp>
      <p:sp>
        <p:nvSpPr>
          <p:cNvPr id="19474" name="Oval 18"/>
          <p:cNvSpPr>
            <a:spLocks noChangeArrowheads="1"/>
          </p:cNvSpPr>
          <p:nvPr/>
        </p:nvSpPr>
        <p:spPr bwMode="auto">
          <a:xfrm>
            <a:off x="3230563" y="4027488"/>
            <a:ext cx="504825" cy="476250"/>
          </a:xfrm>
          <a:prstGeom prst="ellipse">
            <a:avLst/>
          </a:prstGeom>
          <a:solidFill>
            <a:srgbClr val="CCECFF"/>
          </a:solidFill>
          <a:ln w="9525">
            <a:solidFill>
              <a:schemeClr val="tx1"/>
            </a:solidFill>
            <a:round/>
            <a:headEnd/>
            <a:tailEnd/>
          </a:ln>
        </p:spPr>
        <p:txBody>
          <a:bodyPr wrap="none" anchor="ctr"/>
          <a:lstStyle/>
          <a:p>
            <a:pPr algn="ctr"/>
            <a:r>
              <a:rPr lang="en-US" b="1"/>
              <a:t>B</a:t>
            </a:r>
          </a:p>
        </p:txBody>
      </p:sp>
      <p:sp>
        <p:nvSpPr>
          <p:cNvPr id="19475" name="Line 19"/>
          <p:cNvSpPr>
            <a:spLocks noChangeShapeType="1"/>
          </p:cNvSpPr>
          <p:nvPr/>
        </p:nvSpPr>
        <p:spPr bwMode="auto">
          <a:xfrm>
            <a:off x="3721100" y="4251325"/>
            <a:ext cx="649288" cy="0"/>
          </a:xfrm>
          <a:prstGeom prst="line">
            <a:avLst/>
          </a:prstGeom>
          <a:noFill/>
          <a:ln w="9525">
            <a:solidFill>
              <a:schemeClr val="tx1"/>
            </a:solidFill>
            <a:round/>
            <a:headEnd/>
            <a:tailEnd type="triangle" w="med" len="med"/>
          </a:ln>
        </p:spPr>
        <p:txBody>
          <a:bodyPr wrap="none" anchor="ctr"/>
          <a:lstStyle/>
          <a:p>
            <a:endParaRPr lang="en-US"/>
          </a:p>
        </p:txBody>
      </p:sp>
      <p:sp>
        <p:nvSpPr>
          <p:cNvPr id="19476" name="Line 20"/>
          <p:cNvSpPr>
            <a:spLocks noChangeShapeType="1"/>
          </p:cNvSpPr>
          <p:nvPr/>
        </p:nvSpPr>
        <p:spPr bwMode="auto">
          <a:xfrm>
            <a:off x="2587625" y="4260850"/>
            <a:ext cx="649288" cy="0"/>
          </a:xfrm>
          <a:prstGeom prst="line">
            <a:avLst/>
          </a:prstGeom>
          <a:noFill/>
          <a:ln w="9525">
            <a:solidFill>
              <a:schemeClr val="tx1"/>
            </a:solidFill>
            <a:round/>
            <a:headEnd/>
            <a:tailEnd type="triangle" w="med" len="med"/>
          </a:ln>
        </p:spPr>
        <p:txBody>
          <a:bodyPr wrap="none" anchor="ctr"/>
          <a:lstStyle/>
          <a:p>
            <a:endParaRPr lang="en-US"/>
          </a:p>
        </p:txBody>
      </p:sp>
      <p:sp>
        <p:nvSpPr>
          <p:cNvPr id="19477" name="Line 21"/>
          <p:cNvSpPr>
            <a:spLocks noChangeShapeType="1"/>
          </p:cNvSpPr>
          <p:nvPr/>
        </p:nvSpPr>
        <p:spPr bwMode="auto">
          <a:xfrm>
            <a:off x="5959475" y="4260850"/>
            <a:ext cx="649288" cy="0"/>
          </a:xfrm>
          <a:prstGeom prst="line">
            <a:avLst/>
          </a:prstGeom>
          <a:noFill/>
          <a:ln w="9525">
            <a:solidFill>
              <a:schemeClr val="tx1"/>
            </a:solidFill>
            <a:round/>
            <a:headEnd/>
            <a:tailEnd type="triangle" w="med" len="med"/>
          </a:ln>
        </p:spPr>
        <p:txBody>
          <a:bodyPr wrap="none" anchor="ctr"/>
          <a:lstStyle/>
          <a:p>
            <a:endParaRPr lang="en-US"/>
          </a:p>
        </p:txBody>
      </p:sp>
      <p:sp>
        <p:nvSpPr>
          <p:cNvPr id="19478" name="Freeform 22"/>
          <p:cNvSpPr>
            <a:spLocks/>
          </p:cNvSpPr>
          <p:nvPr/>
        </p:nvSpPr>
        <p:spPr bwMode="auto">
          <a:xfrm>
            <a:off x="2416175" y="3748088"/>
            <a:ext cx="2135188" cy="274637"/>
          </a:xfrm>
          <a:custGeom>
            <a:avLst/>
            <a:gdLst>
              <a:gd name="T0" fmla="*/ 0 w 1345"/>
              <a:gd name="T1" fmla="*/ 2147483647 h 173"/>
              <a:gd name="T2" fmla="*/ 2147483647 w 1345"/>
              <a:gd name="T3" fmla="*/ 2147483647 h 173"/>
              <a:gd name="T4" fmla="*/ 2147483647 w 1345"/>
              <a:gd name="T5" fmla="*/ 2147483647 h 173"/>
              <a:gd name="T6" fmla="*/ 2147483647 w 1345"/>
              <a:gd name="T7" fmla="*/ 2147483647 h 173"/>
              <a:gd name="T8" fmla="*/ 0 60000 65536"/>
              <a:gd name="T9" fmla="*/ 0 60000 65536"/>
              <a:gd name="T10" fmla="*/ 0 60000 65536"/>
              <a:gd name="T11" fmla="*/ 0 60000 65536"/>
              <a:gd name="T12" fmla="*/ 0 w 1345"/>
              <a:gd name="T13" fmla="*/ 0 h 173"/>
              <a:gd name="T14" fmla="*/ 1345 w 1345"/>
              <a:gd name="T15" fmla="*/ 173 h 173"/>
            </a:gdLst>
            <a:ahLst/>
            <a:cxnLst>
              <a:cxn ang="T8">
                <a:pos x="T0" y="T1"/>
              </a:cxn>
              <a:cxn ang="T9">
                <a:pos x="T2" y="T3"/>
              </a:cxn>
              <a:cxn ang="T10">
                <a:pos x="T4" y="T5"/>
              </a:cxn>
              <a:cxn ang="T11">
                <a:pos x="T6" y="T7"/>
              </a:cxn>
            </a:cxnLst>
            <a:rect l="T12" t="T13" r="T14" b="T15"/>
            <a:pathLst>
              <a:path w="1345" h="173">
                <a:moveTo>
                  <a:pt x="0" y="173"/>
                </a:moveTo>
                <a:cubicBezTo>
                  <a:pt x="104" y="122"/>
                  <a:pt x="209" y="72"/>
                  <a:pt x="363" y="46"/>
                </a:cubicBezTo>
                <a:cubicBezTo>
                  <a:pt x="517" y="20"/>
                  <a:pt x="763" y="0"/>
                  <a:pt x="927" y="18"/>
                </a:cubicBezTo>
                <a:cubicBezTo>
                  <a:pt x="1091" y="36"/>
                  <a:pt x="1218" y="95"/>
                  <a:pt x="1345" y="155"/>
                </a:cubicBezTo>
              </a:path>
            </a:pathLst>
          </a:custGeom>
          <a:noFill/>
          <a:ln w="9525">
            <a:solidFill>
              <a:schemeClr val="tx1"/>
            </a:solidFill>
            <a:round/>
            <a:headEnd/>
            <a:tailEnd type="triangle" w="med" len="med"/>
          </a:ln>
        </p:spPr>
        <p:txBody>
          <a:bodyPr wrap="none" anchor="ctr"/>
          <a:lstStyle/>
          <a:p>
            <a:endParaRPr lang="en-US"/>
          </a:p>
        </p:txBody>
      </p:sp>
      <p:sp>
        <p:nvSpPr>
          <p:cNvPr id="19479" name="Text Box 23"/>
          <p:cNvSpPr txBox="1">
            <a:spLocks noChangeArrowheads="1"/>
          </p:cNvSpPr>
          <p:nvPr/>
        </p:nvSpPr>
        <p:spPr bwMode="auto">
          <a:xfrm>
            <a:off x="542925" y="4735513"/>
            <a:ext cx="5027145" cy="892552"/>
          </a:xfrm>
          <a:prstGeom prst="rect">
            <a:avLst/>
          </a:prstGeom>
          <a:noFill/>
          <a:ln w="9525">
            <a:noFill/>
            <a:miter lim="800000"/>
            <a:headEnd/>
            <a:tailEnd/>
          </a:ln>
        </p:spPr>
        <p:txBody>
          <a:bodyPr wrap="none">
            <a:spAutoFit/>
          </a:bodyPr>
          <a:lstStyle/>
          <a:p>
            <a:r>
              <a:rPr lang="en-US"/>
              <a:t>Think of original DAG as a </a:t>
            </a:r>
            <a:r>
              <a:rPr lang="en-US" b="1"/>
              <a:t>partial order</a:t>
            </a:r>
            <a:r>
              <a:rPr lang="en-US"/>
              <a:t>.</a:t>
            </a:r>
          </a:p>
          <a:p>
            <a:endParaRPr lang="en-US" sz="1600"/>
          </a:p>
          <a:p>
            <a:r>
              <a:rPr lang="en-US"/>
              <a:t>Want a </a:t>
            </a:r>
            <a:r>
              <a:rPr lang="en-US" b="1"/>
              <a:t>total order</a:t>
            </a:r>
            <a:r>
              <a:rPr lang="en-US"/>
              <a:t> that extends this partial order.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0"/>
            <a:ext cx="8229600" cy="895350"/>
          </a:xfrm>
        </p:spPr>
        <p:txBody>
          <a:bodyPr/>
          <a:lstStyle/>
          <a:p>
            <a:r>
              <a:rPr lang="en-US" dirty="0"/>
              <a:t>Topological Sort - Application</a:t>
            </a:r>
          </a:p>
        </p:txBody>
      </p:sp>
      <p:sp>
        <p:nvSpPr>
          <p:cNvPr id="6" name="Content Placeholder 5"/>
          <p:cNvSpPr>
            <a:spLocks noGrp="1"/>
          </p:cNvSpPr>
          <p:nvPr>
            <p:ph idx="1"/>
          </p:nvPr>
        </p:nvSpPr>
        <p:spPr>
          <a:xfrm>
            <a:off x="584962" y="895350"/>
            <a:ext cx="8229600" cy="4525963"/>
          </a:xfrm>
        </p:spPr>
        <p:txBody>
          <a:bodyPr rtlCol="0">
            <a:normAutofit/>
          </a:bodyPr>
          <a:lstStyle/>
          <a:p>
            <a:pPr fontAlgn="auto">
              <a:spcAft>
                <a:spcPts val="0"/>
              </a:spcAft>
              <a:defRPr/>
            </a:pPr>
            <a:r>
              <a:rPr lang="en-US" dirty="0"/>
              <a:t>Application 1</a:t>
            </a:r>
          </a:p>
          <a:p>
            <a:pPr lvl="1" fontAlgn="auto">
              <a:spcAft>
                <a:spcPts val="0"/>
              </a:spcAft>
              <a:defRPr/>
            </a:pPr>
            <a:r>
              <a:rPr lang="en-US" dirty="0"/>
              <a:t>in scheduling a sequence of jobs. </a:t>
            </a:r>
          </a:p>
          <a:p>
            <a:pPr lvl="1" fontAlgn="auto">
              <a:spcAft>
                <a:spcPts val="0"/>
              </a:spcAft>
              <a:defRPr/>
            </a:pPr>
            <a:r>
              <a:rPr lang="en-US" dirty="0"/>
              <a:t>The jobs are represented by vertices, </a:t>
            </a:r>
          </a:p>
          <a:p>
            <a:pPr lvl="1" fontAlgn="auto">
              <a:spcAft>
                <a:spcPts val="0"/>
              </a:spcAft>
              <a:defRPr/>
            </a:pPr>
            <a:r>
              <a:rPr lang="en-US" dirty="0"/>
              <a:t>there is an edge from </a:t>
            </a:r>
            <a:r>
              <a:rPr lang="en-US" i="1" dirty="0"/>
              <a:t>x</a:t>
            </a:r>
            <a:r>
              <a:rPr lang="en-US" dirty="0"/>
              <a:t> to </a:t>
            </a:r>
            <a:r>
              <a:rPr lang="en-US" i="1" dirty="0"/>
              <a:t>y</a:t>
            </a:r>
            <a:r>
              <a:rPr lang="en-US" dirty="0"/>
              <a:t> if job </a:t>
            </a:r>
            <a:r>
              <a:rPr lang="en-US" i="1" dirty="0"/>
              <a:t>x</a:t>
            </a:r>
            <a:r>
              <a:rPr lang="en-US" dirty="0"/>
              <a:t> must be completed before job </a:t>
            </a:r>
            <a:r>
              <a:rPr lang="en-US" i="1" dirty="0"/>
              <a:t>y</a:t>
            </a:r>
            <a:r>
              <a:rPr lang="en-US" dirty="0"/>
              <a:t> can be done </a:t>
            </a:r>
          </a:p>
          <a:p>
            <a:pPr lvl="2" fontAlgn="auto">
              <a:spcAft>
                <a:spcPts val="0"/>
              </a:spcAft>
              <a:defRPr/>
            </a:pPr>
            <a:r>
              <a:rPr lang="en-US" dirty="0"/>
              <a:t>(for example, washing machine must finish before we put the clothes to dry). Then, a topological sort gives an order in which to perform the jobs</a:t>
            </a:r>
          </a:p>
          <a:p>
            <a:pPr fontAlgn="auto">
              <a:spcAft>
                <a:spcPts val="0"/>
              </a:spcAft>
              <a:defRPr/>
            </a:pPr>
            <a:r>
              <a:rPr lang="en-US" dirty="0"/>
              <a:t>Application 2</a:t>
            </a:r>
          </a:p>
          <a:p>
            <a:pPr lvl="1" fontAlgn="auto">
              <a:spcAft>
                <a:spcPts val="0"/>
              </a:spcAft>
              <a:defRPr/>
            </a:pPr>
            <a:r>
              <a:rPr lang="en-US" dirty="0"/>
              <a:t>In open credit system, how to take courses (in order) such that, pre-requisite of courses will not create any problem</a:t>
            </a:r>
          </a:p>
        </p:txBody>
      </p:sp>
      <p:sp>
        <p:nvSpPr>
          <p:cNvPr id="19460" name="Slide Number Placeholder 3"/>
          <p:cNvSpPr>
            <a:spLocks noGrp="1"/>
          </p:cNvSpPr>
          <p:nvPr>
            <p:ph type="sldNum" sz="quarter" idx="12"/>
          </p:nvPr>
        </p:nvSpPr>
        <p:spPr/>
        <p:txBody>
          <a:bodyPr/>
          <a:lstStyle/>
          <a:p>
            <a:pPr>
              <a:defRPr/>
            </a:pPr>
            <a:fld id="{32A4B91B-2EE5-4794-A4B3-B3B7A5F08D1A}" type="slidenum">
              <a:rPr lang="en-US"/>
              <a:pPr>
                <a:defRPr/>
              </a:pPr>
              <a:t>15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36563" y="-92869"/>
            <a:ext cx="8229600" cy="814388"/>
          </a:xfrm>
        </p:spPr>
        <p:txBody>
          <a:bodyPr/>
          <a:lstStyle/>
          <a:p>
            <a:r>
              <a:rPr lang="en-US" dirty="0"/>
              <a:t>Topological Sort (Fig – </a:t>
            </a:r>
            <a:r>
              <a:rPr lang="en-US" dirty="0" err="1"/>
              <a:t>Cormen</a:t>
            </a:r>
            <a:r>
              <a:rPr lang="en-US" dirty="0"/>
              <a:t>)</a:t>
            </a:r>
          </a:p>
        </p:txBody>
      </p:sp>
      <p:sp>
        <p:nvSpPr>
          <p:cNvPr id="20482" name="Slide Number Placeholder 5"/>
          <p:cNvSpPr>
            <a:spLocks noGrp="1"/>
          </p:cNvSpPr>
          <p:nvPr>
            <p:ph type="sldNum" sz="quarter" idx="12"/>
          </p:nvPr>
        </p:nvSpPr>
        <p:spPr/>
        <p:txBody>
          <a:bodyPr/>
          <a:lstStyle/>
          <a:p>
            <a:pPr>
              <a:defRPr/>
            </a:pPr>
            <a:fld id="{15884A9E-2BF9-4261-8280-7122119D7BBF}" type="slidenum">
              <a:rPr lang="en-US"/>
              <a:pPr>
                <a:defRPr/>
              </a:pPr>
              <a:t>16</a:t>
            </a:fld>
            <a:endParaRPr lang="en-US"/>
          </a:p>
        </p:txBody>
      </p:sp>
      <p:sp>
        <p:nvSpPr>
          <p:cNvPr id="21508" name="AutoShape 3"/>
          <p:cNvSpPr>
            <a:spLocks noChangeArrowheads="1"/>
          </p:cNvSpPr>
          <p:nvPr/>
        </p:nvSpPr>
        <p:spPr bwMode="auto">
          <a:xfrm>
            <a:off x="196850" y="854075"/>
            <a:ext cx="1563688" cy="385763"/>
          </a:xfrm>
          <a:prstGeom prst="roundRect">
            <a:avLst>
              <a:gd name="adj" fmla="val 16667"/>
            </a:avLst>
          </a:prstGeom>
          <a:noFill/>
          <a:ln w="25400">
            <a:solidFill>
              <a:schemeClr val="tx1"/>
            </a:solidFill>
            <a:round/>
            <a:headEnd/>
            <a:tailEnd/>
          </a:ln>
        </p:spPr>
        <p:txBody>
          <a:bodyPr wrap="none" anchor="ctr"/>
          <a:lstStyle/>
          <a:p>
            <a:pPr algn="ctr"/>
            <a:r>
              <a:rPr lang="en-US"/>
              <a:t>undershorts</a:t>
            </a:r>
          </a:p>
        </p:txBody>
      </p:sp>
      <p:sp>
        <p:nvSpPr>
          <p:cNvPr id="21509" name="AutoShape 4"/>
          <p:cNvSpPr>
            <a:spLocks noChangeArrowheads="1"/>
          </p:cNvSpPr>
          <p:nvPr/>
        </p:nvSpPr>
        <p:spPr bwMode="auto">
          <a:xfrm>
            <a:off x="427038" y="1601788"/>
            <a:ext cx="1100137" cy="385762"/>
          </a:xfrm>
          <a:prstGeom prst="roundRect">
            <a:avLst>
              <a:gd name="adj" fmla="val 16667"/>
            </a:avLst>
          </a:prstGeom>
          <a:noFill/>
          <a:ln w="25400">
            <a:solidFill>
              <a:schemeClr val="tx1"/>
            </a:solidFill>
            <a:round/>
            <a:headEnd/>
            <a:tailEnd/>
          </a:ln>
        </p:spPr>
        <p:txBody>
          <a:bodyPr wrap="none" anchor="ctr"/>
          <a:lstStyle/>
          <a:p>
            <a:pPr algn="ctr"/>
            <a:r>
              <a:rPr lang="en-US"/>
              <a:t>pants</a:t>
            </a:r>
          </a:p>
        </p:txBody>
      </p:sp>
      <p:sp>
        <p:nvSpPr>
          <p:cNvPr id="21510" name="AutoShape 5"/>
          <p:cNvSpPr>
            <a:spLocks noChangeArrowheads="1"/>
          </p:cNvSpPr>
          <p:nvPr/>
        </p:nvSpPr>
        <p:spPr bwMode="auto">
          <a:xfrm>
            <a:off x="631825" y="2349500"/>
            <a:ext cx="692150" cy="385763"/>
          </a:xfrm>
          <a:prstGeom prst="roundRect">
            <a:avLst>
              <a:gd name="adj" fmla="val 16667"/>
            </a:avLst>
          </a:prstGeom>
          <a:noFill/>
          <a:ln w="25400">
            <a:solidFill>
              <a:schemeClr val="tx1"/>
            </a:solidFill>
            <a:round/>
            <a:headEnd/>
            <a:tailEnd/>
          </a:ln>
        </p:spPr>
        <p:txBody>
          <a:bodyPr wrap="none" anchor="ctr"/>
          <a:lstStyle/>
          <a:p>
            <a:pPr algn="ctr"/>
            <a:r>
              <a:rPr lang="en-US"/>
              <a:t>belt</a:t>
            </a:r>
          </a:p>
        </p:txBody>
      </p:sp>
      <p:sp>
        <p:nvSpPr>
          <p:cNvPr id="21511" name="AutoShape 6"/>
          <p:cNvSpPr>
            <a:spLocks noChangeArrowheads="1"/>
          </p:cNvSpPr>
          <p:nvPr/>
        </p:nvSpPr>
        <p:spPr bwMode="auto">
          <a:xfrm>
            <a:off x="3416300" y="854075"/>
            <a:ext cx="900113" cy="385763"/>
          </a:xfrm>
          <a:prstGeom prst="roundRect">
            <a:avLst>
              <a:gd name="adj" fmla="val 16667"/>
            </a:avLst>
          </a:prstGeom>
          <a:noFill/>
          <a:ln w="25400">
            <a:solidFill>
              <a:schemeClr val="tx1"/>
            </a:solidFill>
            <a:round/>
            <a:headEnd/>
            <a:tailEnd/>
          </a:ln>
        </p:spPr>
        <p:txBody>
          <a:bodyPr wrap="none" anchor="ctr"/>
          <a:lstStyle/>
          <a:p>
            <a:pPr algn="ctr"/>
            <a:r>
              <a:rPr lang="en-US"/>
              <a:t>socks</a:t>
            </a:r>
          </a:p>
        </p:txBody>
      </p:sp>
      <p:sp>
        <p:nvSpPr>
          <p:cNvPr id="21512" name="AutoShape 7"/>
          <p:cNvSpPr>
            <a:spLocks noChangeArrowheads="1"/>
          </p:cNvSpPr>
          <p:nvPr/>
        </p:nvSpPr>
        <p:spPr bwMode="auto">
          <a:xfrm>
            <a:off x="3432175" y="1601788"/>
            <a:ext cx="869950" cy="385762"/>
          </a:xfrm>
          <a:prstGeom prst="roundRect">
            <a:avLst>
              <a:gd name="adj" fmla="val 16667"/>
            </a:avLst>
          </a:prstGeom>
          <a:noFill/>
          <a:ln w="25400">
            <a:solidFill>
              <a:schemeClr val="tx1"/>
            </a:solidFill>
            <a:round/>
            <a:headEnd/>
            <a:tailEnd/>
          </a:ln>
        </p:spPr>
        <p:txBody>
          <a:bodyPr wrap="none" anchor="ctr"/>
          <a:lstStyle/>
          <a:p>
            <a:pPr algn="ctr"/>
            <a:r>
              <a:rPr lang="en-US"/>
              <a:t>shoes</a:t>
            </a:r>
          </a:p>
        </p:txBody>
      </p:sp>
      <p:sp>
        <p:nvSpPr>
          <p:cNvPr id="21513" name="AutoShape 8"/>
          <p:cNvSpPr>
            <a:spLocks noChangeArrowheads="1"/>
          </p:cNvSpPr>
          <p:nvPr/>
        </p:nvSpPr>
        <p:spPr bwMode="auto">
          <a:xfrm>
            <a:off x="3421063" y="2486025"/>
            <a:ext cx="892175" cy="385763"/>
          </a:xfrm>
          <a:prstGeom prst="roundRect">
            <a:avLst>
              <a:gd name="adj" fmla="val 16667"/>
            </a:avLst>
          </a:prstGeom>
          <a:noFill/>
          <a:ln w="25400">
            <a:solidFill>
              <a:schemeClr val="tx1"/>
            </a:solidFill>
            <a:round/>
            <a:headEnd/>
            <a:tailEnd/>
          </a:ln>
        </p:spPr>
        <p:txBody>
          <a:bodyPr wrap="none" anchor="ctr"/>
          <a:lstStyle/>
          <a:p>
            <a:pPr algn="ctr"/>
            <a:r>
              <a:rPr lang="en-US"/>
              <a:t>watch</a:t>
            </a:r>
          </a:p>
        </p:txBody>
      </p:sp>
      <p:sp>
        <p:nvSpPr>
          <p:cNvPr id="21514" name="AutoShape 9"/>
          <p:cNvSpPr>
            <a:spLocks noChangeArrowheads="1"/>
          </p:cNvSpPr>
          <p:nvPr/>
        </p:nvSpPr>
        <p:spPr bwMode="auto">
          <a:xfrm>
            <a:off x="1984375" y="2036763"/>
            <a:ext cx="820738" cy="385762"/>
          </a:xfrm>
          <a:prstGeom prst="roundRect">
            <a:avLst>
              <a:gd name="adj" fmla="val 16667"/>
            </a:avLst>
          </a:prstGeom>
          <a:noFill/>
          <a:ln w="25400">
            <a:solidFill>
              <a:schemeClr val="tx1"/>
            </a:solidFill>
            <a:round/>
            <a:headEnd/>
            <a:tailEnd/>
          </a:ln>
        </p:spPr>
        <p:txBody>
          <a:bodyPr wrap="none" anchor="ctr"/>
          <a:lstStyle/>
          <a:p>
            <a:pPr algn="ctr"/>
            <a:r>
              <a:rPr lang="en-US"/>
              <a:t>shirt</a:t>
            </a:r>
          </a:p>
        </p:txBody>
      </p:sp>
      <p:sp>
        <p:nvSpPr>
          <p:cNvPr id="21515" name="AutoShape 10"/>
          <p:cNvSpPr>
            <a:spLocks noChangeArrowheads="1"/>
          </p:cNvSpPr>
          <p:nvPr/>
        </p:nvSpPr>
        <p:spPr bwMode="auto">
          <a:xfrm>
            <a:off x="2005013" y="2784475"/>
            <a:ext cx="777875" cy="385763"/>
          </a:xfrm>
          <a:prstGeom prst="roundRect">
            <a:avLst>
              <a:gd name="adj" fmla="val 16667"/>
            </a:avLst>
          </a:prstGeom>
          <a:noFill/>
          <a:ln w="25400">
            <a:solidFill>
              <a:schemeClr val="tx1"/>
            </a:solidFill>
            <a:round/>
            <a:headEnd/>
            <a:tailEnd/>
          </a:ln>
        </p:spPr>
        <p:txBody>
          <a:bodyPr wrap="none" anchor="ctr"/>
          <a:lstStyle/>
          <a:p>
            <a:pPr algn="ctr"/>
            <a:r>
              <a:rPr lang="en-US"/>
              <a:t>tie</a:t>
            </a:r>
          </a:p>
        </p:txBody>
      </p:sp>
      <p:sp>
        <p:nvSpPr>
          <p:cNvPr id="21516" name="AutoShape 11"/>
          <p:cNvSpPr>
            <a:spLocks noChangeArrowheads="1"/>
          </p:cNvSpPr>
          <p:nvPr/>
        </p:nvSpPr>
        <p:spPr bwMode="auto">
          <a:xfrm>
            <a:off x="1908175" y="3548063"/>
            <a:ext cx="971550" cy="385762"/>
          </a:xfrm>
          <a:prstGeom prst="roundRect">
            <a:avLst>
              <a:gd name="adj" fmla="val 16667"/>
            </a:avLst>
          </a:prstGeom>
          <a:noFill/>
          <a:ln w="25400">
            <a:solidFill>
              <a:schemeClr val="tx1"/>
            </a:solidFill>
            <a:round/>
            <a:headEnd/>
            <a:tailEnd/>
          </a:ln>
        </p:spPr>
        <p:txBody>
          <a:bodyPr wrap="none" anchor="ctr"/>
          <a:lstStyle/>
          <a:p>
            <a:pPr algn="ctr"/>
            <a:r>
              <a:rPr lang="en-US"/>
              <a:t>jacket</a:t>
            </a:r>
          </a:p>
        </p:txBody>
      </p:sp>
      <p:sp>
        <p:nvSpPr>
          <p:cNvPr id="21517" name="Line 12"/>
          <p:cNvSpPr>
            <a:spLocks noChangeShapeType="1"/>
          </p:cNvSpPr>
          <p:nvPr/>
        </p:nvSpPr>
        <p:spPr bwMode="auto">
          <a:xfrm>
            <a:off x="1747838" y="1204913"/>
            <a:ext cx="1685925" cy="577850"/>
          </a:xfrm>
          <a:prstGeom prst="line">
            <a:avLst/>
          </a:prstGeom>
          <a:noFill/>
          <a:ln w="12700">
            <a:solidFill>
              <a:schemeClr val="tx1"/>
            </a:solidFill>
            <a:round/>
            <a:headEnd/>
            <a:tailEnd type="triangle" w="med" len="med"/>
          </a:ln>
        </p:spPr>
        <p:txBody>
          <a:bodyPr/>
          <a:lstStyle/>
          <a:p>
            <a:endParaRPr lang="en-US"/>
          </a:p>
        </p:txBody>
      </p:sp>
      <p:sp>
        <p:nvSpPr>
          <p:cNvPr id="21518" name="Line 13"/>
          <p:cNvSpPr>
            <a:spLocks noChangeShapeType="1"/>
          </p:cNvSpPr>
          <p:nvPr/>
        </p:nvSpPr>
        <p:spPr bwMode="auto">
          <a:xfrm>
            <a:off x="1519238" y="1797050"/>
            <a:ext cx="1908175" cy="0"/>
          </a:xfrm>
          <a:prstGeom prst="line">
            <a:avLst/>
          </a:prstGeom>
          <a:noFill/>
          <a:ln w="12700">
            <a:solidFill>
              <a:schemeClr val="tx1"/>
            </a:solidFill>
            <a:round/>
            <a:headEnd/>
            <a:tailEnd type="triangle" w="med" len="med"/>
          </a:ln>
        </p:spPr>
        <p:txBody>
          <a:bodyPr/>
          <a:lstStyle/>
          <a:p>
            <a:endParaRPr lang="en-US"/>
          </a:p>
        </p:txBody>
      </p:sp>
      <p:sp>
        <p:nvSpPr>
          <p:cNvPr id="21519" name="Line 14"/>
          <p:cNvSpPr>
            <a:spLocks noChangeShapeType="1"/>
          </p:cNvSpPr>
          <p:nvPr/>
        </p:nvSpPr>
        <p:spPr bwMode="auto">
          <a:xfrm>
            <a:off x="2389188" y="2419350"/>
            <a:ext cx="0" cy="377825"/>
          </a:xfrm>
          <a:prstGeom prst="line">
            <a:avLst/>
          </a:prstGeom>
          <a:noFill/>
          <a:ln w="12700">
            <a:solidFill>
              <a:schemeClr val="tx1"/>
            </a:solidFill>
            <a:round/>
            <a:headEnd/>
            <a:tailEnd type="triangle" w="med" len="med"/>
          </a:ln>
        </p:spPr>
        <p:txBody>
          <a:bodyPr/>
          <a:lstStyle/>
          <a:p>
            <a:endParaRPr lang="en-US"/>
          </a:p>
        </p:txBody>
      </p:sp>
      <p:sp>
        <p:nvSpPr>
          <p:cNvPr id="21520" name="Line 15"/>
          <p:cNvSpPr>
            <a:spLocks noChangeShapeType="1"/>
          </p:cNvSpPr>
          <p:nvPr/>
        </p:nvSpPr>
        <p:spPr bwMode="auto">
          <a:xfrm>
            <a:off x="2376488" y="3176588"/>
            <a:ext cx="0" cy="377825"/>
          </a:xfrm>
          <a:prstGeom prst="line">
            <a:avLst/>
          </a:prstGeom>
          <a:noFill/>
          <a:ln w="12700">
            <a:solidFill>
              <a:schemeClr val="tx1"/>
            </a:solidFill>
            <a:round/>
            <a:headEnd/>
            <a:tailEnd type="triangle" w="med" len="med"/>
          </a:ln>
        </p:spPr>
        <p:txBody>
          <a:bodyPr/>
          <a:lstStyle/>
          <a:p>
            <a:endParaRPr lang="en-US"/>
          </a:p>
        </p:txBody>
      </p:sp>
      <p:sp>
        <p:nvSpPr>
          <p:cNvPr id="21521" name="Line 16"/>
          <p:cNvSpPr>
            <a:spLocks noChangeShapeType="1"/>
          </p:cNvSpPr>
          <p:nvPr/>
        </p:nvSpPr>
        <p:spPr bwMode="auto">
          <a:xfrm flipH="1">
            <a:off x="1304925" y="2390775"/>
            <a:ext cx="671513" cy="149225"/>
          </a:xfrm>
          <a:prstGeom prst="line">
            <a:avLst/>
          </a:prstGeom>
          <a:noFill/>
          <a:ln w="12700">
            <a:solidFill>
              <a:schemeClr val="tx1"/>
            </a:solidFill>
            <a:round/>
            <a:headEnd/>
            <a:tailEnd type="triangle" w="med" len="med"/>
          </a:ln>
        </p:spPr>
        <p:txBody>
          <a:bodyPr/>
          <a:lstStyle/>
          <a:p>
            <a:endParaRPr lang="en-US"/>
          </a:p>
        </p:txBody>
      </p:sp>
      <p:sp>
        <p:nvSpPr>
          <p:cNvPr id="21522" name="Line 17"/>
          <p:cNvSpPr>
            <a:spLocks noChangeShapeType="1"/>
          </p:cNvSpPr>
          <p:nvPr/>
        </p:nvSpPr>
        <p:spPr bwMode="auto">
          <a:xfrm>
            <a:off x="1312863" y="2719388"/>
            <a:ext cx="620712" cy="828675"/>
          </a:xfrm>
          <a:prstGeom prst="line">
            <a:avLst/>
          </a:prstGeom>
          <a:noFill/>
          <a:ln w="12700">
            <a:solidFill>
              <a:schemeClr val="tx1"/>
            </a:solidFill>
            <a:round/>
            <a:headEnd/>
            <a:tailEnd type="triangle" w="med" len="med"/>
          </a:ln>
        </p:spPr>
        <p:txBody>
          <a:bodyPr/>
          <a:lstStyle/>
          <a:p>
            <a:endParaRPr lang="en-US"/>
          </a:p>
        </p:txBody>
      </p:sp>
      <p:sp>
        <p:nvSpPr>
          <p:cNvPr id="21523" name="Line 18"/>
          <p:cNvSpPr>
            <a:spLocks noChangeShapeType="1"/>
          </p:cNvSpPr>
          <p:nvPr/>
        </p:nvSpPr>
        <p:spPr bwMode="auto">
          <a:xfrm>
            <a:off x="3848100" y="1247775"/>
            <a:ext cx="0" cy="357188"/>
          </a:xfrm>
          <a:prstGeom prst="line">
            <a:avLst/>
          </a:prstGeom>
          <a:noFill/>
          <a:ln w="12700">
            <a:solidFill>
              <a:schemeClr val="tx1"/>
            </a:solidFill>
            <a:round/>
            <a:headEnd/>
            <a:tailEnd type="triangle" w="med" len="med"/>
          </a:ln>
        </p:spPr>
        <p:txBody>
          <a:bodyPr/>
          <a:lstStyle/>
          <a:p>
            <a:endParaRPr lang="en-US"/>
          </a:p>
        </p:txBody>
      </p:sp>
      <p:sp>
        <p:nvSpPr>
          <p:cNvPr id="736275" name="Rectangle 19"/>
          <p:cNvSpPr>
            <a:spLocks noChangeArrowheads="1"/>
          </p:cNvSpPr>
          <p:nvPr/>
        </p:nvSpPr>
        <p:spPr bwMode="auto">
          <a:xfrm>
            <a:off x="4957763" y="722313"/>
            <a:ext cx="4100512" cy="3490912"/>
          </a:xfrm>
          <a:prstGeom prst="rect">
            <a:avLst/>
          </a:prstGeom>
          <a:noFill/>
          <a:ln w="9525">
            <a:noFill/>
            <a:miter lim="800000"/>
            <a:headEnd/>
            <a:tailEnd/>
          </a:ln>
        </p:spPr>
        <p:txBody>
          <a:bodyPr>
            <a:spAutoFit/>
          </a:bodyPr>
          <a:lstStyle/>
          <a:p>
            <a:pPr marL="457200" indent="-457200">
              <a:lnSpc>
                <a:spcPct val="120000"/>
              </a:lnSpc>
            </a:pPr>
            <a:r>
              <a:rPr lang="en-US" sz="2400" dirty="0"/>
              <a:t>TOPOLOGICAL-SORT(</a:t>
            </a:r>
            <a:r>
              <a:rPr lang="en-US" sz="2400" dirty="0">
                <a:latin typeface="Comic Sans MS" pitchFamily="66" charset="0"/>
              </a:rPr>
              <a:t>V, E</a:t>
            </a:r>
            <a:r>
              <a:rPr lang="en-US" sz="2400" dirty="0"/>
              <a:t>)</a:t>
            </a:r>
          </a:p>
          <a:p>
            <a:pPr marL="457200" indent="-457200">
              <a:lnSpc>
                <a:spcPct val="120000"/>
              </a:lnSpc>
              <a:buFontTx/>
              <a:buAutoNum type="arabicPeriod"/>
            </a:pPr>
            <a:r>
              <a:rPr lang="en-US" sz="2000" dirty="0"/>
              <a:t>Call DFS(</a:t>
            </a:r>
            <a:r>
              <a:rPr lang="en-US" sz="2000" dirty="0">
                <a:latin typeface="Comic Sans MS" pitchFamily="66" charset="0"/>
              </a:rPr>
              <a:t>V, E</a:t>
            </a:r>
            <a:r>
              <a:rPr lang="en-US" sz="2000" dirty="0"/>
              <a:t>) to compute </a:t>
            </a:r>
            <a:r>
              <a:rPr lang="en-US" sz="2000" dirty="0">
                <a:solidFill>
                  <a:srgbClr val="0000FF"/>
                </a:solidFill>
              </a:rPr>
              <a:t>finishing times</a:t>
            </a:r>
            <a:r>
              <a:rPr lang="en-US" sz="2000" dirty="0">
                <a:solidFill>
                  <a:srgbClr val="0000FF"/>
                </a:solidFill>
                <a:latin typeface="Comic Sans MS" pitchFamily="66" charset="0"/>
              </a:rPr>
              <a:t> </a:t>
            </a:r>
            <a:r>
              <a:rPr lang="en-US" sz="2000" dirty="0">
                <a:latin typeface="Comic Sans MS" pitchFamily="66" charset="0"/>
              </a:rPr>
              <a:t>f[v] </a:t>
            </a:r>
            <a:r>
              <a:rPr lang="en-US" sz="2000" dirty="0"/>
              <a:t>for each vertex </a:t>
            </a:r>
            <a:r>
              <a:rPr lang="en-US" sz="2000" dirty="0">
                <a:latin typeface="Comic Sans MS" pitchFamily="66" charset="0"/>
              </a:rPr>
              <a:t>v</a:t>
            </a:r>
          </a:p>
          <a:p>
            <a:pPr marL="457200" indent="-457200">
              <a:lnSpc>
                <a:spcPct val="120000"/>
              </a:lnSpc>
              <a:buFontTx/>
              <a:buAutoNum type="arabicPeriod"/>
            </a:pPr>
            <a:r>
              <a:rPr lang="en-US" sz="2000" dirty="0"/>
              <a:t>When each vertex is </a:t>
            </a:r>
            <a:r>
              <a:rPr lang="en-US" sz="2000" dirty="0">
                <a:solidFill>
                  <a:srgbClr val="0000FF"/>
                </a:solidFill>
              </a:rPr>
              <a:t>finished</a:t>
            </a:r>
            <a:r>
              <a:rPr lang="en-US" sz="2000" dirty="0"/>
              <a:t>, insert it onto the </a:t>
            </a:r>
            <a:r>
              <a:rPr lang="en-US" sz="2000" dirty="0">
                <a:solidFill>
                  <a:srgbClr val="FF0000"/>
                </a:solidFill>
              </a:rPr>
              <a:t>front of a linked list</a:t>
            </a:r>
          </a:p>
          <a:p>
            <a:pPr marL="457200" indent="-457200">
              <a:lnSpc>
                <a:spcPct val="120000"/>
              </a:lnSpc>
              <a:buFontTx/>
              <a:buAutoNum type="arabicPeriod"/>
            </a:pPr>
            <a:r>
              <a:rPr lang="en-US" sz="2000" dirty="0"/>
              <a:t>Return the linked list of vertices</a:t>
            </a:r>
          </a:p>
        </p:txBody>
      </p:sp>
      <p:sp>
        <p:nvSpPr>
          <p:cNvPr id="736276" name="Text Box 20"/>
          <p:cNvSpPr txBox="1">
            <a:spLocks noChangeArrowheads="1"/>
          </p:cNvSpPr>
          <p:nvPr/>
        </p:nvSpPr>
        <p:spPr bwMode="auto">
          <a:xfrm>
            <a:off x="2770188" y="2035175"/>
            <a:ext cx="374650" cy="366713"/>
          </a:xfrm>
          <a:prstGeom prst="rect">
            <a:avLst/>
          </a:prstGeom>
          <a:noFill/>
          <a:ln w="9525">
            <a:noFill/>
            <a:miter lim="800000"/>
            <a:headEnd/>
            <a:tailEnd/>
          </a:ln>
        </p:spPr>
        <p:txBody>
          <a:bodyPr wrap="none">
            <a:spAutoFit/>
          </a:bodyPr>
          <a:lstStyle/>
          <a:p>
            <a:r>
              <a:rPr lang="en-US"/>
              <a:t>1/</a:t>
            </a:r>
          </a:p>
        </p:txBody>
      </p:sp>
      <p:sp>
        <p:nvSpPr>
          <p:cNvPr id="736277" name="Text Box 21"/>
          <p:cNvSpPr txBox="1">
            <a:spLocks noChangeArrowheads="1"/>
          </p:cNvSpPr>
          <p:nvPr/>
        </p:nvSpPr>
        <p:spPr bwMode="auto">
          <a:xfrm>
            <a:off x="2759075" y="2813050"/>
            <a:ext cx="374650" cy="366713"/>
          </a:xfrm>
          <a:prstGeom prst="rect">
            <a:avLst/>
          </a:prstGeom>
          <a:noFill/>
          <a:ln w="9525">
            <a:noFill/>
            <a:miter lim="800000"/>
            <a:headEnd/>
            <a:tailEnd/>
          </a:ln>
        </p:spPr>
        <p:txBody>
          <a:bodyPr wrap="none">
            <a:spAutoFit/>
          </a:bodyPr>
          <a:lstStyle/>
          <a:p>
            <a:r>
              <a:rPr lang="en-US"/>
              <a:t>2/</a:t>
            </a:r>
          </a:p>
        </p:txBody>
      </p:sp>
      <p:sp>
        <p:nvSpPr>
          <p:cNvPr id="736278" name="Text Box 22"/>
          <p:cNvSpPr txBox="1">
            <a:spLocks noChangeArrowheads="1"/>
          </p:cNvSpPr>
          <p:nvPr/>
        </p:nvSpPr>
        <p:spPr bwMode="auto">
          <a:xfrm>
            <a:off x="2873375" y="3562350"/>
            <a:ext cx="374650" cy="366713"/>
          </a:xfrm>
          <a:prstGeom prst="rect">
            <a:avLst/>
          </a:prstGeom>
          <a:noFill/>
          <a:ln w="9525">
            <a:noFill/>
            <a:miter lim="800000"/>
            <a:headEnd/>
            <a:tailEnd/>
          </a:ln>
        </p:spPr>
        <p:txBody>
          <a:bodyPr wrap="none">
            <a:spAutoFit/>
          </a:bodyPr>
          <a:lstStyle/>
          <a:p>
            <a:r>
              <a:rPr lang="en-US"/>
              <a:t>3/</a:t>
            </a:r>
          </a:p>
        </p:txBody>
      </p:sp>
      <p:sp>
        <p:nvSpPr>
          <p:cNvPr id="736279" name="Text Box 23"/>
          <p:cNvSpPr txBox="1">
            <a:spLocks noChangeArrowheads="1"/>
          </p:cNvSpPr>
          <p:nvPr/>
        </p:nvSpPr>
        <p:spPr bwMode="auto">
          <a:xfrm>
            <a:off x="3070225" y="3563938"/>
            <a:ext cx="311150" cy="366712"/>
          </a:xfrm>
          <a:prstGeom prst="rect">
            <a:avLst/>
          </a:prstGeom>
          <a:noFill/>
          <a:ln w="9525">
            <a:noFill/>
            <a:miter lim="800000"/>
            <a:headEnd/>
            <a:tailEnd/>
          </a:ln>
        </p:spPr>
        <p:txBody>
          <a:bodyPr wrap="none">
            <a:spAutoFit/>
          </a:bodyPr>
          <a:lstStyle/>
          <a:p>
            <a:r>
              <a:rPr lang="en-US"/>
              <a:t>4</a:t>
            </a:r>
          </a:p>
        </p:txBody>
      </p:sp>
      <p:sp>
        <p:nvSpPr>
          <p:cNvPr id="736280" name="Text Box 24"/>
          <p:cNvSpPr txBox="1">
            <a:spLocks noChangeArrowheads="1"/>
          </p:cNvSpPr>
          <p:nvPr/>
        </p:nvSpPr>
        <p:spPr bwMode="auto">
          <a:xfrm>
            <a:off x="2955925" y="2814638"/>
            <a:ext cx="311150" cy="366712"/>
          </a:xfrm>
          <a:prstGeom prst="rect">
            <a:avLst/>
          </a:prstGeom>
          <a:noFill/>
          <a:ln w="9525">
            <a:noFill/>
            <a:miter lim="800000"/>
            <a:headEnd/>
            <a:tailEnd/>
          </a:ln>
        </p:spPr>
        <p:txBody>
          <a:bodyPr wrap="none">
            <a:spAutoFit/>
          </a:bodyPr>
          <a:lstStyle/>
          <a:p>
            <a:r>
              <a:rPr lang="en-US"/>
              <a:t>5</a:t>
            </a:r>
          </a:p>
        </p:txBody>
      </p:sp>
      <p:sp>
        <p:nvSpPr>
          <p:cNvPr id="736281" name="Text Box 25"/>
          <p:cNvSpPr txBox="1">
            <a:spLocks noChangeArrowheads="1"/>
          </p:cNvSpPr>
          <p:nvPr/>
        </p:nvSpPr>
        <p:spPr bwMode="auto">
          <a:xfrm>
            <a:off x="57150" y="2346325"/>
            <a:ext cx="374650" cy="366713"/>
          </a:xfrm>
          <a:prstGeom prst="rect">
            <a:avLst/>
          </a:prstGeom>
          <a:noFill/>
          <a:ln w="9525">
            <a:noFill/>
            <a:miter lim="800000"/>
            <a:headEnd/>
            <a:tailEnd/>
          </a:ln>
        </p:spPr>
        <p:txBody>
          <a:bodyPr wrap="none">
            <a:spAutoFit/>
          </a:bodyPr>
          <a:lstStyle/>
          <a:p>
            <a:r>
              <a:rPr lang="en-US"/>
              <a:t>6/</a:t>
            </a:r>
          </a:p>
        </p:txBody>
      </p:sp>
      <p:sp>
        <p:nvSpPr>
          <p:cNvPr id="736282" name="Text Box 26"/>
          <p:cNvSpPr txBox="1">
            <a:spLocks noChangeArrowheads="1"/>
          </p:cNvSpPr>
          <p:nvPr/>
        </p:nvSpPr>
        <p:spPr bwMode="auto">
          <a:xfrm>
            <a:off x="258763" y="2346325"/>
            <a:ext cx="311150" cy="366713"/>
          </a:xfrm>
          <a:prstGeom prst="rect">
            <a:avLst/>
          </a:prstGeom>
          <a:noFill/>
          <a:ln w="9525">
            <a:noFill/>
            <a:miter lim="800000"/>
            <a:headEnd/>
            <a:tailEnd/>
          </a:ln>
        </p:spPr>
        <p:txBody>
          <a:bodyPr wrap="none">
            <a:spAutoFit/>
          </a:bodyPr>
          <a:lstStyle/>
          <a:p>
            <a:r>
              <a:rPr lang="en-US"/>
              <a:t>7</a:t>
            </a:r>
          </a:p>
        </p:txBody>
      </p:sp>
      <p:sp>
        <p:nvSpPr>
          <p:cNvPr id="736283" name="Text Box 27"/>
          <p:cNvSpPr txBox="1">
            <a:spLocks noChangeArrowheads="1"/>
          </p:cNvSpPr>
          <p:nvPr/>
        </p:nvSpPr>
        <p:spPr bwMode="auto">
          <a:xfrm>
            <a:off x="2959100" y="2035175"/>
            <a:ext cx="311150" cy="366713"/>
          </a:xfrm>
          <a:prstGeom prst="rect">
            <a:avLst/>
          </a:prstGeom>
          <a:noFill/>
          <a:ln w="9525">
            <a:noFill/>
            <a:miter lim="800000"/>
            <a:headEnd/>
            <a:tailEnd/>
          </a:ln>
        </p:spPr>
        <p:txBody>
          <a:bodyPr wrap="none">
            <a:spAutoFit/>
          </a:bodyPr>
          <a:lstStyle/>
          <a:p>
            <a:r>
              <a:rPr lang="en-US"/>
              <a:t>8</a:t>
            </a:r>
          </a:p>
        </p:txBody>
      </p:sp>
      <p:sp>
        <p:nvSpPr>
          <p:cNvPr id="736284" name="Text Box 28"/>
          <p:cNvSpPr txBox="1">
            <a:spLocks noChangeArrowheads="1"/>
          </p:cNvSpPr>
          <p:nvPr/>
        </p:nvSpPr>
        <p:spPr bwMode="auto">
          <a:xfrm>
            <a:off x="4279900" y="2503488"/>
            <a:ext cx="374650" cy="366712"/>
          </a:xfrm>
          <a:prstGeom prst="rect">
            <a:avLst/>
          </a:prstGeom>
          <a:noFill/>
          <a:ln w="9525">
            <a:noFill/>
            <a:miter lim="800000"/>
            <a:headEnd/>
            <a:tailEnd/>
          </a:ln>
        </p:spPr>
        <p:txBody>
          <a:bodyPr wrap="none">
            <a:spAutoFit/>
          </a:bodyPr>
          <a:lstStyle/>
          <a:p>
            <a:r>
              <a:rPr lang="en-US"/>
              <a:t>9/</a:t>
            </a:r>
          </a:p>
        </p:txBody>
      </p:sp>
      <p:sp>
        <p:nvSpPr>
          <p:cNvPr id="736285" name="Text Box 29"/>
          <p:cNvSpPr txBox="1">
            <a:spLocks noChangeArrowheads="1"/>
          </p:cNvSpPr>
          <p:nvPr/>
        </p:nvSpPr>
        <p:spPr bwMode="auto">
          <a:xfrm>
            <a:off x="4459288" y="2503488"/>
            <a:ext cx="438150" cy="366712"/>
          </a:xfrm>
          <a:prstGeom prst="rect">
            <a:avLst/>
          </a:prstGeom>
          <a:noFill/>
          <a:ln w="9525">
            <a:noFill/>
            <a:miter lim="800000"/>
            <a:headEnd/>
            <a:tailEnd/>
          </a:ln>
        </p:spPr>
        <p:txBody>
          <a:bodyPr wrap="none">
            <a:spAutoFit/>
          </a:bodyPr>
          <a:lstStyle/>
          <a:p>
            <a:r>
              <a:rPr lang="en-US"/>
              <a:t>10</a:t>
            </a:r>
          </a:p>
        </p:txBody>
      </p:sp>
      <p:sp>
        <p:nvSpPr>
          <p:cNvPr id="736286" name="Text Box 30"/>
          <p:cNvSpPr txBox="1">
            <a:spLocks noChangeArrowheads="1"/>
          </p:cNvSpPr>
          <p:nvPr/>
        </p:nvSpPr>
        <p:spPr bwMode="auto">
          <a:xfrm>
            <a:off x="1676400" y="854075"/>
            <a:ext cx="501650" cy="366713"/>
          </a:xfrm>
          <a:prstGeom prst="rect">
            <a:avLst/>
          </a:prstGeom>
          <a:noFill/>
          <a:ln w="9525">
            <a:noFill/>
            <a:miter lim="800000"/>
            <a:headEnd/>
            <a:tailEnd/>
          </a:ln>
        </p:spPr>
        <p:txBody>
          <a:bodyPr wrap="none">
            <a:spAutoFit/>
          </a:bodyPr>
          <a:lstStyle/>
          <a:p>
            <a:r>
              <a:rPr lang="en-US"/>
              <a:t>11/</a:t>
            </a:r>
          </a:p>
        </p:txBody>
      </p:sp>
      <p:sp>
        <p:nvSpPr>
          <p:cNvPr id="736287" name="Text Box 31"/>
          <p:cNvSpPr txBox="1">
            <a:spLocks noChangeArrowheads="1"/>
          </p:cNvSpPr>
          <p:nvPr/>
        </p:nvSpPr>
        <p:spPr bwMode="auto">
          <a:xfrm>
            <a:off x="1454150" y="1460500"/>
            <a:ext cx="501650" cy="366713"/>
          </a:xfrm>
          <a:prstGeom prst="rect">
            <a:avLst/>
          </a:prstGeom>
          <a:noFill/>
          <a:ln w="9525">
            <a:noFill/>
            <a:miter lim="800000"/>
            <a:headEnd/>
            <a:tailEnd/>
          </a:ln>
        </p:spPr>
        <p:txBody>
          <a:bodyPr wrap="none">
            <a:spAutoFit/>
          </a:bodyPr>
          <a:lstStyle/>
          <a:p>
            <a:r>
              <a:rPr lang="en-US"/>
              <a:t>12/</a:t>
            </a:r>
          </a:p>
        </p:txBody>
      </p:sp>
      <p:sp>
        <p:nvSpPr>
          <p:cNvPr id="21537" name="Line 32"/>
          <p:cNvSpPr>
            <a:spLocks noChangeShapeType="1"/>
          </p:cNvSpPr>
          <p:nvPr/>
        </p:nvSpPr>
        <p:spPr bwMode="auto">
          <a:xfrm>
            <a:off x="966788" y="1239838"/>
            <a:ext cx="0" cy="357187"/>
          </a:xfrm>
          <a:prstGeom prst="line">
            <a:avLst/>
          </a:prstGeom>
          <a:noFill/>
          <a:ln w="12700">
            <a:solidFill>
              <a:schemeClr val="tx1"/>
            </a:solidFill>
            <a:round/>
            <a:headEnd/>
            <a:tailEnd type="triangle" w="med" len="med"/>
          </a:ln>
        </p:spPr>
        <p:txBody>
          <a:bodyPr/>
          <a:lstStyle/>
          <a:p>
            <a:endParaRPr lang="en-US"/>
          </a:p>
        </p:txBody>
      </p:sp>
      <p:sp>
        <p:nvSpPr>
          <p:cNvPr id="21538" name="Line 33"/>
          <p:cNvSpPr>
            <a:spLocks noChangeShapeType="1"/>
          </p:cNvSpPr>
          <p:nvPr/>
        </p:nvSpPr>
        <p:spPr bwMode="auto">
          <a:xfrm>
            <a:off x="933450" y="1985963"/>
            <a:ext cx="0" cy="357187"/>
          </a:xfrm>
          <a:prstGeom prst="line">
            <a:avLst/>
          </a:prstGeom>
          <a:noFill/>
          <a:ln w="12700">
            <a:solidFill>
              <a:schemeClr val="tx1"/>
            </a:solidFill>
            <a:round/>
            <a:headEnd/>
            <a:tailEnd type="triangle" w="med" len="med"/>
          </a:ln>
        </p:spPr>
        <p:txBody>
          <a:bodyPr/>
          <a:lstStyle/>
          <a:p>
            <a:endParaRPr lang="en-US"/>
          </a:p>
        </p:txBody>
      </p:sp>
      <p:sp>
        <p:nvSpPr>
          <p:cNvPr id="736290" name="Text Box 34"/>
          <p:cNvSpPr txBox="1">
            <a:spLocks noChangeArrowheads="1"/>
          </p:cNvSpPr>
          <p:nvPr/>
        </p:nvSpPr>
        <p:spPr bwMode="auto">
          <a:xfrm>
            <a:off x="4244975" y="1612900"/>
            <a:ext cx="501650" cy="366713"/>
          </a:xfrm>
          <a:prstGeom prst="rect">
            <a:avLst/>
          </a:prstGeom>
          <a:noFill/>
          <a:ln w="9525">
            <a:noFill/>
            <a:miter lim="800000"/>
            <a:headEnd/>
            <a:tailEnd/>
          </a:ln>
        </p:spPr>
        <p:txBody>
          <a:bodyPr wrap="none">
            <a:spAutoFit/>
          </a:bodyPr>
          <a:lstStyle/>
          <a:p>
            <a:r>
              <a:rPr lang="en-US"/>
              <a:t>13/</a:t>
            </a:r>
          </a:p>
        </p:txBody>
      </p:sp>
      <p:sp>
        <p:nvSpPr>
          <p:cNvPr id="736291" name="Text Box 35"/>
          <p:cNvSpPr txBox="1">
            <a:spLocks noChangeArrowheads="1"/>
          </p:cNvSpPr>
          <p:nvPr/>
        </p:nvSpPr>
        <p:spPr bwMode="auto">
          <a:xfrm>
            <a:off x="4551363" y="1612900"/>
            <a:ext cx="438150" cy="366713"/>
          </a:xfrm>
          <a:prstGeom prst="rect">
            <a:avLst/>
          </a:prstGeom>
          <a:noFill/>
          <a:ln w="9525">
            <a:noFill/>
            <a:miter lim="800000"/>
            <a:headEnd/>
            <a:tailEnd/>
          </a:ln>
        </p:spPr>
        <p:txBody>
          <a:bodyPr wrap="none">
            <a:spAutoFit/>
          </a:bodyPr>
          <a:lstStyle/>
          <a:p>
            <a:r>
              <a:rPr lang="en-US"/>
              <a:t>14</a:t>
            </a:r>
          </a:p>
        </p:txBody>
      </p:sp>
      <p:sp>
        <p:nvSpPr>
          <p:cNvPr id="736292" name="Text Box 36"/>
          <p:cNvSpPr txBox="1">
            <a:spLocks noChangeArrowheads="1"/>
          </p:cNvSpPr>
          <p:nvPr/>
        </p:nvSpPr>
        <p:spPr bwMode="auto">
          <a:xfrm>
            <a:off x="1758950" y="1458913"/>
            <a:ext cx="438150" cy="366712"/>
          </a:xfrm>
          <a:prstGeom prst="rect">
            <a:avLst/>
          </a:prstGeom>
          <a:noFill/>
          <a:ln w="9525">
            <a:noFill/>
            <a:miter lim="800000"/>
            <a:headEnd/>
            <a:tailEnd/>
          </a:ln>
        </p:spPr>
        <p:txBody>
          <a:bodyPr wrap="none">
            <a:spAutoFit/>
          </a:bodyPr>
          <a:lstStyle/>
          <a:p>
            <a:r>
              <a:rPr lang="en-US"/>
              <a:t>15</a:t>
            </a:r>
          </a:p>
        </p:txBody>
      </p:sp>
      <p:sp>
        <p:nvSpPr>
          <p:cNvPr id="736293" name="Text Box 37"/>
          <p:cNvSpPr txBox="1">
            <a:spLocks noChangeArrowheads="1"/>
          </p:cNvSpPr>
          <p:nvPr/>
        </p:nvSpPr>
        <p:spPr bwMode="auto">
          <a:xfrm>
            <a:off x="1992313" y="854075"/>
            <a:ext cx="438150" cy="366713"/>
          </a:xfrm>
          <a:prstGeom prst="rect">
            <a:avLst/>
          </a:prstGeom>
          <a:noFill/>
          <a:ln w="9525">
            <a:noFill/>
            <a:miter lim="800000"/>
            <a:headEnd/>
            <a:tailEnd/>
          </a:ln>
        </p:spPr>
        <p:txBody>
          <a:bodyPr wrap="none">
            <a:spAutoFit/>
          </a:bodyPr>
          <a:lstStyle/>
          <a:p>
            <a:r>
              <a:rPr lang="en-US"/>
              <a:t>16</a:t>
            </a:r>
          </a:p>
        </p:txBody>
      </p:sp>
      <p:sp>
        <p:nvSpPr>
          <p:cNvPr id="736294" name="Text Box 38"/>
          <p:cNvSpPr txBox="1">
            <a:spLocks noChangeArrowheads="1"/>
          </p:cNvSpPr>
          <p:nvPr/>
        </p:nvSpPr>
        <p:spPr bwMode="auto">
          <a:xfrm>
            <a:off x="2722563" y="854075"/>
            <a:ext cx="501650" cy="366713"/>
          </a:xfrm>
          <a:prstGeom prst="rect">
            <a:avLst/>
          </a:prstGeom>
          <a:noFill/>
          <a:ln w="9525">
            <a:noFill/>
            <a:miter lim="800000"/>
            <a:headEnd/>
            <a:tailEnd/>
          </a:ln>
        </p:spPr>
        <p:txBody>
          <a:bodyPr wrap="none">
            <a:spAutoFit/>
          </a:bodyPr>
          <a:lstStyle/>
          <a:p>
            <a:r>
              <a:rPr lang="en-US"/>
              <a:t>17/</a:t>
            </a:r>
          </a:p>
        </p:txBody>
      </p:sp>
      <p:sp>
        <p:nvSpPr>
          <p:cNvPr id="736295" name="Text Box 39"/>
          <p:cNvSpPr txBox="1">
            <a:spLocks noChangeArrowheads="1"/>
          </p:cNvSpPr>
          <p:nvPr/>
        </p:nvSpPr>
        <p:spPr bwMode="auto">
          <a:xfrm>
            <a:off x="3043238" y="854075"/>
            <a:ext cx="438150" cy="366713"/>
          </a:xfrm>
          <a:prstGeom prst="rect">
            <a:avLst/>
          </a:prstGeom>
          <a:noFill/>
          <a:ln w="9525">
            <a:noFill/>
            <a:miter lim="800000"/>
            <a:headEnd/>
            <a:tailEnd/>
          </a:ln>
        </p:spPr>
        <p:txBody>
          <a:bodyPr wrap="none">
            <a:spAutoFit/>
          </a:bodyPr>
          <a:lstStyle/>
          <a:p>
            <a:r>
              <a:rPr lang="en-US"/>
              <a:t>18</a:t>
            </a:r>
          </a:p>
        </p:txBody>
      </p:sp>
      <p:sp>
        <p:nvSpPr>
          <p:cNvPr id="736296" name="AutoShape 40"/>
          <p:cNvSpPr>
            <a:spLocks noChangeArrowheads="1"/>
          </p:cNvSpPr>
          <p:nvPr/>
        </p:nvSpPr>
        <p:spPr bwMode="auto">
          <a:xfrm>
            <a:off x="7988300" y="4440238"/>
            <a:ext cx="735013" cy="385762"/>
          </a:xfrm>
          <a:prstGeom prst="roundRect">
            <a:avLst>
              <a:gd name="adj" fmla="val 16667"/>
            </a:avLst>
          </a:prstGeom>
          <a:noFill/>
          <a:ln w="25400">
            <a:solidFill>
              <a:schemeClr val="tx1"/>
            </a:solidFill>
            <a:round/>
            <a:headEnd/>
            <a:tailEnd/>
          </a:ln>
        </p:spPr>
        <p:txBody>
          <a:bodyPr wrap="none" anchor="ctr"/>
          <a:lstStyle/>
          <a:p>
            <a:pPr algn="ctr"/>
            <a:r>
              <a:rPr lang="en-US"/>
              <a:t>jacket</a:t>
            </a:r>
          </a:p>
        </p:txBody>
      </p:sp>
      <p:sp>
        <p:nvSpPr>
          <p:cNvPr id="736297" name="AutoShape 41"/>
          <p:cNvSpPr>
            <a:spLocks noChangeArrowheads="1"/>
          </p:cNvSpPr>
          <p:nvPr/>
        </p:nvSpPr>
        <p:spPr bwMode="auto">
          <a:xfrm>
            <a:off x="7332663" y="4440238"/>
            <a:ext cx="449262" cy="385762"/>
          </a:xfrm>
          <a:prstGeom prst="roundRect">
            <a:avLst>
              <a:gd name="adj" fmla="val 16667"/>
            </a:avLst>
          </a:prstGeom>
          <a:noFill/>
          <a:ln w="25400">
            <a:solidFill>
              <a:schemeClr val="tx1"/>
            </a:solidFill>
            <a:round/>
            <a:headEnd/>
            <a:tailEnd/>
          </a:ln>
        </p:spPr>
        <p:txBody>
          <a:bodyPr wrap="none" anchor="ctr"/>
          <a:lstStyle/>
          <a:p>
            <a:pPr algn="ctr"/>
            <a:r>
              <a:rPr lang="en-US"/>
              <a:t>tie</a:t>
            </a:r>
          </a:p>
        </p:txBody>
      </p:sp>
      <p:sp>
        <p:nvSpPr>
          <p:cNvPr id="736298" name="AutoShape 42"/>
          <p:cNvSpPr>
            <a:spLocks noChangeArrowheads="1"/>
          </p:cNvSpPr>
          <p:nvPr/>
        </p:nvSpPr>
        <p:spPr bwMode="auto">
          <a:xfrm>
            <a:off x="6621463" y="4440238"/>
            <a:ext cx="506412" cy="385762"/>
          </a:xfrm>
          <a:prstGeom prst="roundRect">
            <a:avLst>
              <a:gd name="adj" fmla="val 16667"/>
            </a:avLst>
          </a:prstGeom>
          <a:noFill/>
          <a:ln w="25400">
            <a:solidFill>
              <a:schemeClr val="tx1"/>
            </a:solidFill>
            <a:round/>
            <a:headEnd/>
            <a:tailEnd/>
          </a:ln>
        </p:spPr>
        <p:txBody>
          <a:bodyPr wrap="none" anchor="ctr"/>
          <a:lstStyle/>
          <a:p>
            <a:pPr algn="ctr"/>
            <a:r>
              <a:rPr lang="en-US"/>
              <a:t>belt</a:t>
            </a:r>
          </a:p>
        </p:txBody>
      </p:sp>
      <p:sp>
        <p:nvSpPr>
          <p:cNvPr id="736299" name="AutoShape 43"/>
          <p:cNvSpPr>
            <a:spLocks noChangeArrowheads="1"/>
          </p:cNvSpPr>
          <p:nvPr/>
        </p:nvSpPr>
        <p:spPr bwMode="auto">
          <a:xfrm>
            <a:off x="5816600" y="4440238"/>
            <a:ext cx="600075" cy="385762"/>
          </a:xfrm>
          <a:prstGeom prst="roundRect">
            <a:avLst>
              <a:gd name="adj" fmla="val 16667"/>
            </a:avLst>
          </a:prstGeom>
          <a:noFill/>
          <a:ln w="25400">
            <a:solidFill>
              <a:schemeClr val="tx1"/>
            </a:solidFill>
            <a:round/>
            <a:headEnd/>
            <a:tailEnd/>
          </a:ln>
        </p:spPr>
        <p:txBody>
          <a:bodyPr wrap="none" anchor="ctr"/>
          <a:lstStyle/>
          <a:p>
            <a:pPr algn="ctr"/>
            <a:r>
              <a:rPr lang="en-US"/>
              <a:t>shirt</a:t>
            </a:r>
          </a:p>
        </p:txBody>
      </p:sp>
      <p:sp>
        <p:nvSpPr>
          <p:cNvPr id="736300" name="AutoShape 44"/>
          <p:cNvSpPr>
            <a:spLocks noChangeArrowheads="1"/>
          </p:cNvSpPr>
          <p:nvPr/>
        </p:nvSpPr>
        <p:spPr bwMode="auto">
          <a:xfrm>
            <a:off x="4862513" y="4440238"/>
            <a:ext cx="749300" cy="385762"/>
          </a:xfrm>
          <a:prstGeom prst="roundRect">
            <a:avLst>
              <a:gd name="adj" fmla="val 16667"/>
            </a:avLst>
          </a:prstGeom>
          <a:noFill/>
          <a:ln w="25400">
            <a:solidFill>
              <a:schemeClr val="tx1"/>
            </a:solidFill>
            <a:round/>
            <a:headEnd/>
            <a:tailEnd/>
          </a:ln>
        </p:spPr>
        <p:txBody>
          <a:bodyPr wrap="none" anchor="ctr"/>
          <a:lstStyle/>
          <a:p>
            <a:pPr algn="ctr"/>
            <a:r>
              <a:rPr lang="en-US"/>
              <a:t>watch</a:t>
            </a:r>
          </a:p>
        </p:txBody>
      </p:sp>
      <p:sp>
        <p:nvSpPr>
          <p:cNvPr id="736301" name="AutoShape 45"/>
          <p:cNvSpPr>
            <a:spLocks noChangeArrowheads="1"/>
          </p:cNvSpPr>
          <p:nvPr/>
        </p:nvSpPr>
        <p:spPr bwMode="auto">
          <a:xfrm>
            <a:off x="3902075" y="4440238"/>
            <a:ext cx="755650" cy="385762"/>
          </a:xfrm>
          <a:prstGeom prst="roundRect">
            <a:avLst>
              <a:gd name="adj" fmla="val 16667"/>
            </a:avLst>
          </a:prstGeom>
          <a:noFill/>
          <a:ln w="25400">
            <a:solidFill>
              <a:schemeClr val="tx1"/>
            </a:solidFill>
            <a:round/>
            <a:headEnd/>
            <a:tailEnd/>
          </a:ln>
        </p:spPr>
        <p:txBody>
          <a:bodyPr wrap="none" anchor="ctr"/>
          <a:lstStyle/>
          <a:p>
            <a:pPr algn="ctr"/>
            <a:r>
              <a:rPr lang="en-US"/>
              <a:t>shoes</a:t>
            </a:r>
          </a:p>
        </p:txBody>
      </p:sp>
      <p:sp>
        <p:nvSpPr>
          <p:cNvPr id="736302" name="AutoShape 46"/>
          <p:cNvSpPr>
            <a:spLocks noChangeArrowheads="1"/>
          </p:cNvSpPr>
          <p:nvPr/>
        </p:nvSpPr>
        <p:spPr bwMode="auto">
          <a:xfrm>
            <a:off x="2940050" y="4440238"/>
            <a:ext cx="757238" cy="385762"/>
          </a:xfrm>
          <a:prstGeom prst="roundRect">
            <a:avLst>
              <a:gd name="adj" fmla="val 16667"/>
            </a:avLst>
          </a:prstGeom>
          <a:noFill/>
          <a:ln w="25400">
            <a:solidFill>
              <a:schemeClr val="tx1"/>
            </a:solidFill>
            <a:round/>
            <a:headEnd/>
            <a:tailEnd/>
          </a:ln>
        </p:spPr>
        <p:txBody>
          <a:bodyPr wrap="none" anchor="ctr"/>
          <a:lstStyle/>
          <a:p>
            <a:pPr algn="ctr"/>
            <a:r>
              <a:rPr lang="en-US"/>
              <a:t>pants</a:t>
            </a:r>
          </a:p>
        </p:txBody>
      </p:sp>
      <p:sp>
        <p:nvSpPr>
          <p:cNvPr id="736303" name="AutoShape 47"/>
          <p:cNvSpPr>
            <a:spLocks noChangeArrowheads="1"/>
          </p:cNvSpPr>
          <p:nvPr/>
        </p:nvSpPr>
        <p:spPr bwMode="auto">
          <a:xfrm>
            <a:off x="1349375" y="4440238"/>
            <a:ext cx="1385888" cy="385762"/>
          </a:xfrm>
          <a:prstGeom prst="roundRect">
            <a:avLst>
              <a:gd name="adj" fmla="val 16667"/>
            </a:avLst>
          </a:prstGeom>
          <a:noFill/>
          <a:ln w="25400">
            <a:solidFill>
              <a:schemeClr val="tx1"/>
            </a:solidFill>
            <a:round/>
            <a:headEnd/>
            <a:tailEnd/>
          </a:ln>
        </p:spPr>
        <p:txBody>
          <a:bodyPr wrap="none" anchor="ctr"/>
          <a:lstStyle/>
          <a:p>
            <a:pPr algn="ctr"/>
            <a:r>
              <a:rPr lang="en-US"/>
              <a:t>undershorts</a:t>
            </a:r>
          </a:p>
        </p:txBody>
      </p:sp>
      <p:sp>
        <p:nvSpPr>
          <p:cNvPr id="736304" name="AutoShape 48"/>
          <p:cNvSpPr>
            <a:spLocks noChangeArrowheads="1"/>
          </p:cNvSpPr>
          <p:nvPr/>
        </p:nvSpPr>
        <p:spPr bwMode="auto">
          <a:xfrm>
            <a:off x="415925" y="4440238"/>
            <a:ext cx="728663" cy="385762"/>
          </a:xfrm>
          <a:prstGeom prst="roundRect">
            <a:avLst>
              <a:gd name="adj" fmla="val 16667"/>
            </a:avLst>
          </a:prstGeom>
          <a:noFill/>
          <a:ln w="25400">
            <a:solidFill>
              <a:schemeClr val="tx1"/>
            </a:solidFill>
            <a:round/>
            <a:headEnd/>
            <a:tailEnd/>
          </a:ln>
        </p:spPr>
        <p:txBody>
          <a:bodyPr wrap="none" anchor="ctr"/>
          <a:lstStyle/>
          <a:p>
            <a:pPr algn="ctr"/>
            <a:r>
              <a:rPr lang="en-US"/>
              <a:t>socks</a:t>
            </a:r>
          </a:p>
        </p:txBody>
      </p:sp>
      <p:sp>
        <p:nvSpPr>
          <p:cNvPr id="736305" name="Text Box 49"/>
          <p:cNvSpPr txBox="1">
            <a:spLocks noChangeArrowheads="1"/>
          </p:cNvSpPr>
          <p:nvPr/>
        </p:nvSpPr>
        <p:spPr bwMode="auto">
          <a:xfrm>
            <a:off x="407988" y="5229225"/>
            <a:ext cx="3332162" cy="457200"/>
          </a:xfrm>
          <a:prstGeom prst="rect">
            <a:avLst/>
          </a:prstGeom>
          <a:noFill/>
          <a:ln w="9525">
            <a:noFill/>
            <a:miter lim="800000"/>
            <a:headEnd/>
            <a:tailEnd/>
          </a:ln>
        </p:spPr>
        <p:txBody>
          <a:bodyPr wrap="none">
            <a:spAutoFit/>
          </a:bodyPr>
          <a:lstStyle/>
          <a:p>
            <a:r>
              <a:rPr lang="en-US" sz="2400"/>
              <a:t>Running time: </a:t>
            </a:r>
            <a:r>
              <a:rPr lang="en-US" sz="2400">
                <a:sym typeface="Symbol" pitchFamily="18" charset="2"/>
              </a:rPr>
              <a:t>(V + 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627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62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3627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3627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3627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3627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3627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3629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3628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3629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3628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3628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3629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73628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3629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3628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3628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3630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73628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3628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73629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73629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736301"/>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736292"/>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36302"/>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736293"/>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736303"/>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736294"/>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73629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736304"/>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7363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6276" grpId="0"/>
      <p:bldP spid="736277" grpId="0"/>
      <p:bldP spid="736278" grpId="0"/>
      <p:bldP spid="736279" grpId="0"/>
      <p:bldP spid="736280" grpId="0"/>
      <p:bldP spid="736281" grpId="0"/>
      <p:bldP spid="736282" grpId="0"/>
      <p:bldP spid="736283" grpId="0"/>
      <p:bldP spid="736284" grpId="0"/>
      <p:bldP spid="736285" grpId="0"/>
      <p:bldP spid="736286" grpId="0"/>
      <p:bldP spid="736287" grpId="0"/>
      <p:bldP spid="736290" grpId="0"/>
      <p:bldP spid="736291" grpId="0"/>
      <p:bldP spid="736292" grpId="0"/>
      <p:bldP spid="736293" grpId="0"/>
      <p:bldP spid="736294" grpId="0"/>
      <p:bldP spid="736295" grpId="0"/>
      <p:bldP spid="736296" grpId="0" animBg="1"/>
      <p:bldP spid="736297" grpId="0" animBg="1"/>
      <p:bldP spid="736298" grpId="0" animBg="1"/>
      <p:bldP spid="736299" grpId="0" animBg="1"/>
      <p:bldP spid="736300" grpId="0" animBg="1"/>
      <p:bldP spid="736301" grpId="0" animBg="1"/>
      <p:bldP spid="736302" grpId="0" animBg="1"/>
      <p:bldP spid="736303" grpId="0" animBg="1"/>
      <p:bldP spid="736304" grpId="0" animBg="1"/>
      <p:bldP spid="73630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 y="66675"/>
            <a:ext cx="9113520" cy="5788787"/>
          </a:xfrm>
        </p:spPr>
        <p:txBody>
          <a:bodyPr>
            <a:noAutofit/>
          </a:bodyPr>
          <a:lstStyle/>
          <a:p>
            <a:r>
              <a:rPr lang="en-GB" sz="2800" b="1" dirty="0">
                <a:solidFill>
                  <a:srgbClr val="374151"/>
                </a:solidFill>
                <a:latin typeface="+mj-lt"/>
              </a:rPr>
              <a:t>Topological Sort on detection of a cyclic graph?</a:t>
            </a:r>
          </a:p>
          <a:p>
            <a:endParaRPr lang="en-GB" sz="1800" b="0" i="0" dirty="0">
              <a:solidFill>
                <a:srgbClr val="374151"/>
              </a:solidFill>
              <a:effectLst/>
              <a:latin typeface="+mj-lt"/>
            </a:endParaRPr>
          </a:p>
          <a:p>
            <a:pPr marL="342900" indent="-342900">
              <a:buFont typeface="Arial" panose="020B0604020202020204" pitchFamily="34" charset="0"/>
              <a:buChar char="•"/>
            </a:pPr>
            <a:r>
              <a:rPr lang="en-GB" sz="2400" b="0" i="0" dirty="0">
                <a:solidFill>
                  <a:srgbClr val="374151"/>
                </a:solidFill>
                <a:effectLst/>
              </a:rPr>
              <a:t>It's not possible to generate a </a:t>
            </a:r>
            <a:r>
              <a:rPr lang="en-GB" sz="2400" b="1" i="0" dirty="0">
                <a:solidFill>
                  <a:srgbClr val="374151"/>
                </a:solidFill>
                <a:effectLst/>
              </a:rPr>
              <a:t>topological sort for a graph </a:t>
            </a:r>
            <a:r>
              <a:rPr lang="en-GB" sz="2400" b="0" i="0" dirty="0">
                <a:solidFill>
                  <a:srgbClr val="374151"/>
                </a:solidFill>
                <a:effectLst/>
              </a:rPr>
              <a:t>that contains a cycle.</a:t>
            </a:r>
          </a:p>
          <a:p>
            <a:pPr marL="342900" indent="-342900">
              <a:buFont typeface="Arial" panose="020B0604020202020204" pitchFamily="34" charset="0"/>
              <a:buChar char="•"/>
            </a:pPr>
            <a:r>
              <a:rPr lang="en-GB" sz="2400" dirty="0">
                <a:solidFill>
                  <a:srgbClr val="374151"/>
                </a:solidFill>
              </a:rPr>
              <a:t>T</a:t>
            </a:r>
            <a:r>
              <a:rPr lang="en-GB" sz="2400" b="0" i="0" dirty="0">
                <a:solidFill>
                  <a:srgbClr val="374151"/>
                </a:solidFill>
                <a:effectLst/>
              </a:rPr>
              <a:t>opological sorting is for D</a:t>
            </a:r>
            <a:r>
              <a:rPr lang="en-GB" sz="2400" b="1" i="0" dirty="0">
                <a:solidFill>
                  <a:srgbClr val="374151"/>
                </a:solidFill>
                <a:effectLst/>
              </a:rPr>
              <a:t>irected Acyclic Graphs (DAGs) </a:t>
            </a:r>
          </a:p>
          <a:p>
            <a:pPr marL="342900" indent="-342900">
              <a:buFont typeface="Arial" panose="020B0604020202020204" pitchFamily="34" charset="0"/>
              <a:buChar char="•"/>
            </a:pPr>
            <a:r>
              <a:rPr lang="en-GB" sz="2400" b="0" i="0" dirty="0">
                <a:solidFill>
                  <a:srgbClr val="374151"/>
                </a:solidFill>
                <a:effectLst/>
              </a:rPr>
              <a:t>If you attempt a topological sort on a graph with a cycle, your algorithm should detect the cycle and report that a topological sort is not possible. </a:t>
            </a:r>
          </a:p>
          <a:p>
            <a:pPr marL="342900" indent="-342900">
              <a:buFont typeface="Arial" panose="020B0604020202020204" pitchFamily="34" charset="0"/>
              <a:buChar char="•"/>
            </a:pPr>
            <a:r>
              <a:rPr lang="en-GB" sz="2400" b="0" i="0" dirty="0">
                <a:solidFill>
                  <a:srgbClr val="374151"/>
                </a:solidFill>
                <a:effectLst/>
              </a:rPr>
              <a:t>This can be done, for instance, by maintaining </a:t>
            </a:r>
            <a:r>
              <a:rPr lang="en-GB" sz="2400" b="1" i="0" dirty="0">
                <a:solidFill>
                  <a:srgbClr val="374151"/>
                </a:solidFill>
                <a:effectLst/>
              </a:rPr>
              <a:t>three states for each vertex during a DFS</a:t>
            </a:r>
            <a:r>
              <a:rPr lang="en-GB" sz="2400" b="0" i="0" dirty="0">
                <a:solidFill>
                  <a:srgbClr val="374151"/>
                </a:solidFill>
                <a:effectLst/>
              </a:rPr>
              <a:t>: </a:t>
            </a:r>
            <a:r>
              <a:rPr lang="en-GB" sz="2400" b="0" i="0" dirty="0">
                <a:solidFill>
                  <a:srgbClr val="FF0000"/>
                </a:solidFill>
                <a:effectLst/>
              </a:rPr>
              <a:t>unvisited</a:t>
            </a:r>
            <a:r>
              <a:rPr lang="en-GB" sz="2400" b="0" i="0" dirty="0">
                <a:solidFill>
                  <a:srgbClr val="374151"/>
                </a:solidFill>
                <a:effectLst/>
              </a:rPr>
              <a:t>, </a:t>
            </a:r>
            <a:r>
              <a:rPr lang="en-GB" sz="2400" b="0" i="0" dirty="0">
                <a:solidFill>
                  <a:srgbClr val="FF0000"/>
                </a:solidFill>
                <a:effectLst/>
              </a:rPr>
              <a:t>visited but still in recursion stack </a:t>
            </a:r>
            <a:r>
              <a:rPr lang="en-GB" sz="2400" b="0" i="0" dirty="0">
                <a:solidFill>
                  <a:srgbClr val="374151"/>
                </a:solidFill>
                <a:effectLst/>
              </a:rPr>
              <a:t>(i.e., being explored), and </a:t>
            </a:r>
            <a:r>
              <a:rPr lang="en-GB" sz="2400" b="0" i="0" dirty="0">
                <a:solidFill>
                  <a:srgbClr val="FF0000"/>
                </a:solidFill>
                <a:effectLst/>
              </a:rPr>
              <a:t>completely processed</a:t>
            </a:r>
            <a:r>
              <a:rPr lang="en-GB" sz="2400" b="0" i="0" dirty="0">
                <a:solidFill>
                  <a:srgbClr val="374151"/>
                </a:solidFill>
                <a:effectLst/>
              </a:rPr>
              <a:t>.      </a:t>
            </a:r>
          </a:p>
          <a:p>
            <a:endParaRPr lang="en-GB" sz="2400" b="0" i="0" dirty="0">
              <a:solidFill>
                <a:srgbClr val="374151"/>
              </a:solidFill>
              <a:effectLst/>
            </a:endParaRPr>
          </a:p>
          <a:p>
            <a:r>
              <a:rPr lang="en-GB" sz="2400" b="0" i="0" dirty="0">
                <a:solidFill>
                  <a:srgbClr val="374151"/>
                </a:solidFill>
                <a:effectLst/>
              </a:rPr>
              <a:t>If a vertex that's still in the recursion stack is encountered again, that indicates a cycle.</a:t>
            </a:r>
            <a:endParaRPr lang="en-US" sz="2400" dirty="0"/>
          </a:p>
        </p:txBody>
      </p:sp>
      <p:sp>
        <p:nvSpPr>
          <p:cNvPr id="2" name="Slide Number Placeholder 1"/>
          <p:cNvSpPr>
            <a:spLocks noGrp="1"/>
          </p:cNvSpPr>
          <p:nvPr>
            <p:ph type="sldNum" sz="quarter" idx="12"/>
          </p:nvPr>
        </p:nvSpPr>
        <p:spPr/>
        <p:txBody>
          <a:bodyPr/>
          <a:lstStyle/>
          <a:p>
            <a:fld id="{DA3051ED-C2C6-4FC4-8462-5E455A12BF3A}"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330200" y="82550"/>
            <a:ext cx="7772400" cy="1362075"/>
          </a:xfrm>
        </p:spPr>
        <p:txBody>
          <a:bodyPr rtlCol="0">
            <a:normAutofit/>
          </a:bodyPr>
          <a:lstStyle/>
          <a:p>
            <a:pPr fontAlgn="auto">
              <a:spcAft>
                <a:spcPts val="0"/>
              </a:spcAft>
              <a:defRPr/>
            </a:pPr>
            <a:r>
              <a:rPr lang="en-US" dirty="0"/>
              <a:t>Strongly Connected Component </a:t>
            </a:r>
            <a:br>
              <a:rPr lang="en-US" dirty="0"/>
            </a:br>
            <a:endParaRPr lang="en-US" dirty="0"/>
          </a:p>
        </p:txBody>
      </p:sp>
      <p:sp>
        <p:nvSpPr>
          <p:cNvPr id="3" name="Text Placeholder 2"/>
          <p:cNvSpPr>
            <a:spLocks noGrp="1"/>
          </p:cNvSpPr>
          <p:nvPr>
            <p:ph type="body" idx="1"/>
          </p:nvPr>
        </p:nvSpPr>
        <p:spPr>
          <a:xfrm>
            <a:off x="685800" y="763587"/>
            <a:ext cx="7772400" cy="4687887"/>
          </a:xfrm>
        </p:spPr>
        <p:txBody>
          <a:bodyPr>
            <a:noAutofit/>
          </a:bodyPr>
          <a:lstStyle/>
          <a:p>
            <a:pPr marL="342900" indent="-342900">
              <a:buFont typeface="Arial" panose="020B0604020202020204" pitchFamily="34" charset="0"/>
              <a:buChar char="•"/>
            </a:pPr>
            <a:r>
              <a:rPr lang="en-US" sz="2400" dirty="0">
                <a:solidFill>
                  <a:schemeClr val="tx1"/>
                </a:solidFill>
              </a:rPr>
              <a:t>A classic application of DFS: </a:t>
            </a:r>
            <a:r>
              <a:rPr lang="en-GB" sz="2400" b="1" dirty="0">
                <a:solidFill>
                  <a:schemeClr val="tx1"/>
                </a:solidFill>
              </a:rPr>
              <a:t>decomposing</a:t>
            </a:r>
            <a:r>
              <a:rPr lang="en-GB" sz="2400" dirty="0">
                <a:solidFill>
                  <a:schemeClr val="tx1"/>
                </a:solidFill>
              </a:rPr>
              <a:t> a directed graph into its </a:t>
            </a:r>
            <a:r>
              <a:rPr lang="en-GB" sz="2400" b="1" dirty="0">
                <a:solidFill>
                  <a:schemeClr val="tx1"/>
                </a:solidFill>
              </a:rPr>
              <a:t>strongly connected components</a:t>
            </a:r>
            <a:r>
              <a:rPr lang="en-GB" sz="2400" dirty="0">
                <a:solidFill>
                  <a:schemeClr val="tx1"/>
                </a:solidFill>
              </a:rPr>
              <a:t>. </a:t>
            </a:r>
          </a:p>
          <a:p>
            <a:pPr marL="342900" indent="-342900">
              <a:buFont typeface="Arial" panose="020B0604020202020204" pitchFamily="34" charset="0"/>
              <a:buChar char="•"/>
            </a:pPr>
            <a:r>
              <a:rPr lang="en-GB" sz="2400" dirty="0">
                <a:solidFill>
                  <a:schemeClr val="tx1"/>
                </a:solidFill>
              </a:rPr>
              <a:t>We will see how to do so using </a:t>
            </a:r>
            <a:r>
              <a:rPr lang="en-GB" sz="2400" b="1" dirty="0">
                <a:solidFill>
                  <a:schemeClr val="tx1"/>
                </a:solidFill>
              </a:rPr>
              <a:t>two depth-first searches</a:t>
            </a:r>
            <a:r>
              <a:rPr lang="en-GB" sz="2400" dirty="0">
                <a:solidFill>
                  <a:schemeClr val="tx1"/>
                </a:solidFill>
              </a:rPr>
              <a:t>.</a:t>
            </a:r>
          </a:p>
          <a:p>
            <a:pPr marL="342900" indent="-342900">
              <a:buFont typeface="Arial" panose="020B0604020202020204" pitchFamily="34" charset="0"/>
              <a:buChar char="•"/>
            </a:pPr>
            <a:endParaRPr lang="en-GB" sz="2400" dirty="0">
              <a:solidFill>
                <a:schemeClr val="tx1"/>
              </a:solidFill>
            </a:endParaRPr>
          </a:p>
          <a:p>
            <a:pPr marL="342900" indent="-342900">
              <a:buFont typeface="Arial" panose="020B0604020202020204" pitchFamily="34" charset="0"/>
              <a:buChar char="•"/>
            </a:pPr>
            <a:r>
              <a:rPr lang="en-GB" sz="2400" dirty="0">
                <a:solidFill>
                  <a:schemeClr val="tx1"/>
                </a:solidFill>
              </a:rPr>
              <a:t> Many algorithms that work with directed graphs begin with such a decomposition. </a:t>
            </a:r>
          </a:p>
          <a:p>
            <a:pPr marL="342900" indent="-342900">
              <a:buFont typeface="Arial" panose="020B0604020202020204" pitchFamily="34" charset="0"/>
              <a:buChar char="•"/>
            </a:pPr>
            <a:r>
              <a:rPr lang="en-GB" sz="2400" b="1" dirty="0">
                <a:solidFill>
                  <a:schemeClr val="tx1"/>
                </a:solidFill>
              </a:rPr>
              <a:t>After decomposing the graph into strongly connected components</a:t>
            </a:r>
          </a:p>
          <a:p>
            <a:pPr marL="800100" lvl="1" indent="-342900">
              <a:buFont typeface="Arial" panose="020B0604020202020204" pitchFamily="34" charset="0"/>
              <a:buChar char="•"/>
            </a:pPr>
            <a:r>
              <a:rPr lang="en-GB" sz="2200" dirty="0">
                <a:solidFill>
                  <a:schemeClr val="tx1"/>
                </a:solidFill>
              </a:rPr>
              <a:t> such algorithms run separately on each one and </a:t>
            </a:r>
          </a:p>
          <a:p>
            <a:pPr marL="800100" lvl="1" indent="-342900">
              <a:buFont typeface="Arial" panose="020B0604020202020204" pitchFamily="34" charset="0"/>
              <a:buChar char="•"/>
            </a:pPr>
            <a:r>
              <a:rPr lang="en-GB" sz="2200" dirty="0">
                <a:solidFill>
                  <a:schemeClr val="tx1"/>
                </a:solidFill>
              </a:rPr>
              <a:t>then combine the solutions according to the structure of connections among components.</a:t>
            </a:r>
            <a:endParaRPr lang="en-US" sz="2200" dirty="0">
              <a:solidFill>
                <a:schemeClr val="tx1"/>
              </a:solidFill>
            </a:endParaRPr>
          </a:p>
        </p:txBody>
      </p:sp>
      <p:sp>
        <p:nvSpPr>
          <p:cNvPr id="2" name="Slide Number Placeholder 1"/>
          <p:cNvSpPr>
            <a:spLocks noGrp="1"/>
          </p:cNvSpPr>
          <p:nvPr>
            <p:ph type="sldNum" sz="quarter" idx="12"/>
          </p:nvPr>
        </p:nvSpPr>
        <p:spPr/>
        <p:txBody>
          <a:bodyPr/>
          <a:lstStyle/>
          <a:p>
            <a:fld id="{DA3051ED-C2C6-4FC4-8462-5E455A12BF3A}" type="slidenum">
              <a:rPr lang="en-US" smtClean="0"/>
              <a:pPr/>
              <a:t>18</a:t>
            </a:fld>
            <a:endParaRPr lang="en-US"/>
          </a:p>
        </p:txBody>
      </p:sp>
    </p:spTree>
    <p:extLst>
      <p:ext uri="{BB962C8B-B14F-4D97-AF65-F5344CB8AC3E}">
        <p14:creationId xmlns:p14="http://schemas.microsoft.com/office/powerpoint/2010/main" val="33536889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87350" y="0"/>
            <a:ext cx="8229600" cy="1143000"/>
          </a:xfrm>
        </p:spPr>
        <p:txBody>
          <a:bodyPr/>
          <a:lstStyle/>
          <a:p>
            <a:r>
              <a:rPr lang="en-US" dirty="0"/>
              <a:t>Connectivity</a:t>
            </a:r>
          </a:p>
        </p:txBody>
      </p:sp>
      <p:sp>
        <p:nvSpPr>
          <p:cNvPr id="40963" name="Rectangle 3"/>
          <p:cNvSpPr>
            <a:spLocks noGrp="1" noChangeArrowheads="1"/>
          </p:cNvSpPr>
          <p:nvPr>
            <p:ph idx="1"/>
          </p:nvPr>
        </p:nvSpPr>
        <p:spPr>
          <a:xfrm>
            <a:off x="527050" y="1023938"/>
            <a:ext cx="8229600" cy="4525963"/>
          </a:xfrm>
        </p:spPr>
        <p:txBody>
          <a:bodyPr/>
          <a:lstStyle/>
          <a:p>
            <a:r>
              <a:rPr lang="en-US" sz="2800" dirty="0"/>
              <a:t>Connected Graph</a:t>
            </a:r>
          </a:p>
          <a:p>
            <a:pPr lvl="1"/>
            <a:r>
              <a:rPr lang="en-US" sz="2400" dirty="0"/>
              <a:t>In an </a:t>
            </a:r>
            <a:r>
              <a:rPr lang="en-US" sz="2400" b="1" u="sng" dirty="0"/>
              <a:t>undirected graph</a:t>
            </a:r>
            <a:r>
              <a:rPr lang="en-US" sz="2400" dirty="0"/>
              <a:t> G, two vertices u and v are called connected if G contains a path from u to v. Otherwise, they are called disconnected.</a:t>
            </a:r>
          </a:p>
          <a:p>
            <a:pPr lvl="1"/>
            <a:r>
              <a:rPr lang="en-US" sz="2400" dirty="0"/>
              <a:t>A </a:t>
            </a:r>
            <a:r>
              <a:rPr lang="en-US" sz="2400" b="1" u="sng" dirty="0"/>
              <a:t>directed graph</a:t>
            </a:r>
            <a:r>
              <a:rPr lang="en-US" sz="2400" dirty="0"/>
              <a:t> is called connected if every pair of distinct vertices in the graph is connected.</a:t>
            </a:r>
          </a:p>
          <a:p>
            <a:r>
              <a:rPr lang="en-US" sz="2800" b="1" dirty="0">
                <a:solidFill>
                  <a:schemeClr val="accent2">
                    <a:lumMod val="75000"/>
                  </a:schemeClr>
                </a:solidFill>
              </a:rPr>
              <a:t>Connected Components</a:t>
            </a:r>
          </a:p>
          <a:p>
            <a:pPr lvl="1"/>
            <a:r>
              <a:rPr lang="en-US" sz="2400" dirty="0"/>
              <a:t>A connected component is a </a:t>
            </a:r>
            <a:r>
              <a:rPr lang="en-US" sz="2400" b="1" dirty="0">
                <a:solidFill>
                  <a:srgbClr val="FF0000"/>
                </a:solidFill>
              </a:rPr>
              <a:t>maximal connected subgraph </a:t>
            </a:r>
            <a:r>
              <a:rPr lang="en-US" sz="2400" dirty="0"/>
              <a:t>of G. Each vertex belongs to exactly one connected component, as does each edge.</a:t>
            </a:r>
          </a:p>
        </p:txBody>
      </p:sp>
      <p:sp>
        <p:nvSpPr>
          <p:cNvPr id="2" name="Slide Number Placeholder 1"/>
          <p:cNvSpPr>
            <a:spLocks noGrp="1"/>
          </p:cNvSpPr>
          <p:nvPr>
            <p:ph type="sldNum" sz="quarter" idx="12"/>
          </p:nvPr>
        </p:nvSpPr>
        <p:spPr/>
        <p:txBody>
          <a:bodyPr/>
          <a:lstStyle/>
          <a:p>
            <a:fld id="{DA3051ED-C2C6-4FC4-8462-5E455A12BF3A}" type="slidenum">
              <a:rPr lang="en-US" smtClean="0"/>
              <a:pPr/>
              <a:t>19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9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9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DFS Review</a:t>
            </a:r>
          </a:p>
        </p:txBody>
      </p:sp>
      <p:sp>
        <p:nvSpPr>
          <p:cNvPr id="5" name="Text Placeholder 4"/>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DA3051ED-C2C6-4FC4-8462-5E455A12BF3A}" type="slidenum">
              <a:rPr lang="en-US" smtClean="0"/>
              <a:pPr/>
              <a:t>2</a:t>
            </a:fld>
            <a:endParaRPr lang="en-US"/>
          </a:p>
        </p:txBody>
      </p:sp>
    </p:spTree>
    <p:extLst>
      <p:ext uri="{BB962C8B-B14F-4D97-AF65-F5344CB8AC3E}">
        <p14:creationId xmlns:p14="http://schemas.microsoft.com/office/powerpoint/2010/main" val="11157285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323850" y="-61912"/>
            <a:ext cx="8229600" cy="1143000"/>
          </a:xfrm>
        </p:spPr>
        <p:txBody>
          <a:bodyPr/>
          <a:lstStyle/>
          <a:p>
            <a:r>
              <a:rPr lang="en-US" dirty="0"/>
              <a:t>Connectivity (cont.)</a:t>
            </a:r>
          </a:p>
        </p:txBody>
      </p:sp>
      <p:sp>
        <p:nvSpPr>
          <p:cNvPr id="41987" name="Rectangle 3"/>
          <p:cNvSpPr>
            <a:spLocks noGrp="1" noChangeArrowheads="1"/>
          </p:cNvSpPr>
          <p:nvPr>
            <p:ph idx="1"/>
          </p:nvPr>
        </p:nvSpPr>
        <p:spPr>
          <a:xfrm>
            <a:off x="457200" y="1081088"/>
            <a:ext cx="8229600" cy="4525963"/>
          </a:xfrm>
        </p:spPr>
        <p:txBody>
          <a:bodyPr/>
          <a:lstStyle/>
          <a:p>
            <a:r>
              <a:rPr lang="en-US" dirty="0">
                <a:solidFill>
                  <a:schemeClr val="accent2"/>
                </a:solidFill>
              </a:rPr>
              <a:t>Weakly Connected Graph</a:t>
            </a:r>
          </a:p>
          <a:p>
            <a:pPr lvl="1"/>
            <a:r>
              <a:rPr lang="en-US" dirty="0"/>
              <a:t>A </a:t>
            </a:r>
            <a:r>
              <a:rPr lang="en-US" u="sng" dirty="0"/>
              <a:t>directed graph</a:t>
            </a:r>
            <a:r>
              <a:rPr lang="en-US" dirty="0"/>
              <a:t> is called </a:t>
            </a:r>
            <a:r>
              <a:rPr lang="en-US" b="1" dirty="0"/>
              <a:t>weakly connected</a:t>
            </a:r>
            <a:r>
              <a:rPr lang="en-US" dirty="0"/>
              <a:t> if </a:t>
            </a:r>
            <a:r>
              <a:rPr lang="en-US" dirty="0">
                <a:solidFill>
                  <a:schemeClr val="accent1"/>
                </a:solidFill>
              </a:rPr>
              <a:t>replacing</a:t>
            </a:r>
            <a:r>
              <a:rPr lang="en-US" dirty="0"/>
              <a:t> all of its directed edges with </a:t>
            </a:r>
            <a:r>
              <a:rPr lang="en-US" dirty="0">
                <a:solidFill>
                  <a:schemeClr val="accent1"/>
                </a:solidFill>
              </a:rPr>
              <a:t>undirected edges</a:t>
            </a:r>
            <a:r>
              <a:rPr lang="en-US" dirty="0"/>
              <a:t> produces a connected (undirected) graph.</a:t>
            </a:r>
          </a:p>
          <a:p>
            <a:r>
              <a:rPr lang="en-US" dirty="0">
                <a:solidFill>
                  <a:schemeClr val="accent2"/>
                </a:solidFill>
              </a:rPr>
              <a:t>Strongly Connected Graph</a:t>
            </a:r>
          </a:p>
          <a:p>
            <a:pPr lvl="1"/>
            <a:r>
              <a:rPr lang="en-US" dirty="0"/>
              <a:t>It is strongly connected or strong if it contains a directed path from u to v for every pair of vertices u, v. The strong components are the maximal strongly connected subgraphs</a:t>
            </a:r>
          </a:p>
        </p:txBody>
      </p:sp>
      <p:sp>
        <p:nvSpPr>
          <p:cNvPr id="2" name="Slide Number Placeholder 1"/>
          <p:cNvSpPr>
            <a:spLocks noGrp="1"/>
          </p:cNvSpPr>
          <p:nvPr>
            <p:ph type="sldNum" sz="quarter" idx="12"/>
          </p:nvPr>
        </p:nvSpPr>
        <p:spPr/>
        <p:txBody>
          <a:bodyPr/>
          <a:lstStyle/>
          <a:p>
            <a:fld id="{DA3051ED-C2C6-4FC4-8462-5E455A12BF3A}" type="slidenum">
              <a:rPr lang="en-US" smtClean="0"/>
              <a:pPr/>
              <a:t>20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9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9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98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t>Connected Components</a:t>
            </a:r>
          </a:p>
        </p:txBody>
      </p:sp>
      <p:sp>
        <p:nvSpPr>
          <p:cNvPr id="7171" name="Rectangle 3"/>
          <p:cNvSpPr>
            <a:spLocks noGrp="1" noChangeArrowheads="1"/>
          </p:cNvSpPr>
          <p:nvPr>
            <p:ph idx="1"/>
          </p:nvPr>
        </p:nvSpPr>
        <p:spPr/>
        <p:txBody>
          <a:bodyPr/>
          <a:lstStyle/>
          <a:p>
            <a:r>
              <a:rPr lang="en-US" sz="2800" dirty="0">
                <a:solidFill>
                  <a:schemeClr val="accent2">
                    <a:lumMod val="75000"/>
                  </a:schemeClr>
                </a:solidFill>
              </a:rPr>
              <a:t>Strongly connected graph</a:t>
            </a:r>
          </a:p>
          <a:p>
            <a:pPr lvl="1"/>
            <a:r>
              <a:rPr lang="en-US" sz="2400" dirty="0"/>
              <a:t>A directed graph is called </a:t>
            </a:r>
            <a:r>
              <a:rPr lang="en-US" sz="2400" i="1" dirty="0"/>
              <a:t>strongly connected</a:t>
            </a:r>
            <a:r>
              <a:rPr lang="en-US" sz="2400" dirty="0"/>
              <a:t> if for every pair of vertices </a:t>
            </a:r>
            <a:r>
              <a:rPr lang="en-US" sz="2400" i="1" dirty="0"/>
              <a:t>u</a:t>
            </a:r>
            <a:r>
              <a:rPr lang="en-US" sz="2400" dirty="0"/>
              <a:t> and </a:t>
            </a:r>
            <a:r>
              <a:rPr lang="en-US" sz="2400" i="1" dirty="0"/>
              <a:t>v</a:t>
            </a:r>
            <a:r>
              <a:rPr lang="en-US" sz="2400" dirty="0"/>
              <a:t> there is a </a:t>
            </a:r>
            <a:r>
              <a:rPr lang="en-US" sz="2400" dirty="0">
                <a:solidFill>
                  <a:schemeClr val="accent2">
                    <a:lumMod val="75000"/>
                  </a:schemeClr>
                </a:solidFill>
              </a:rPr>
              <a:t>path from </a:t>
            </a:r>
            <a:r>
              <a:rPr lang="en-US" sz="2400" i="1" dirty="0">
                <a:solidFill>
                  <a:schemeClr val="accent2">
                    <a:lumMod val="75000"/>
                  </a:schemeClr>
                </a:solidFill>
              </a:rPr>
              <a:t>u</a:t>
            </a:r>
            <a:r>
              <a:rPr lang="en-US" sz="2400" dirty="0">
                <a:solidFill>
                  <a:schemeClr val="accent2">
                    <a:lumMod val="75000"/>
                  </a:schemeClr>
                </a:solidFill>
              </a:rPr>
              <a:t> to </a:t>
            </a:r>
            <a:r>
              <a:rPr lang="en-US" sz="2400" i="1" dirty="0">
                <a:solidFill>
                  <a:schemeClr val="accent2">
                    <a:lumMod val="75000"/>
                  </a:schemeClr>
                </a:solidFill>
              </a:rPr>
              <a:t>v</a:t>
            </a:r>
            <a:r>
              <a:rPr lang="en-US" sz="2400" dirty="0">
                <a:solidFill>
                  <a:schemeClr val="accent2">
                    <a:lumMod val="75000"/>
                  </a:schemeClr>
                </a:solidFill>
              </a:rPr>
              <a:t> </a:t>
            </a:r>
            <a:r>
              <a:rPr lang="en-US" sz="2400" dirty="0"/>
              <a:t>and a </a:t>
            </a:r>
            <a:r>
              <a:rPr lang="en-US" sz="2400" dirty="0">
                <a:solidFill>
                  <a:schemeClr val="accent2">
                    <a:lumMod val="75000"/>
                  </a:schemeClr>
                </a:solidFill>
              </a:rPr>
              <a:t>path from </a:t>
            </a:r>
            <a:r>
              <a:rPr lang="en-US" sz="2400" i="1" dirty="0">
                <a:solidFill>
                  <a:schemeClr val="accent2">
                    <a:lumMod val="75000"/>
                  </a:schemeClr>
                </a:solidFill>
              </a:rPr>
              <a:t>v</a:t>
            </a:r>
            <a:r>
              <a:rPr lang="en-US" sz="2400" dirty="0">
                <a:solidFill>
                  <a:schemeClr val="accent2">
                    <a:lumMod val="75000"/>
                  </a:schemeClr>
                </a:solidFill>
              </a:rPr>
              <a:t> to </a:t>
            </a:r>
            <a:r>
              <a:rPr lang="en-US" sz="2400" i="1" dirty="0">
                <a:solidFill>
                  <a:schemeClr val="accent2">
                    <a:lumMod val="75000"/>
                  </a:schemeClr>
                </a:solidFill>
              </a:rPr>
              <a:t>u</a:t>
            </a:r>
            <a:r>
              <a:rPr lang="en-US" sz="2400" dirty="0"/>
              <a:t>. </a:t>
            </a:r>
          </a:p>
          <a:p>
            <a:r>
              <a:rPr lang="en-US" sz="2800" dirty="0">
                <a:solidFill>
                  <a:schemeClr val="accent2">
                    <a:lumMod val="75000"/>
                  </a:schemeClr>
                </a:solidFill>
              </a:rPr>
              <a:t>Strongly Connected Components (SCC)</a:t>
            </a:r>
          </a:p>
          <a:p>
            <a:pPr lvl="1"/>
            <a:r>
              <a:rPr lang="en-US" sz="2400" dirty="0"/>
              <a:t>The </a:t>
            </a:r>
            <a:r>
              <a:rPr lang="en-US" sz="2400" b="1" dirty="0"/>
              <a:t>strongly connected components</a:t>
            </a:r>
            <a:r>
              <a:rPr lang="en-US" sz="2400" dirty="0"/>
              <a:t> (</a:t>
            </a:r>
            <a:r>
              <a:rPr lang="en-US" sz="2400" b="1" dirty="0"/>
              <a:t>SCC</a:t>
            </a:r>
            <a:r>
              <a:rPr lang="en-US" sz="2400" dirty="0"/>
              <a:t>) of a directed graph </a:t>
            </a:r>
            <a:r>
              <a:rPr lang="en-US" sz="2400" dirty="0">
                <a:solidFill>
                  <a:schemeClr val="accent2">
                    <a:lumMod val="75000"/>
                  </a:schemeClr>
                </a:solidFill>
              </a:rPr>
              <a:t>are</a:t>
            </a:r>
            <a:r>
              <a:rPr lang="en-US" sz="2400" dirty="0"/>
              <a:t> its maximal strongly connected subgraphs. </a:t>
            </a:r>
          </a:p>
          <a:p>
            <a:r>
              <a:rPr lang="en-US" sz="2800" dirty="0"/>
              <a:t>Here, we work with</a:t>
            </a:r>
          </a:p>
          <a:p>
            <a:pPr lvl="1"/>
            <a:r>
              <a:rPr lang="en-US" sz="2400" dirty="0">
                <a:solidFill>
                  <a:schemeClr val="accent2">
                    <a:lumMod val="75000"/>
                  </a:schemeClr>
                </a:solidFill>
              </a:rPr>
              <a:t>Directed unweighted graph</a:t>
            </a:r>
          </a:p>
          <a:p>
            <a:pPr lvl="1"/>
            <a:endParaRPr lang="en-US" sz="2400" dirty="0"/>
          </a:p>
          <a:p>
            <a:pPr lvl="1"/>
            <a:endParaRPr lang="en-US" sz="2400" dirty="0"/>
          </a:p>
        </p:txBody>
      </p:sp>
      <p:sp>
        <p:nvSpPr>
          <p:cNvPr id="2" name="Slide Number Placeholder 1"/>
          <p:cNvSpPr>
            <a:spLocks noGrp="1"/>
          </p:cNvSpPr>
          <p:nvPr>
            <p:ph type="sldNum" sz="quarter" idx="12"/>
          </p:nvPr>
        </p:nvSpPr>
        <p:spPr/>
        <p:txBody>
          <a:bodyPr/>
          <a:lstStyle/>
          <a:p>
            <a:fld id="{DA3051ED-C2C6-4FC4-8462-5E455A12BF3A}" type="slidenum">
              <a:rPr lang="en-US" smtClean="0"/>
              <a:pPr/>
              <a:t>21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171">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71">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0" name="Rectangle 7"/>
          <p:cNvSpPr>
            <a:spLocks noGrp="1" noChangeArrowheads="1"/>
          </p:cNvSpPr>
          <p:nvPr>
            <p:ph type="title"/>
          </p:nvPr>
        </p:nvSpPr>
        <p:spPr/>
        <p:txBody>
          <a:bodyPr/>
          <a:lstStyle/>
          <a:p>
            <a:r>
              <a:rPr lang="en-US"/>
              <a:t>Strongly Connected Components</a:t>
            </a:r>
          </a:p>
        </p:txBody>
      </p:sp>
      <p:sp>
        <p:nvSpPr>
          <p:cNvPr id="1265672" name="Rectangle 8"/>
          <p:cNvSpPr>
            <a:spLocks noGrp="1" noChangeArrowheads="1"/>
          </p:cNvSpPr>
          <p:nvPr>
            <p:ph idx="1"/>
          </p:nvPr>
        </p:nvSpPr>
        <p:spPr/>
        <p:txBody>
          <a:bodyPr/>
          <a:lstStyle/>
          <a:p>
            <a:r>
              <a:rPr lang="en-US" i="1" dirty="0"/>
              <a:t>G</a:t>
            </a:r>
            <a:r>
              <a:rPr lang="en-US" dirty="0"/>
              <a:t> is strongly connected if every pair (</a:t>
            </a:r>
            <a:r>
              <a:rPr lang="en-US" i="1" dirty="0"/>
              <a:t>u</a:t>
            </a:r>
            <a:r>
              <a:rPr lang="en-US" dirty="0"/>
              <a:t>, </a:t>
            </a:r>
            <a:r>
              <a:rPr lang="en-US" i="1" dirty="0"/>
              <a:t>v</a:t>
            </a:r>
            <a:r>
              <a:rPr lang="en-US" dirty="0"/>
              <a:t>) of vertices in </a:t>
            </a:r>
            <a:r>
              <a:rPr lang="en-US" i="1" dirty="0"/>
              <a:t>G </a:t>
            </a:r>
            <a:r>
              <a:rPr lang="en-US" dirty="0"/>
              <a:t>is reachable from one another.</a:t>
            </a:r>
          </a:p>
          <a:p>
            <a:r>
              <a:rPr lang="en-US" dirty="0"/>
              <a:t>A </a:t>
            </a:r>
            <a:r>
              <a:rPr lang="en-US" b="1" dirty="0">
                <a:solidFill>
                  <a:srgbClr val="CC3300"/>
                </a:solidFill>
              </a:rPr>
              <a:t>strongly connected component</a:t>
            </a:r>
            <a:r>
              <a:rPr lang="en-US" b="1" dirty="0"/>
              <a:t> </a:t>
            </a:r>
            <a:r>
              <a:rPr lang="en-US" dirty="0"/>
              <a:t>(</a:t>
            </a:r>
            <a:r>
              <a:rPr lang="en-US" b="1" i="1" dirty="0">
                <a:solidFill>
                  <a:srgbClr val="CC3300"/>
                </a:solidFill>
              </a:rPr>
              <a:t>SCC</a:t>
            </a:r>
            <a:r>
              <a:rPr lang="en-US" dirty="0"/>
              <a:t>) of </a:t>
            </a:r>
            <a:r>
              <a:rPr lang="en-US" i="1" dirty="0"/>
              <a:t>G </a:t>
            </a:r>
            <a:r>
              <a:rPr lang="en-US" dirty="0"/>
              <a:t>is a maximal set of vertices </a:t>
            </a:r>
            <a:r>
              <a:rPr lang="en-US" i="1" dirty="0"/>
              <a:t>C </a:t>
            </a:r>
            <a:r>
              <a:rPr lang="en-US" dirty="0">
                <a:sym typeface="Symbol" pitchFamily="18" charset="2"/>
              </a:rPr>
              <a:t></a:t>
            </a:r>
            <a:r>
              <a:rPr lang="en-US" dirty="0">
                <a:latin typeface="MTSYN" charset="-127"/>
              </a:rPr>
              <a:t> </a:t>
            </a:r>
            <a:r>
              <a:rPr lang="en-US" i="1" dirty="0"/>
              <a:t>V </a:t>
            </a:r>
            <a:r>
              <a:rPr lang="en-US" dirty="0"/>
              <a:t>such that for all </a:t>
            </a:r>
            <a:r>
              <a:rPr lang="en-US" i="1" dirty="0"/>
              <a:t>u</a:t>
            </a:r>
            <a:r>
              <a:rPr lang="en-US" i="1" dirty="0">
                <a:latin typeface="RMTMI" charset="0"/>
              </a:rPr>
              <a:t>, v </a:t>
            </a:r>
            <a:r>
              <a:rPr lang="en-US" dirty="0">
                <a:sym typeface="Symbol" pitchFamily="18" charset="2"/>
              </a:rPr>
              <a:t></a:t>
            </a:r>
            <a:r>
              <a:rPr lang="en-US" dirty="0">
                <a:latin typeface="MTSYN" charset="-127"/>
              </a:rPr>
              <a:t> </a:t>
            </a:r>
            <a:r>
              <a:rPr lang="en-US" i="1" dirty="0"/>
              <a:t>C</a:t>
            </a:r>
            <a:r>
              <a:rPr lang="en-US" dirty="0"/>
              <a:t>, both </a:t>
            </a:r>
            <a:r>
              <a:rPr lang="en-US" i="1" dirty="0"/>
              <a:t>u   </a:t>
            </a:r>
            <a:r>
              <a:rPr lang="en-US" i="1" dirty="0">
                <a:latin typeface="LASY10" charset="0"/>
              </a:rPr>
              <a:t>  </a:t>
            </a:r>
            <a:r>
              <a:rPr lang="en-US" i="1" dirty="0">
                <a:latin typeface="RMTMI" charset="0"/>
              </a:rPr>
              <a:t>v </a:t>
            </a:r>
            <a:r>
              <a:rPr lang="en-US" dirty="0"/>
              <a:t>and </a:t>
            </a:r>
            <a:r>
              <a:rPr lang="en-US" i="1" dirty="0">
                <a:latin typeface="RMTMI" charset="0"/>
              </a:rPr>
              <a:t>v     </a:t>
            </a:r>
            <a:r>
              <a:rPr lang="en-US" i="1" dirty="0">
                <a:latin typeface="LASY10" charset="0"/>
              </a:rPr>
              <a:t> </a:t>
            </a:r>
            <a:r>
              <a:rPr lang="en-US" i="1" dirty="0"/>
              <a:t>u</a:t>
            </a:r>
            <a:r>
              <a:rPr lang="en-US" dirty="0"/>
              <a:t> exist.</a:t>
            </a:r>
          </a:p>
          <a:p>
            <a:endParaRPr lang="en-US" dirty="0"/>
          </a:p>
          <a:p>
            <a:endParaRPr lang="en-US" i="1" dirty="0"/>
          </a:p>
        </p:txBody>
      </p:sp>
      <p:sp>
        <p:nvSpPr>
          <p:cNvPr id="2" name="Slide Number Placeholder 1"/>
          <p:cNvSpPr>
            <a:spLocks noGrp="1"/>
          </p:cNvSpPr>
          <p:nvPr>
            <p:ph type="sldNum" sz="quarter" idx="12"/>
          </p:nvPr>
        </p:nvSpPr>
        <p:spPr/>
        <p:txBody>
          <a:bodyPr/>
          <a:lstStyle/>
          <a:p>
            <a:fld id="{DA3051ED-C2C6-4FC4-8462-5E455A12BF3A}" type="slidenum">
              <a:rPr lang="en-US" smtClean="0"/>
              <a:pPr/>
              <a:t>22</a:t>
            </a:fld>
            <a:endParaRPr lang="en-US"/>
          </a:p>
        </p:txBody>
      </p:sp>
      <p:sp>
        <p:nvSpPr>
          <p:cNvPr id="28675" name="Rectangle 2"/>
          <p:cNvSpPr>
            <a:spLocks noChangeArrowheads="1"/>
          </p:cNvSpPr>
          <p:nvPr/>
        </p:nvSpPr>
        <p:spPr bwMode="auto">
          <a:xfrm>
            <a:off x="5257800" y="5334000"/>
            <a:ext cx="609600" cy="685800"/>
          </a:xfrm>
          <a:prstGeom prst="rect">
            <a:avLst/>
          </a:prstGeom>
          <a:solidFill>
            <a:srgbClr val="FFCCFF"/>
          </a:solidFill>
          <a:ln w="12700">
            <a:solidFill>
              <a:schemeClr val="tx1"/>
            </a:solidFill>
            <a:miter lim="800000"/>
            <a:headEnd type="none" w="sm" len="sm"/>
            <a:tailEnd type="none" w="sm" len="sm"/>
          </a:ln>
        </p:spPr>
        <p:txBody>
          <a:bodyPr wrap="none" anchor="ctr"/>
          <a:lstStyle/>
          <a:p>
            <a:endParaRPr lang="en-US"/>
          </a:p>
        </p:txBody>
      </p:sp>
      <p:sp>
        <p:nvSpPr>
          <p:cNvPr id="28676" name="Rectangle 3"/>
          <p:cNvSpPr>
            <a:spLocks noChangeArrowheads="1"/>
          </p:cNvSpPr>
          <p:nvPr/>
        </p:nvSpPr>
        <p:spPr bwMode="auto">
          <a:xfrm>
            <a:off x="6248400" y="4419600"/>
            <a:ext cx="914400" cy="1600200"/>
          </a:xfrm>
          <a:prstGeom prst="rect">
            <a:avLst/>
          </a:prstGeom>
          <a:solidFill>
            <a:srgbClr val="FFCCFF"/>
          </a:solidFill>
          <a:ln w="12700">
            <a:solidFill>
              <a:schemeClr val="tx1"/>
            </a:solidFill>
            <a:miter lim="800000"/>
            <a:headEnd type="none" w="sm" len="sm"/>
            <a:tailEnd type="none" w="sm" len="sm"/>
          </a:ln>
        </p:spPr>
        <p:txBody>
          <a:bodyPr wrap="none" anchor="ctr"/>
          <a:lstStyle/>
          <a:p>
            <a:endParaRPr lang="en-US"/>
          </a:p>
        </p:txBody>
      </p:sp>
      <p:sp>
        <p:nvSpPr>
          <p:cNvPr id="28677" name="Rectangle 4"/>
          <p:cNvSpPr>
            <a:spLocks noChangeArrowheads="1"/>
          </p:cNvSpPr>
          <p:nvPr/>
        </p:nvSpPr>
        <p:spPr bwMode="auto">
          <a:xfrm>
            <a:off x="5105400" y="4419600"/>
            <a:ext cx="762000" cy="762000"/>
          </a:xfrm>
          <a:prstGeom prst="rect">
            <a:avLst/>
          </a:prstGeom>
          <a:solidFill>
            <a:srgbClr val="FFCCFF"/>
          </a:solidFill>
          <a:ln w="12700">
            <a:solidFill>
              <a:schemeClr val="tx1"/>
            </a:solidFill>
            <a:miter lim="800000"/>
            <a:headEnd type="none" w="sm" len="sm"/>
            <a:tailEnd type="none" w="sm" len="sm"/>
          </a:ln>
        </p:spPr>
        <p:txBody>
          <a:bodyPr wrap="none" anchor="ctr"/>
          <a:lstStyle/>
          <a:p>
            <a:endParaRPr lang="en-US"/>
          </a:p>
        </p:txBody>
      </p:sp>
      <p:sp>
        <p:nvSpPr>
          <p:cNvPr id="28678" name="Rectangle 5"/>
          <p:cNvSpPr>
            <a:spLocks noChangeArrowheads="1"/>
          </p:cNvSpPr>
          <p:nvPr/>
        </p:nvSpPr>
        <p:spPr bwMode="auto">
          <a:xfrm>
            <a:off x="3962400" y="4419600"/>
            <a:ext cx="1143000" cy="1600200"/>
          </a:xfrm>
          <a:prstGeom prst="rect">
            <a:avLst/>
          </a:prstGeom>
          <a:solidFill>
            <a:srgbClr val="FFCCFF"/>
          </a:solidFill>
          <a:ln w="12700">
            <a:solidFill>
              <a:schemeClr val="tx1"/>
            </a:solidFill>
            <a:miter lim="800000"/>
            <a:headEnd type="none" w="sm" len="sm"/>
            <a:tailEnd type="none" w="sm" len="sm"/>
          </a:ln>
        </p:spPr>
        <p:txBody>
          <a:bodyPr wrap="none" anchor="ctr"/>
          <a:lstStyle/>
          <a:p>
            <a:endParaRPr lang="en-US"/>
          </a:p>
        </p:txBody>
      </p:sp>
      <p:sp>
        <p:nvSpPr>
          <p:cNvPr id="28679" name="Rectangle 6"/>
          <p:cNvSpPr>
            <a:spLocks noChangeArrowheads="1"/>
          </p:cNvSpPr>
          <p:nvPr/>
        </p:nvSpPr>
        <p:spPr bwMode="auto">
          <a:xfrm>
            <a:off x="1676400" y="4419600"/>
            <a:ext cx="1905000" cy="1676400"/>
          </a:xfrm>
          <a:prstGeom prst="rect">
            <a:avLst/>
          </a:prstGeom>
          <a:solidFill>
            <a:srgbClr val="FFCCFF"/>
          </a:solidFill>
          <a:ln w="12700">
            <a:solidFill>
              <a:schemeClr val="tx1"/>
            </a:solidFill>
            <a:miter lim="800000"/>
            <a:headEnd type="none" w="sm" len="sm"/>
            <a:tailEnd type="none" w="sm" len="sm"/>
          </a:ln>
        </p:spPr>
        <p:txBody>
          <a:bodyPr wrap="none" anchor="ctr"/>
          <a:lstStyle/>
          <a:p>
            <a:endParaRPr lang="en-US"/>
          </a:p>
        </p:txBody>
      </p:sp>
      <p:sp>
        <p:nvSpPr>
          <p:cNvPr id="4106" name="Freeform 9"/>
          <p:cNvSpPr>
            <a:spLocks/>
          </p:cNvSpPr>
          <p:nvPr/>
        </p:nvSpPr>
        <p:spPr bwMode="auto">
          <a:xfrm>
            <a:off x="6248400" y="2945030"/>
            <a:ext cx="228600" cy="45719"/>
          </a:xfrm>
          <a:custGeom>
            <a:avLst/>
            <a:gdLst>
              <a:gd name="T0" fmla="*/ 0 w 240"/>
              <a:gd name="T1" fmla="*/ 2147483647 h 48"/>
              <a:gd name="T2" fmla="*/ 2147483647 w 240"/>
              <a:gd name="T3" fmla="*/ 0 h 48"/>
              <a:gd name="T4" fmla="*/ 2147483647 w 240"/>
              <a:gd name="T5" fmla="*/ 2147483647 h 48"/>
              <a:gd name="T6" fmla="*/ 2147483647 w 240"/>
              <a:gd name="T7" fmla="*/ 0 h 48"/>
              <a:gd name="T8" fmla="*/ 2147483647 w 240"/>
              <a:gd name="T9" fmla="*/ 2147483647 h 48"/>
              <a:gd name="T10" fmla="*/ 0 60000 65536"/>
              <a:gd name="T11" fmla="*/ 0 60000 65536"/>
              <a:gd name="T12" fmla="*/ 0 60000 65536"/>
              <a:gd name="T13" fmla="*/ 0 60000 65536"/>
              <a:gd name="T14" fmla="*/ 0 60000 65536"/>
              <a:gd name="T15" fmla="*/ 0 w 240"/>
              <a:gd name="T16" fmla="*/ 0 h 48"/>
              <a:gd name="T17" fmla="*/ 240 w 240"/>
              <a:gd name="T18" fmla="*/ 48 h 48"/>
            </a:gdLst>
            <a:ahLst/>
            <a:cxnLst>
              <a:cxn ang="T10">
                <a:pos x="T0" y="T1"/>
              </a:cxn>
              <a:cxn ang="T11">
                <a:pos x="T2" y="T3"/>
              </a:cxn>
              <a:cxn ang="T12">
                <a:pos x="T4" y="T5"/>
              </a:cxn>
              <a:cxn ang="T13">
                <a:pos x="T6" y="T7"/>
              </a:cxn>
              <a:cxn ang="T14">
                <a:pos x="T8" y="T9"/>
              </a:cxn>
            </a:cxnLst>
            <a:rect l="T15" t="T16" r="T17" b="T18"/>
            <a:pathLst>
              <a:path w="240" h="48">
                <a:moveTo>
                  <a:pt x="0" y="48"/>
                </a:moveTo>
                <a:cubicBezTo>
                  <a:pt x="16" y="24"/>
                  <a:pt x="32" y="0"/>
                  <a:pt x="48" y="0"/>
                </a:cubicBezTo>
                <a:cubicBezTo>
                  <a:pt x="64" y="0"/>
                  <a:pt x="80" y="48"/>
                  <a:pt x="96" y="48"/>
                </a:cubicBezTo>
                <a:cubicBezTo>
                  <a:pt x="112" y="48"/>
                  <a:pt x="120" y="0"/>
                  <a:pt x="144" y="0"/>
                </a:cubicBezTo>
                <a:cubicBezTo>
                  <a:pt x="168" y="0"/>
                  <a:pt x="204" y="24"/>
                  <a:pt x="240" y="48"/>
                </a:cubicBezTo>
              </a:path>
            </a:pathLst>
          </a:custGeom>
          <a:noFill/>
          <a:ln w="12700">
            <a:solidFill>
              <a:schemeClr val="tx1"/>
            </a:solidFill>
            <a:round/>
            <a:headEnd type="none" w="sm" len="sm"/>
            <a:tailEnd type="triangle" w="med" len="med"/>
          </a:ln>
        </p:spPr>
        <p:txBody>
          <a:bodyPr wrap="none" anchor="ctr"/>
          <a:lstStyle/>
          <a:p>
            <a:endParaRPr lang="en-US"/>
          </a:p>
        </p:txBody>
      </p:sp>
      <p:sp>
        <p:nvSpPr>
          <p:cNvPr id="4107" name="Freeform 10"/>
          <p:cNvSpPr>
            <a:spLocks/>
          </p:cNvSpPr>
          <p:nvPr/>
        </p:nvSpPr>
        <p:spPr bwMode="auto">
          <a:xfrm>
            <a:off x="7315200" y="2959340"/>
            <a:ext cx="339880" cy="45719"/>
          </a:xfrm>
          <a:custGeom>
            <a:avLst/>
            <a:gdLst>
              <a:gd name="T0" fmla="*/ 0 w 240"/>
              <a:gd name="T1" fmla="*/ 2147483647 h 48"/>
              <a:gd name="T2" fmla="*/ 2147483647 w 240"/>
              <a:gd name="T3" fmla="*/ 0 h 48"/>
              <a:gd name="T4" fmla="*/ 2147483647 w 240"/>
              <a:gd name="T5" fmla="*/ 2147483647 h 48"/>
              <a:gd name="T6" fmla="*/ 2147483647 w 240"/>
              <a:gd name="T7" fmla="*/ 0 h 48"/>
              <a:gd name="T8" fmla="*/ 2147483647 w 240"/>
              <a:gd name="T9" fmla="*/ 2147483647 h 48"/>
              <a:gd name="T10" fmla="*/ 0 60000 65536"/>
              <a:gd name="T11" fmla="*/ 0 60000 65536"/>
              <a:gd name="T12" fmla="*/ 0 60000 65536"/>
              <a:gd name="T13" fmla="*/ 0 60000 65536"/>
              <a:gd name="T14" fmla="*/ 0 60000 65536"/>
              <a:gd name="T15" fmla="*/ 0 w 240"/>
              <a:gd name="T16" fmla="*/ 0 h 48"/>
              <a:gd name="T17" fmla="*/ 240 w 240"/>
              <a:gd name="T18" fmla="*/ 48 h 48"/>
            </a:gdLst>
            <a:ahLst/>
            <a:cxnLst>
              <a:cxn ang="T10">
                <a:pos x="T0" y="T1"/>
              </a:cxn>
              <a:cxn ang="T11">
                <a:pos x="T2" y="T3"/>
              </a:cxn>
              <a:cxn ang="T12">
                <a:pos x="T4" y="T5"/>
              </a:cxn>
              <a:cxn ang="T13">
                <a:pos x="T6" y="T7"/>
              </a:cxn>
              <a:cxn ang="T14">
                <a:pos x="T8" y="T9"/>
              </a:cxn>
            </a:cxnLst>
            <a:rect l="T15" t="T16" r="T17" b="T18"/>
            <a:pathLst>
              <a:path w="240" h="48">
                <a:moveTo>
                  <a:pt x="0" y="48"/>
                </a:moveTo>
                <a:cubicBezTo>
                  <a:pt x="16" y="24"/>
                  <a:pt x="32" y="0"/>
                  <a:pt x="48" y="0"/>
                </a:cubicBezTo>
                <a:cubicBezTo>
                  <a:pt x="64" y="0"/>
                  <a:pt x="80" y="48"/>
                  <a:pt x="96" y="48"/>
                </a:cubicBezTo>
                <a:cubicBezTo>
                  <a:pt x="112" y="48"/>
                  <a:pt x="120" y="0"/>
                  <a:pt x="144" y="0"/>
                </a:cubicBezTo>
                <a:cubicBezTo>
                  <a:pt x="168" y="0"/>
                  <a:pt x="204" y="24"/>
                  <a:pt x="240" y="48"/>
                </a:cubicBezTo>
              </a:path>
            </a:pathLst>
          </a:custGeom>
          <a:noFill/>
          <a:ln w="12700">
            <a:solidFill>
              <a:schemeClr val="tx1"/>
            </a:solidFill>
            <a:round/>
            <a:headEnd type="none" w="sm" len="sm"/>
            <a:tailEnd type="triangle" w="med" len="med"/>
          </a:ln>
        </p:spPr>
        <p:txBody>
          <a:bodyPr wrap="none" anchor="ctr"/>
          <a:lstStyle/>
          <a:p>
            <a:endParaRPr lang="en-US"/>
          </a:p>
        </p:txBody>
      </p:sp>
      <p:sp>
        <p:nvSpPr>
          <p:cNvPr id="28684" name="Oval 11"/>
          <p:cNvSpPr>
            <a:spLocks noChangeArrowheads="1"/>
          </p:cNvSpPr>
          <p:nvPr/>
        </p:nvSpPr>
        <p:spPr bwMode="auto">
          <a:xfrm>
            <a:off x="1828800" y="4572000"/>
            <a:ext cx="381000" cy="381000"/>
          </a:xfrm>
          <a:prstGeom prst="ellipse">
            <a:avLst/>
          </a:prstGeom>
          <a:solidFill>
            <a:srgbClr val="CCECFF"/>
          </a:solidFill>
          <a:ln w="12700">
            <a:solidFill>
              <a:schemeClr val="tx1"/>
            </a:solidFill>
            <a:round/>
            <a:headEnd type="none" w="sm" len="sm"/>
            <a:tailEnd type="none" w="sm" len="sm"/>
          </a:ln>
        </p:spPr>
        <p:txBody>
          <a:bodyPr wrap="none" anchor="ctr"/>
          <a:lstStyle/>
          <a:p>
            <a:endParaRPr lang="en-US"/>
          </a:p>
        </p:txBody>
      </p:sp>
      <p:sp>
        <p:nvSpPr>
          <p:cNvPr id="28685" name="Oval 12"/>
          <p:cNvSpPr>
            <a:spLocks noChangeArrowheads="1"/>
          </p:cNvSpPr>
          <p:nvPr/>
        </p:nvSpPr>
        <p:spPr bwMode="auto">
          <a:xfrm>
            <a:off x="3009900" y="4572000"/>
            <a:ext cx="381000" cy="381000"/>
          </a:xfrm>
          <a:prstGeom prst="ellipse">
            <a:avLst/>
          </a:prstGeom>
          <a:solidFill>
            <a:srgbClr val="CCECFF"/>
          </a:solidFill>
          <a:ln w="12700">
            <a:solidFill>
              <a:schemeClr val="tx1"/>
            </a:solidFill>
            <a:round/>
            <a:headEnd type="none" w="sm" len="sm"/>
            <a:tailEnd type="none" w="sm" len="sm"/>
          </a:ln>
        </p:spPr>
        <p:txBody>
          <a:bodyPr wrap="none" anchor="ctr"/>
          <a:lstStyle/>
          <a:p>
            <a:endParaRPr lang="en-US"/>
          </a:p>
        </p:txBody>
      </p:sp>
      <p:sp>
        <p:nvSpPr>
          <p:cNvPr id="28686" name="Oval 13"/>
          <p:cNvSpPr>
            <a:spLocks noChangeArrowheads="1"/>
          </p:cNvSpPr>
          <p:nvPr/>
        </p:nvSpPr>
        <p:spPr bwMode="auto">
          <a:xfrm>
            <a:off x="1828800" y="5486400"/>
            <a:ext cx="381000" cy="381000"/>
          </a:xfrm>
          <a:prstGeom prst="ellipse">
            <a:avLst/>
          </a:prstGeom>
          <a:solidFill>
            <a:srgbClr val="CCECFF"/>
          </a:solidFill>
          <a:ln w="12700">
            <a:solidFill>
              <a:schemeClr val="tx1"/>
            </a:solidFill>
            <a:round/>
            <a:headEnd type="none" w="sm" len="sm"/>
            <a:tailEnd type="none" w="sm" len="sm"/>
          </a:ln>
        </p:spPr>
        <p:txBody>
          <a:bodyPr wrap="none" anchor="ctr"/>
          <a:lstStyle/>
          <a:p>
            <a:endParaRPr lang="en-US"/>
          </a:p>
        </p:txBody>
      </p:sp>
      <p:sp>
        <p:nvSpPr>
          <p:cNvPr id="28687" name="Oval 14"/>
          <p:cNvSpPr>
            <a:spLocks noChangeArrowheads="1"/>
          </p:cNvSpPr>
          <p:nvPr/>
        </p:nvSpPr>
        <p:spPr bwMode="auto">
          <a:xfrm>
            <a:off x="3009900" y="5486400"/>
            <a:ext cx="381000" cy="381000"/>
          </a:xfrm>
          <a:prstGeom prst="ellipse">
            <a:avLst/>
          </a:prstGeom>
          <a:solidFill>
            <a:srgbClr val="CCECFF"/>
          </a:solidFill>
          <a:ln w="12700">
            <a:solidFill>
              <a:schemeClr val="tx1"/>
            </a:solidFill>
            <a:round/>
            <a:headEnd type="none" w="sm" len="sm"/>
            <a:tailEnd type="none" w="sm" len="sm"/>
          </a:ln>
        </p:spPr>
        <p:txBody>
          <a:bodyPr wrap="none" anchor="ctr"/>
          <a:lstStyle/>
          <a:p>
            <a:endParaRPr lang="en-US"/>
          </a:p>
        </p:txBody>
      </p:sp>
      <p:sp>
        <p:nvSpPr>
          <p:cNvPr id="28688" name="Oval 15"/>
          <p:cNvSpPr>
            <a:spLocks noChangeArrowheads="1"/>
          </p:cNvSpPr>
          <p:nvPr/>
        </p:nvSpPr>
        <p:spPr bwMode="auto">
          <a:xfrm>
            <a:off x="4191000" y="4572000"/>
            <a:ext cx="381000" cy="381000"/>
          </a:xfrm>
          <a:prstGeom prst="ellipse">
            <a:avLst/>
          </a:prstGeom>
          <a:solidFill>
            <a:srgbClr val="CCECFF"/>
          </a:solidFill>
          <a:ln w="12700">
            <a:solidFill>
              <a:schemeClr val="tx1"/>
            </a:solidFill>
            <a:round/>
            <a:headEnd type="none" w="sm" len="sm"/>
            <a:tailEnd type="none" w="sm" len="sm"/>
          </a:ln>
        </p:spPr>
        <p:txBody>
          <a:bodyPr wrap="none" anchor="ctr"/>
          <a:lstStyle/>
          <a:p>
            <a:endParaRPr lang="en-US"/>
          </a:p>
        </p:txBody>
      </p:sp>
      <p:sp>
        <p:nvSpPr>
          <p:cNvPr id="28689" name="Oval 16"/>
          <p:cNvSpPr>
            <a:spLocks noChangeArrowheads="1"/>
          </p:cNvSpPr>
          <p:nvPr/>
        </p:nvSpPr>
        <p:spPr bwMode="auto">
          <a:xfrm>
            <a:off x="5372100" y="4572000"/>
            <a:ext cx="381000" cy="381000"/>
          </a:xfrm>
          <a:prstGeom prst="ellipse">
            <a:avLst/>
          </a:prstGeom>
          <a:solidFill>
            <a:srgbClr val="CCECFF"/>
          </a:solidFill>
          <a:ln w="12700">
            <a:solidFill>
              <a:schemeClr val="tx1"/>
            </a:solidFill>
            <a:round/>
            <a:headEnd type="none" w="sm" len="sm"/>
            <a:tailEnd type="none" w="sm" len="sm"/>
          </a:ln>
        </p:spPr>
        <p:txBody>
          <a:bodyPr wrap="none" anchor="ctr"/>
          <a:lstStyle/>
          <a:p>
            <a:endParaRPr lang="en-US"/>
          </a:p>
        </p:txBody>
      </p:sp>
      <p:sp>
        <p:nvSpPr>
          <p:cNvPr id="28690" name="Oval 17"/>
          <p:cNvSpPr>
            <a:spLocks noChangeArrowheads="1"/>
          </p:cNvSpPr>
          <p:nvPr/>
        </p:nvSpPr>
        <p:spPr bwMode="auto">
          <a:xfrm>
            <a:off x="4191000" y="5486400"/>
            <a:ext cx="381000" cy="381000"/>
          </a:xfrm>
          <a:prstGeom prst="ellipse">
            <a:avLst/>
          </a:prstGeom>
          <a:solidFill>
            <a:srgbClr val="CCECFF"/>
          </a:solidFill>
          <a:ln w="12700">
            <a:solidFill>
              <a:schemeClr val="tx1"/>
            </a:solidFill>
            <a:round/>
            <a:headEnd type="none" w="sm" len="sm"/>
            <a:tailEnd type="none" w="sm" len="sm"/>
          </a:ln>
        </p:spPr>
        <p:txBody>
          <a:bodyPr wrap="none" anchor="ctr"/>
          <a:lstStyle/>
          <a:p>
            <a:endParaRPr lang="en-US"/>
          </a:p>
        </p:txBody>
      </p:sp>
      <p:sp>
        <p:nvSpPr>
          <p:cNvPr id="28691" name="Oval 18"/>
          <p:cNvSpPr>
            <a:spLocks noChangeArrowheads="1"/>
          </p:cNvSpPr>
          <p:nvPr/>
        </p:nvSpPr>
        <p:spPr bwMode="auto">
          <a:xfrm>
            <a:off x="5372100" y="5486400"/>
            <a:ext cx="381000" cy="381000"/>
          </a:xfrm>
          <a:prstGeom prst="ellipse">
            <a:avLst/>
          </a:prstGeom>
          <a:solidFill>
            <a:srgbClr val="CCECFF"/>
          </a:solidFill>
          <a:ln w="12700">
            <a:solidFill>
              <a:schemeClr val="tx1"/>
            </a:solidFill>
            <a:round/>
            <a:headEnd type="none" w="sm" len="sm"/>
            <a:tailEnd type="none" w="sm" len="sm"/>
          </a:ln>
        </p:spPr>
        <p:txBody>
          <a:bodyPr wrap="none" anchor="ctr"/>
          <a:lstStyle/>
          <a:p>
            <a:endParaRPr lang="en-US"/>
          </a:p>
        </p:txBody>
      </p:sp>
      <p:sp>
        <p:nvSpPr>
          <p:cNvPr id="28692" name="Oval 19"/>
          <p:cNvSpPr>
            <a:spLocks noChangeArrowheads="1"/>
          </p:cNvSpPr>
          <p:nvPr/>
        </p:nvSpPr>
        <p:spPr bwMode="auto">
          <a:xfrm>
            <a:off x="6553200" y="4572000"/>
            <a:ext cx="381000" cy="381000"/>
          </a:xfrm>
          <a:prstGeom prst="ellipse">
            <a:avLst/>
          </a:prstGeom>
          <a:solidFill>
            <a:srgbClr val="CCECFF"/>
          </a:solidFill>
          <a:ln w="12700">
            <a:solidFill>
              <a:schemeClr val="tx1"/>
            </a:solidFill>
            <a:round/>
            <a:headEnd type="none" w="sm" len="sm"/>
            <a:tailEnd type="none" w="sm" len="sm"/>
          </a:ln>
        </p:spPr>
        <p:txBody>
          <a:bodyPr wrap="none" anchor="ctr"/>
          <a:lstStyle/>
          <a:p>
            <a:endParaRPr lang="en-US"/>
          </a:p>
        </p:txBody>
      </p:sp>
      <p:sp>
        <p:nvSpPr>
          <p:cNvPr id="28693" name="Oval 20"/>
          <p:cNvSpPr>
            <a:spLocks noChangeArrowheads="1"/>
          </p:cNvSpPr>
          <p:nvPr/>
        </p:nvSpPr>
        <p:spPr bwMode="auto">
          <a:xfrm>
            <a:off x="6553200" y="5486400"/>
            <a:ext cx="381000" cy="381000"/>
          </a:xfrm>
          <a:prstGeom prst="ellipse">
            <a:avLst/>
          </a:prstGeom>
          <a:solidFill>
            <a:srgbClr val="CCECFF"/>
          </a:solidFill>
          <a:ln w="12700">
            <a:solidFill>
              <a:schemeClr val="tx1"/>
            </a:solidFill>
            <a:round/>
            <a:headEnd type="none" w="sm" len="sm"/>
            <a:tailEnd type="none" w="sm" len="sm"/>
          </a:ln>
        </p:spPr>
        <p:txBody>
          <a:bodyPr wrap="none" anchor="ctr"/>
          <a:lstStyle/>
          <a:p>
            <a:endParaRPr lang="en-US"/>
          </a:p>
        </p:txBody>
      </p:sp>
      <p:cxnSp>
        <p:nvCxnSpPr>
          <p:cNvPr id="28694" name="AutoShape 21"/>
          <p:cNvCxnSpPr>
            <a:cxnSpLocks noChangeShapeType="1"/>
            <a:stCxn id="28684" idx="6"/>
            <a:endCxn id="28685" idx="2"/>
          </p:cNvCxnSpPr>
          <p:nvPr/>
        </p:nvCxnSpPr>
        <p:spPr bwMode="auto">
          <a:xfrm>
            <a:off x="2209800" y="4762500"/>
            <a:ext cx="800100" cy="0"/>
          </a:xfrm>
          <a:prstGeom prst="straightConnector1">
            <a:avLst/>
          </a:prstGeom>
          <a:noFill/>
          <a:ln w="12700">
            <a:solidFill>
              <a:schemeClr val="tx1"/>
            </a:solidFill>
            <a:round/>
            <a:headEnd type="none" w="sm" len="sm"/>
            <a:tailEnd type="triangle" w="med" len="med"/>
          </a:ln>
        </p:spPr>
      </p:cxnSp>
      <p:cxnSp>
        <p:nvCxnSpPr>
          <p:cNvPr id="28695" name="AutoShape 22"/>
          <p:cNvCxnSpPr>
            <a:cxnSpLocks noChangeShapeType="1"/>
            <a:stCxn id="28684" idx="4"/>
            <a:endCxn id="28686" idx="0"/>
          </p:cNvCxnSpPr>
          <p:nvPr/>
        </p:nvCxnSpPr>
        <p:spPr bwMode="auto">
          <a:xfrm>
            <a:off x="2019300" y="4953000"/>
            <a:ext cx="0" cy="533400"/>
          </a:xfrm>
          <a:prstGeom prst="straightConnector1">
            <a:avLst/>
          </a:prstGeom>
          <a:noFill/>
          <a:ln w="12700">
            <a:solidFill>
              <a:schemeClr val="tx1"/>
            </a:solidFill>
            <a:round/>
            <a:headEnd type="none" w="sm" len="sm"/>
            <a:tailEnd type="triangle" w="med" len="med"/>
          </a:ln>
        </p:spPr>
      </p:cxnSp>
      <p:cxnSp>
        <p:nvCxnSpPr>
          <p:cNvPr id="28696" name="AutoShape 23"/>
          <p:cNvCxnSpPr>
            <a:cxnSpLocks noChangeShapeType="1"/>
            <a:stCxn id="28685" idx="4"/>
            <a:endCxn id="28687" idx="0"/>
          </p:cNvCxnSpPr>
          <p:nvPr/>
        </p:nvCxnSpPr>
        <p:spPr bwMode="auto">
          <a:xfrm>
            <a:off x="3200400" y="4953000"/>
            <a:ext cx="0" cy="533400"/>
          </a:xfrm>
          <a:prstGeom prst="straightConnector1">
            <a:avLst/>
          </a:prstGeom>
          <a:noFill/>
          <a:ln w="12700">
            <a:solidFill>
              <a:schemeClr val="tx1"/>
            </a:solidFill>
            <a:round/>
            <a:headEnd type="none" w="sm" len="sm"/>
            <a:tailEnd type="triangle" w="med" len="med"/>
          </a:ln>
        </p:spPr>
      </p:cxnSp>
      <p:cxnSp>
        <p:nvCxnSpPr>
          <p:cNvPr id="28697" name="AutoShape 24"/>
          <p:cNvCxnSpPr>
            <a:cxnSpLocks noChangeShapeType="1"/>
            <a:stCxn id="28686" idx="6"/>
            <a:endCxn id="28687" idx="2"/>
          </p:cNvCxnSpPr>
          <p:nvPr/>
        </p:nvCxnSpPr>
        <p:spPr bwMode="auto">
          <a:xfrm>
            <a:off x="2209800" y="5676900"/>
            <a:ext cx="800100" cy="0"/>
          </a:xfrm>
          <a:prstGeom prst="straightConnector1">
            <a:avLst/>
          </a:prstGeom>
          <a:noFill/>
          <a:ln w="12700">
            <a:solidFill>
              <a:schemeClr val="tx1"/>
            </a:solidFill>
            <a:round/>
            <a:headEnd type="none" w="sm" len="sm"/>
            <a:tailEnd type="triangle" w="med" len="med"/>
          </a:ln>
        </p:spPr>
      </p:cxnSp>
      <p:cxnSp>
        <p:nvCxnSpPr>
          <p:cNvPr id="28698" name="AutoShape 25"/>
          <p:cNvCxnSpPr>
            <a:cxnSpLocks noChangeShapeType="1"/>
            <a:stCxn id="28687" idx="1"/>
            <a:endCxn id="28684" idx="5"/>
          </p:cNvCxnSpPr>
          <p:nvPr/>
        </p:nvCxnSpPr>
        <p:spPr bwMode="auto">
          <a:xfrm flipH="1" flipV="1">
            <a:off x="2154238" y="4897438"/>
            <a:ext cx="911225" cy="644525"/>
          </a:xfrm>
          <a:prstGeom prst="straightConnector1">
            <a:avLst/>
          </a:prstGeom>
          <a:noFill/>
          <a:ln w="12700">
            <a:solidFill>
              <a:schemeClr val="tx1"/>
            </a:solidFill>
            <a:round/>
            <a:headEnd type="none" w="sm" len="sm"/>
            <a:tailEnd type="triangle" w="med" len="med"/>
          </a:ln>
        </p:spPr>
      </p:cxnSp>
      <p:cxnSp>
        <p:nvCxnSpPr>
          <p:cNvPr id="28699" name="AutoShape 26"/>
          <p:cNvCxnSpPr>
            <a:cxnSpLocks noChangeShapeType="1"/>
            <a:stCxn id="28688" idx="6"/>
            <a:endCxn id="28689" idx="2"/>
          </p:cNvCxnSpPr>
          <p:nvPr/>
        </p:nvCxnSpPr>
        <p:spPr bwMode="auto">
          <a:xfrm>
            <a:off x="4572000" y="4762500"/>
            <a:ext cx="800100" cy="0"/>
          </a:xfrm>
          <a:prstGeom prst="straightConnector1">
            <a:avLst/>
          </a:prstGeom>
          <a:noFill/>
          <a:ln w="12700">
            <a:solidFill>
              <a:schemeClr val="tx1"/>
            </a:solidFill>
            <a:round/>
            <a:headEnd type="none" w="sm" len="sm"/>
            <a:tailEnd type="triangle" w="med" len="med"/>
          </a:ln>
        </p:spPr>
      </p:cxnSp>
      <p:cxnSp>
        <p:nvCxnSpPr>
          <p:cNvPr id="28700" name="AutoShape 27"/>
          <p:cNvCxnSpPr>
            <a:cxnSpLocks noChangeShapeType="1"/>
            <a:stCxn id="28689" idx="4"/>
            <a:endCxn id="28690" idx="7"/>
          </p:cNvCxnSpPr>
          <p:nvPr/>
        </p:nvCxnSpPr>
        <p:spPr bwMode="auto">
          <a:xfrm flipH="1">
            <a:off x="4516438" y="4953000"/>
            <a:ext cx="1046162" cy="588963"/>
          </a:xfrm>
          <a:prstGeom prst="straightConnector1">
            <a:avLst/>
          </a:prstGeom>
          <a:noFill/>
          <a:ln w="12700">
            <a:solidFill>
              <a:schemeClr val="tx1"/>
            </a:solidFill>
            <a:round/>
            <a:headEnd type="none" w="sm" len="sm"/>
            <a:tailEnd type="triangle" w="med" len="med"/>
          </a:ln>
        </p:spPr>
      </p:cxnSp>
      <p:cxnSp>
        <p:nvCxnSpPr>
          <p:cNvPr id="28701" name="AutoShape 28"/>
          <p:cNvCxnSpPr>
            <a:cxnSpLocks noChangeShapeType="1"/>
            <a:stCxn id="28690" idx="0"/>
            <a:endCxn id="28688" idx="4"/>
          </p:cNvCxnSpPr>
          <p:nvPr/>
        </p:nvCxnSpPr>
        <p:spPr bwMode="auto">
          <a:xfrm flipV="1">
            <a:off x="4381500" y="4953000"/>
            <a:ext cx="0" cy="533400"/>
          </a:xfrm>
          <a:prstGeom prst="straightConnector1">
            <a:avLst/>
          </a:prstGeom>
          <a:noFill/>
          <a:ln w="12700">
            <a:solidFill>
              <a:schemeClr val="tx1"/>
            </a:solidFill>
            <a:round/>
            <a:headEnd type="none" w="sm" len="sm"/>
            <a:tailEnd type="triangle" w="med" len="med"/>
          </a:ln>
        </p:spPr>
      </p:cxnSp>
      <p:cxnSp>
        <p:nvCxnSpPr>
          <p:cNvPr id="28702" name="AutoShape 29"/>
          <p:cNvCxnSpPr>
            <a:cxnSpLocks noChangeShapeType="1"/>
            <a:stCxn id="28688" idx="3"/>
            <a:endCxn id="28690" idx="1"/>
          </p:cNvCxnSpPr>
          <p:nvPr/>
        </p:nvCxnSpPr>
        <p:spPr bwMode="auto">
          <a:xfrm rot="5400000">
            <a:off x="3924300" y="5219701"/>
            <a:ext cx="644525" cy="0"/>
          </a:xfrm>
          <a:prstGeom prst="straightConnector1">
            <a:avLst/>
          </a:prstGeom>
          <a:noFill/>
          <a:ln w="12700">
            <a:solidFill>
              <a:schemeClr val="tx1"/>
            </a:solidFill>
            <a:round/>
            <a:headEnd type="none" w="sm" len="sm"/>
            <a:tailEnd type="triangle" w="med" len="med"/>
          </a:ln>
        </p:spPr>
      </p:cxnSp>
      <p:cxnSp>
        <p:nvCxnSpPr>
          <p:cNvPr id="28703" name="AutoShape 30"/>
          <p:cNvCxnSpPr>
            <a:cxnSpLocks noChangeShapeType="1"/>
            <a:stCxn id="28689" idx="4"/>
            <a:endCxn id="28691" idx="0"/>
          </p:cNvCxnSpPr>
          <p:nvPr/>
        </p:nvCxnSpPr>
        <p:spPr bwMode="auto">
          <a:xfrm>
            <a:off x="5562600" y="4953000"/>
            <a:ext cx="0" cy="533400"/>
          </a:xfrm>
          <a:prstGeom prst="straightConnector1">
            <a:avLst/>
          </a:prstGeom>
          <a:noFill/>
          <a:ln w="12700">
            <a:solidFill>
              <a:schemeClr val="tx1"/>
            </a:solidFill>
            <a:round/>
            <a:headEnd type="none" w="sm" len="sm"/>
            <a:tailEnd type="triangle" w="med" len="med"/>
          </a:ln>
        </p:spPr>
      </p:cxnSp>
      <p:cxnSp>
        <p:nvCxnSpPr>
          <p:cNvPr id="28704" name="AutoShape 31"/>
          <p:cNvCxnSpPr>
            <a:cxnSpLocks noChangeShapeType="1"/>
            <a:stCxn id="28692" idx="3"/>
            <a:endCxn id="28693" idx="1"/>
          </p:cNvCxnSpPr>
          <p:nvPr/>
        </p:nvCxnSpPr>
        <p:spPr bwMode="auto">
          <a:xfrm rot="5400000">
            <a:off x="6286500" y="5219701"/>
            <a:ext cx="644525" cy="0"/>
          </a:xfrm>
          <a:prstGeom prst="straightConnector1">
            <a:avLst/>
          </a:prstGeom>
          <a:noFill/>
          <a:ln w="12700">
            <a:solidFill>
              <a:schemeClr val="tx1"/>
            </a:solidFill>
            <a:round/>
            <a:headEnd type="none" w="sm" len="sm"/>
            <a:tailEnd type="triangle" w="med" len="med"/>
          </a:ln>
        </p:spPr>
      </p:cxnSp>
      <p:cxnSp>
        <p:nvCxnSpPr>
          <p:cNvPr id="28705" name="AutoShape 32"/>
          <p:cNvCxnSpPr>
            <a:cxnSpLocks noChangeShapeType="1"/>
            <a:stCxn id="28693" idx="7"/>
            <a:endCxn id="28692" idx="5"/>
          </p:cNvCxnSpPr>
          <p:nvPr/>
        </p:nvCxnSpPr>
        <p:spPr bwMode="auto">
          <a:xfrm rot="-5400000">
            <a:off x="6556375" y="5219701"/>
            <a:ext cx="644525" cy="0"/>
          </a:xfrm>
          <a:prstGeom prst="straightConnector1">
            <a:avLst/>
          </a:prstGeom>
          <a:noFill/>
          <a:ln w="12700">
            <a:solidFill>
              <a:schemeClr val="tx1"/>
            </a:solidFill>
            <a:round/>
            <a:headEnd type="none" w="sm" len="sm"/>
            <a:tailEnd type="triangle" w="med" len="med"/>
          </a:ln>
        </p:spPr>
      </p:cxnSp>
      <p:cxnSp>
        <p:nvCxnSpPr>
          <p:cNvPr id="28706" name="AutoShape 33"/>
          <p:cNvCxnSpPr>
            <a:cxnSpLocks noChangeShapeType="1"/>
            <a:stCxn id="28689" idx="6"/>
            <a:endCxn id="28692" idx="2"/>
          </p:cNvCxnSpPr>
          <p:nvPr/>
        </p:nvCxnSpPr>
        <p:spPr bwMode="auto">
          <a:xfrm>
            <a:off x="5753100" y="4762500"/>
            <a:ext cx="800100" cy="0"/>
          </a:xfrm>
          <a:prstGeom prst="straightConnector1">
            <a:avLst/>
          </a:prstGeom>
          <a:noFill/>
          <a:ln w="12700">
            <a:solidFill>
              <a:schemeClr val="tx1"/>
            </a:solidFill>
            <a:round/>
            <a:headEnd type="none" w="sm" len="sm"/>
            <a:tailEnd type="triangle" w="med" len="med"/>
          </a:ln>
        </p:spPr>
      </p:cxnSp>
      <p:cxnSp>
        <p:nvCxnSpPr>
          <p:cNvPr id="28707" name="AutoShape 34"/>
          <p:cNvCxnSpPr>
            <a:cxnSpLocks noChangeShapeType="1"/>
            <a:stCxn id="28689" idx="5"/>
            <a:endCxn id="28693" idx="1"/>
          </p:cNvCxnSpPr>
          <p:nvPr/>
        </p:nvCxnSpPr>
        <p:spPr bwMode="auto">
          <a:xfrm>
            <a:off x="5697538" y="4897438"/>
            <a:ext cx="911225" cy="644525"/>
          </a:xfrm>
          <a:prstGeom prst="straightConnector1">
            <a:avLst/>
          </a:prstGeom>
          <a:noFill/>
          <a:ln w="12700">
            <a:solidFill>
              <a:schemeClr val="tx1"/>
            </a:solidFill>
            <a:round/>
            <a:headEnd type="none" w="sm" len="sm"/>
            <a:tailEnd type="triangle" w="med" len="med"/>
          </a:ln>
        </p:spPr>
      </p:cxnSp>
      <p:cxnSp>
        <p:nvCxnSpPr>
          <p:cNvPr id="28708" name="AutoShape 35"/>
          <p:cNvCxnSpPr>
            <a:cxnSpLocks noChangeShapeType="1"/>
            <a:stCxn id="28691" idx="6"/>
            <a:endCxn id="28693" idx="2"/>
          </p:cNvCxnSpPr>
          <p:nvPr/>
        </p:nvCxnSpPr>
        <p:spPr bwMode="auto">
          <a:xfrm>
            <a:off x="5753100" y="5676900"/>
            <a:ext cx="800100" cy="0"/>
          </a:xfrm>
          <a:prstGeom prst="straightConnector1">
            <a:avLst/>
          </a:prstGeom>
          <a:noFill/>
          <a:ln w="12700">
            <a:solidFill>
              <a:schemeClr val="tx1"/>
            </a:solidFill>
            <a:round/>
            <a:headEnd type="none" w="sm" len="sm"/>
            <a:tailEnd type="triangle" w="med" len="med"/>
          </a:ln>
        </p:spPr>
      </p:cxnSp>
      <p:cxnSp>
        <p:nvCxnSpPr>
          <p:cNvPr id="28709" name="AutoShape 36"/>
          <p:cNvCxnSpPr>
            <a:cxnSpLocks noChangeShapeType="1"/>
            <a:stCxn id="28685" idx="6"/>
            <a:endCxn id="28688" idx="2"/>
          </p:cNvCxnSpPr>
          <p:nvPr/>
        </p:nvCxnSpPr>
        <p:spPr bwMode="auto">
          <a:xfrm>
            <a:off x="3390900" y="4762500"/>
            <a:ext cx="800100" cy="0"/>
          </a:xfrm>
          <a:prstGeom prst="straightConnector1">
            <a:avLst/>
          </a:prstGeom>
          <a:noFill/>
          <a:ln w="12700">
            <a:solidFill>
              <a:schemeClr val="tx1"/>
            </a:solidFill>
            <a:round/>
            <a:headEnd type="none" w="sm" len="sm"/>
            <a:tailEnd type="triangle" w="med" len="med"/>
          </a:ln>
        </p:spPr>
      </p:cxnSp>
      <p:cxnSp>
        <p:nvCxnSpPr>
          <p:cNvPr id="28710" name="AutoShape 37"/>
          <p:cNvCxnSpPr>
            <a:cxnSpLocks noChangeShapeType="1"/>
            <a:stCxn id="28687" idx="6"/>
            <a:endCxn id="28690" idx="2"/>
          </p:cNvCxnSpPr>
          <p:nvPr/>
        </p:nvCxnSpPr>
        <p:spPr bwMode="auto">
          <a:xfrm>
            <a:off x="3390900" y="5676900"/>
            <a:ext cx="800100" cy="0"/>
          </a:xfrm>
          <a:prstGeom prst="straightConnector1">
            <a:avLst/>
          </a:prstGeom>
          <a:noFill/>
          <a:ln w="12700">
            <a:solidFill>
              <a:schemeClr val="tx1"/>
            </a:solidFill>
            <a:round/>
            <a:headEnd type="none" w="sm" len="sm"/>
            <a:tailEnd type="triangle" w="med" len="med"/>
          </a:ln>
        </p:spPr>
      </p:cxnSp>
      <p:sp>
        <p:nvSpPr>
          <p:cNvPr id="28711" name="Line 38"/>
          <p:cNvSpPr>
            <a:spLocks noChangeShapeType="1"/>
          </p:cNvSpPr>
          <p:nvPr/>
        </p:nvSpPr>
        <p:spPr bwMode="auto">
          <a:xfrm>
            <a:off x="5105400" y="4419600"/>
            <a:ext cx="0" cy="762000"/>
          </a:xfrm>
          <a:prstGeom prst="line">
            <a:avLst/>
          </a:prstGeom>
          <a:noFill/>
          <a:ln w="12700">
            <a:solidFill>
              <a:srgbClr val="FFCCFF"/>
            </a:solidFill>
            <a:round/>
            <a:headEnd type="none" w="sm" len="sm"/>
            <a:tailEnd type="none" w="sm" len="sm"/>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656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6567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0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 grpId="0" animBg="1"/>
      <p:bldP spid="4107"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A3051ED-C2C6-4FC4-8462-5E455A12BF3A}" type="slidenum">
              <a:rPr lang="en-US" smtClean="0"/>
              <a:pPr/>
              <a:t>23</a:t>
            </a:fld>
            <a:endParaRPr lang="en-US"/>
          </a:p>
        </p:txBody>
      </p:sp>
      <p:sp>
        <p:nvSpPr>
          <p:cNvPr id="9219" name="Rectangle 2"/>
          <p:cNvSpPr>
            <a:spLocks noGrp="1" noChangeArrowheads="1"/>
          </p:cNvSpPr>
          <p:nvPr>
            <p:ph type="title" idx="4294967295"/>
          </p:nvPr>
        </p:nvSpPr>
        <p:spPr>
          <a:xfrm>
            <a:off x="0" y="274638"/>
            <a:ext cx="8229600" cy="1143000"/>
          </a:xfrm>
        </p:spPr>
        <p:txBody>
          <a:bodyPr rtlCol="0">
            <a:normAutofit/>
          </a:bodyPr>
          <a:lstStyle/>
          <a:p>
            <a:pPr fontAlgn="auto">
              <a:spcAft>
                <a:spcPts val="0"/>
              </a:spcAft>
              <a:defRPr/>
            </a:pPr>
            <a:r>
              <a:rPr lang="en-US"/>
              <a:t>DFS - Strongly Connected Components</a:t>
            </a:r>
          </a:p>
        </p:txBody>
      </p:sp>
      <p:sp>
        <p:nvSpPr>
          <p:cNvPr id="29700" name="AutoShape 3"/>
          <p:cNvSpPr>
            <a:spLocks noChangeArrowheads="1"/>
          </p:cNvSpPr>
          <p:nvPr/>
        </p:nvSpPr>
        <p:spPr bwMode="auto">
          <a:xfrm>
            <a:off x="1066800" y="2438400"/>
            <a:ext cx="990600" cy="457200"/>
          </a:xfrm>
          <a:prstGeom prst="flowChartConnector">
            <a:avLst/>
          </a:prstGeom>
          <a:solidFill>
            <a:srgbClr val="00AEAA"/>
          </a:solidFill>
          <a:ln w="9525">
            <a:solidFill>
              <a:schemeClr val="tx1"/>
            </a:solidFill>
            <a:round/>
            <a:headEnd/>
            <a:tailEnd/>
          </a:ln>
        </p:spPr>
        <p:txBody>
          <a:bodyPr wrap="none" anchor="ctr"/>
          <a:lstStyle/>
          <a:p>
            <a:pPr algn="ctr"/>
            <a:r>
              <a:rPr lang="en-US" sz="2400">
                <a:latin typeface="Times New Roman" pitchFamily="18" charset="0"/>
              </a:rPr>
              <a:t>A</a:t>
            </a:r>
          </a:p>
        </p:txBody>
      </p:sp>
      <p:sp>
        <p:nvSpPr>
          <p:cNvPr id="29701" name="AutoShape 4"/>
          <p:cNvSpPr>
            <a:spLocks noChangeArrowheads="1"/>
          </p:cNvSpPr>
          <p:nvPr/>
        </p:nvSpPr>
        <p:spPr bwMode="auto">
          <a:xfrm>
            <a:off x="3200400" y="3810000"/>
            <a:ext cx="990600" cy="457200"/>
          </a:xfrm>
          <a:prstGeom prst="flowChartConnector">
            <a:avLst/>
          </a:prstGeom>
          <a:solidFill>
            <a:srgbClr val="00AEAA"/>
          </a:solidFill>
          <a:ln w="9525">
            <a:solidFill>
              <a:schemeClr val="tx1"/>
            </a:solidFill>
            <a:round/>
            <a:headEnd/>
            <a:tailEnd/>
          </a:ln>
        </p:spPr>
        <p:txBody>
          <a:bodyPr wrap="none" anchor="ctr"/>
          <a:lstStyle/>
          <a:p>
            <a:pPr algn="ctr"/>
            <a:r>
              <a:rPr lang="en-US" sz="2400">
                <a:latin typeface="Times New Roman" pitchFamily="18" charset="0"/>
              </a:rPr>
              <a:t>D</a:t>
            </a:r>
          </a:p>
        </p:txBody>
      </p:sp>
      <p:sp>
        <p:nvSpPr>
          <p:cNvPr id="29702" name="AutoShape 5"/>
          <p:cNvSpPr>
            <a:spLocks noChangeArrowheads="1"/>
          </p:cNvSpPr>
          <p:nvPr/>
        </p:nvSpPr>
        <p:spPr bwMode="auto">
          <a:xfrm>
            <a:off x="5257800" y="2438400"/>
            <a:ext cx="990600" cy="457200"/>
          </a:xfrm>
          <a:prstGeom prst="flowChartConnector">
            <a:avLst/>
          </a:prstGeom>
          <a:solidFill>
            <a:srgbClr val="00AEAA"/>
          </a:solidFill>
          <a:ln w="9525">
            <a:solidFill>
              <a:schemeClr val="tx1"/>
            </a:solidFill>
            <a:round/>
            <a:headEnd/>
            <a:tailEnd/>
          </a:ln>
        </p:spPr>
        <p:txBody>
          <a:bodyPr wrap="none" anchor="ctr"/>
          <a:lstStyle/>
          <a:p>
            <a:pPr algn="ctr"/>
            <a:r>
              <a:rPr lang="en-US" sz="2400">
                <a:latin typeface="Times New Roman" pitchFamily="18" charset="0"/>
              </a:rPr>
              <a:t>E</a:t>
            </a:r>
          </a:p>
        </p:txBody>
      </p:sp>
      <p:sp>
        <p:nvSpPr>
          <p:cNvPr id="29703" name="AutoShape 6"/>
          <p:cNvSpPr>
            <a:spLocks noChangeArrowheads="1"/>
          </p:cNvSpPr>
          <p:nvPr/>
        </p:nvSpPr>
        <p:spPr bwMode="auto">
          <a:xfrm>
            <a:off x="3200400" y="2438400"/>
            <a:ext cx="990600" cy="457200"/>
          </a:xfrm>
          <a:prstGeom prst="flowChartConnector">
            <a:avLst/>
          </a:prstGeom>
          <a:solidFill>
            <a:srgbClr val="00AEAA"/>
          </a:solidFill>
          <a:ln w="9525">
            <a:solidFill>
              <a:schemeClr val="tx1"/>
            </a:solidFill>
            <a:round/>
            <a:headEnd/>
            <a:tailEnd/>
          </a:ln>
        </p:spPr>
        <p:txBody>
          <a:bodyPr wrap="none" anchor="ctr"/>
          <a:lstStyle/>
          <a:p>
            <a:pPr algn="ctr"/>
            <a:r>
              <a:rPr lang="en-US" sz="2400">
                <a:latin typeface="Times New Roman" pitchFamily="18" charset="0"/>
              </a:rPr>
              <a:t>C</a:t>
            </a:r>
          </a:p>
        </p:txBody>
      </p:sp>
      <p:sp>
        <p:nvSpPr>
          <p:cNvPr id="29704" name="AutoShape 7"/>
          <p:cNvSpPr>
            <a:spLocks noChangeArrowheads="1"/>
          </p:cNvSpPr>
          <p:nvPr/>
        </p:nvSpPr>
        <p:spPr bwMode="auto">
          <a:xfrm>
            <a:off x="5257800" y="3810000"/>
            <a:ext cx="990600" cy="457200"/>
          </a:xfrm>
          <a:prstGeom prst="flowChartConnector">
            <a:avLst/>
          </a:prstGeom>
          <a:solidFill>
            <a:srgbClr val="00AEAA"/>
          </a:solidFill>
          <a:ln w="9525">
            <a:solidFill>
              <a:schemeClr val="tx1"/>
            </a:solidFill>
            <a:round/>
            <a:headEnd/>
            <a:tailEnd/>
          </a:ln>
        </p:spPr>
        <p:txBody>
          <a:bodyPr wrap="none" anchor="ctr"/>
          <a:lstStyle/>
          <a:p>
            <a:pPr algn="ctr"/>
            <a:r>
              <a:rPr lang="en-US" sz="2400">
                <a:latin typeface="Times New Roman" pitchFamily="18" charset="0"/>
              </a:rPr>
              <a:t>F</a:t>
            </a:r>
          </a:p>
        </p:txBody>
      </p:sp>
      <p:sp>
        <p:nvSpPr>
          <p:cNvPr id="29705" name="AutoShape 8"/>
          <p:cNvSpPr>
            <a:spLocks noChangeArrowheads="1"/>
          </p:cNvSpPr>
          <p:nvPr/>
        </p:nvSpPr>
        <p:spPr bwMode="auto">
          <a:xfrm>
            <a:off x="1066800" y="3810000"/>
            <a:ext cx="990600" cy="457200"/>
          </a:xfrm>
          <a:prstGeom prst="flowChartConnector">
            <a:avLst/>
          </a:prstGeom>
          <a:solidFill>
            <a:srgbClr val="00AEAA"/>
          </a:solidFill>
          <a:ln w="9525">
            <a:solidFill>
              <a:schemeClr val="tx1"/>
            </a:solidFill>
            <a:round/>
            <a:headEnd/>
            <a:tailEnd/>
          </a:ln>
        </p:spPr>
        <p:txBody>
          <a:bodyPr wrap="none" anchor="ctr"/>
          <a:lstStyle/>
          <a:p>
            <a:pPr algn="ctr"/>
            <a:r>
              <a:rPr lang="en-US" sz="2400">
                <a:latin typeface="Times New Roman" pitchFamily="18" charset="0"/>
              </a:rPr>
              <a:t>B</a:t>
            </a:r>
          </a:p>
        </p:txBody>
      </p:sp>
      <p:cxnSp>
        <p:nvCxnSpPr>
          <p:cNvPr id="29706" name="AutoShape 9"/>
          <p:cNvCxnSpPr>
            <a:cxnSpLocks noChangeShapeType="1"/>
            <a:stCxn id="29704" idx="6"/>
            <a:endCxn id="29709" idx="2"/>
          </p:cNvCxnSpPr>
          <p:nvPr/>
        </p:nvCxnSpPr>
        <p:spPr bwMode="auto">
          <a:xfrm>
            <a:off x="6248400" y="4038600"/>
            <a:ext cx="990600" cy="0"/>
          </a:xfrm>
          <a:prstGeom prst="straightConnector1">
            <a:avLst/>
          </a:prstGeom>
          <a:noFill/>
          <a:ln w="9525">
            <a:solidFill>
              <a:schemeClr val="tx1"/>
            </a:solidFill>
            <a:round/>
            <a:headEnd/>
            <a:tailEnd type="triangle" w="med" len="med"/>
          </a:ln>
        </p:spPr>
      </p:cxnSp>
      <p:cxnSp>
        <p:nvCxnSpPr>
          <p:cNvPr id="29707" name="AutoShape 10"/>
          <p:cNvCxnSpPr>
            <a:cxnSpLocks noChangeShapeType="1"/>
            <a:stCxn id="29702" idx="4"/>
            <a:endCxn id="29704" idx="0"/>
          </p:cNvCxnSpPr>
          <p:nvPr/>
        </p:nvCxnSpPr>
        <p:spPr bwMode="auto">
          <a:xfrm>
            <a:off x="5753100" y="2895600"/>
            <a:ext cx="0" cy="914400"/>
          </a:xfrm>
          <a:prstGeom prst="straightConnector1">
            <a:avLst/>
          </a:prstGeom>
          <a:noFill/>
          <a:ln w="9525">
            <a:solidFill>
              <a:schemeClr val="tx1"/>
            </a:solidFill>
            <a:round/>
            <a:headEnd/>
            <a:tailEnd type="triangle" w="med" len="med"/>
          </a:ln>
        </p:spPr>
      </p:cxnSp>
      <p:sp>
        <p:nvSpPr>
          <p:cNvPr id="29708" name="AutoShape 11"/>
          <p:cNvSpPr>
            <a:spLocks noChangeArrowheads="1"/>
          </p:cNvSpPr>
          <p:nvPr/>
        </p:nvSpPr>
        <p:spPr bwMode="auto">
          <a:xfrm>
            <a:off x="7239000" y="2438400"/>
            <a:ext cx="990600" cy="457200"/>
          </a:xfrm>
          <a:prstGeom prst="flowChartConnector">
            <a:avLst/>
          </a:prstGeom>
          <a:solidFill>
            <a:srgbClr val="00AEAA"/>
          </a:solidFill>
          <a:ln w="9525">
            <a:solidFill>
              <a:schemeClr val="tx1"/>
            </a:solidFill>
            <a:round/>
            <a:headEnd/>
            <a:tailEnd/>
          </a:ln>
        </p:spPr>
        <p:txBody>
          <a:bodyPr wrap="none" anchor="ctr"/>
          <a:lstStyle/>
          <a:p>
            <a:pPr algn="ctr"/>
            <a:r>
              <a:rPr lang="en-US" sz="2400">
                <a:latin typeface="Times New Roman" pitchFamily="18" charset="0"/>
              </a:rPr>
              <a:t>G</a:t>
            </a:r>
          </a:p>
        </p:txBody>
      </p:sp>
      <p:sp>
        <p:nvSpPr>
          <p:cNvPr id="29709" name="AutoShape 12"/>
          <p:cNvSpPr>
            <a:spLocks noChangeArrowheads="1"/>
          </p:cNvSpPr>
          <p:nvPr/>
        </p:nvSpPr>
        <p:spPr bwMode="auto">
          <a:xfrm>
            <a:off x="7239000" y="3810000"/>
            <a:ext cx="990600" cy="457200"/>
          </a:xfrm>
          <a:prstGeom prst="flowChartConnector">
            <a:avLst/>
          </a:prstGeom>
          <a:solidFill>
            <a:srgbClr val="00AEAA"/>
          </a:solidFill>
          <a:ln w="9525">
            <a:solidFill>
              <a:schemeClr val="tx1"/>
            </a:solidFill>
            <a:round/>
            <a:headEnd/>
            <a:tailEnd/>
          </a:ln>
        </p:spPr>
        <p:txBody>
          <a:bodyPr wrap="none" anchor="ctr"/>
          <a:lstStyle/>
          <a:p>
            <a:pPr algn="ctr"/>
            <a:r>
              <a:rPr lang="en-US" sz="2400">
                <a:latin typeface="Times New Roman" pitchFamily="18" charset="0"/>
              </a:rPr>
              <a:t>H</a:t>
            </a:r>
          </a:p>
        </p:txBody>
      </p:sp>
      <p:cxnSp>
        <p:nvCxnSpPr>
          <p:cNvPr id="29710" name="AutoShape 13"/>
          <p:cNvCxnSpPr>
            <a:cxnSpLocks noChangeShapeType="1"/>
            <a:stCxn id="29702" idx="7"/>
            <a:endCxn id="29708" idx="1"/>
          </p:cNvCxnSpPr>
          <p:nvPr/>
        </p:nvCxnSpPr>
        <p:spPr bwMode="auto">
          <a:xfrm rot="5400000" flipV="1">
            <a:off x="6742907" y="1866106"/>
            <a:ext cx="1588" cy="1279525"/>
          </a:xfrm>
          <a:prstGeom prst="curvedConnector3">
            <a:avLst>
              <a:gd name="adj1" fmla="val -18600009"/>
            </a:avLst>
          </a:prstGeom>
          <a:noFill/>
          <a:ln w="9525">
            <a:solidFill>
              <a:schemeClr val="tx1"/>
            </a:solidFill>
            <a:round/>
            <a:headEnd/>
            <a:tailEnd type="triangle" w="med" len="med"/>
          </a:ln>
        </p:spPr>
      </p:cxnSp>
      <p:cxnSp>
        <p:nvCxnSpPr>
          <p:cNvPr id="29711" name="AutoShape 14"/>
          <p:cNvCxnSpPr>
            <a:cxnSpLocks noChangeShapeType="1"/>
            <a:stCxn id="29708" idx="3"/>
            <a:endCxn id="29702" idx="5"/>
          </p:cNvCxnSpPr>
          <p:nvPr/>
        </p:nvCxnSpPr>
        <p:spPr bwMode="auto">
          <a:xfrm rot="5400000">
            <a:off x="6742907" y="2189956"/>
            <a:ext cx="1588" cy="1279525"/>
          </a:xfrm>
          <a:prstGeom prst="curvedConnector3">
            <a:avLst>
              <a:gd name="adj1" fmla="val 18600009"/>
            </a:avLst>
          </a:prstGeom>
          <a:noFill/>
          <a:ln w="9525">
            <a:solidFill>
              <a:schemeClr val="tx1"/>
            </a:solidFill>
            <a:round/>
            <a:headEnd/>
            <a:tailEnd type="triangle" w="med" len="med"/>
          </a:ln>
        </p:spPr>
      </p:cxnSp>
      <p:cxnSp>
        <p:nvCxnSpPr>
          <p:cNvPr id="29712" name="AutoShape 15"/>
          <p:cNvCxnSpPr>
            <a:cxnSpLocks noChangeShapeType="1"/>
            <a:stCxn id="29708" idx="4"/>
            <a:endCxn id="29709" idx="0"/>
          </p:cNvCxnSpPr>
          <p:nvPr/>
        </p:nvCxnSpPr>
        <p:spPr bwMode="auto">
          <a:xfrm>
            <a:off x="7734300" y="2895600"/>
            <a:ext cx="0" cy="914400"/>
          </a:xfrm>
          <a:prstGeom prst="straightConnector1">
            <a:avLst/>
          </a:prstGeom>
          <a:noFill/>
          <a:ln w="9525">
            <a:solidFill>
              <a:schemeClr val="tx1"/>
            </a:solidFill>
            <a:round/>
            <a:headEnd/>
            <a:tailEnd type="triangle" w="med" len="med"/>
          </a:ln>
        </p:spPr>
      </p:cxnSp>
      <p:cxnSp>
        <p:nvCxnSpPr>
          <p:cNvPr id="29713" name="AutoShape 16"/>
          <p:cNvCxnSpPr>
            <a:cxnSpLocks noChangeShapeType="1"/>
            <a:stCxn id="29709" idx="5"/>
            <a:endCxn id="29709" idx="7"/>
          </p:cNvCxnSpPr>
          <p:nvPr/>
        </p:nvCxnSpPr>
        <p:spPr bwMode="auto">
          <a:xfrm rot="5400000" flipH="1" flipV="1">
            <a:off x="7924007" y="4037806"/>
            <a:ext cx="323850" cy="1587"/>
          </a:xfrm>
          <a:prstGeom prst="curvedConnector5">
            <a:avLst>
              <a:gd name="adj1" fmla="val -91176"/>
              <a:gd name="adj2" fmla="val 26699991"/>
              <a:gd name="adj3" fmla="val 191176"/>
            </a:avLst>
          </a:prstGeom>
          <a:noFill/>
          <a:ln w="9525">
            <a:solidFill>
              <a:schemeClr val="tx1"/>
            </a:solidFill>
            <a:round/>
            <a:headEnd/>
            <a:tailEnd type="triangle" w="med" len="med"/>
          </a:ln>
        </p:spPr>
      </p:cxnSp>
      <p:cxnSp>
        <p:nvCxnSpPr>
          <p:cNvPr id="29714" name="AutoShape 17"/>
          <p:cNvCxnSpPr>
            <a:cxnSpLocks noChangeShapeType="1"/>
            <a:stCxn id="29705" idx="0"/>
            <a:endCxn id="29700" idx="4"/>
          </p:cNvCxnSpPr>
          <p:nvPr/>
        </p:nvCxnSpPr>
        <p:spPr bwMode="auto">
          <a:xfrm flipV="1">
            <a:off x="1562100" y="2895600"/>
            <a:ext cx="0" cy="914400"/>
          </a:xfrm>
          <a:prstGeom prst="straightConnector1">
            <a:avLst/>
          </a:prstGeom>
          <a:noFill/>
          <a:ln w="9525">
            <a:solidFill>
              <a:schemeClr val="tx1"/>
            </a:solidFill>
            <a:round/>
            <a:headEnd/>
            <a:tailEnd type="triangle" w="med" len="med"/>
          </a:ln>
        </p:spPr>
      </p:cxnSp>
      <p:cxnSp>
        <p:nvCxnSpPr>
          <p:cNvPr id="29715" name="AutoShape 18"/>
          <p:cNvCxnSpPr>
            <a:cxnSpLocks noChangeShapeType="1"/>
            <a:stCxn id="29703" idx="3"/>
            <a:endCxn id="29705" idx="7"/>
          </p:cNvCxnSpPr>
          <p:nvPr/>
        </p:nvCxnSpPr>
        <p:spPr bwMode="auto">
          <a:xfrm flipH="1">
            <a:off x="1912938" y="2828925"/>
            <a:ext cx="1431925" cy="1047750"/>
          </a:xfrm>
          <a:prstGeom prst="straightConnector1">
            <a:avLst/>
          </a:prstGeom>
          <a:noFill/>
          <a:ln w="9525">
            <a:solidFill>
              <a:schemeClr val="tx1"/>
            </a:solidFill>
            <a:round/>
            <a:headEnd/>
            <a:tailEnd type="triangle" w="med" len="med"/>
          </a:ln>
        </p:spPr>
      </p:cxnSp>
      <p:cxnSp>
        <p:nvCxnSpPr>
          <p:cNvPr id="29716" name="AutoShape 19"/>
          <p:cNvCxnSpPr>
            <a:cxnSpLocks noChangeShapeType="1"/>
            <a:stCxn id="29705" idx="6"/>
            <a:endCxn id="29701" idx="2"/>
          </p:cNvCxnSpPr>
          <p:nvPr/>
        </p:nvCxnSpPr>
        <p:spPr bwMode="auto">
          <a:xfrm>
            <a:off x="2057400" y="4038600"/>
            <a:ext cx="1143000" cy="0"/>
          </a:xfrm>
          <a:prstGeom prst="straightConnector1">
            <a:avLst/>
          </a:prstGeom>
          <a:noFill/>
          <a:ln w="9525">
            <a:solidFill>
              <a:schemeClr val="tx1"/>
            </a:solidFill>
            <a:round/>
            <a:headEnd/>
            <a:tailEnd type="triangle" w="med" len="med"/>
          </a:ln>
        </p:spPr>
      </p:cxnSp>
      <p:cxnSp>
        <p:nvCxnSpPr>
          <p:cNvPr id="29717" name="AutoShape 20"/>
          <p:cNvCxnSpPr>
            <a:cxnSpLocks noChangeShapeType="1"/>
            <a:stCxn id="29701" idx="5"/>
            <a:endCxn id="29704" idx="3"/>
          </p:cNvCxnSpPr>
          <p:nvPr/>
        </p:nvCxnSpPr>
        <p:spPr bwMode="auto">
          <a:xfrm rot="16200000" flipH="1">
            <a:off x="4723607" y="3523456"/>
            <a:ext cx="1588" cy="1355725"/>
          </a:xfrm>
          <a:prstGeom prst="curvedConnector3">
            <a:avLst>
              <a:gd name="adj1" fmla="val 18600009"/>
            </a:avLst>
          </a:prstGeom>
          <a:noFill/>
          <a:ln w="9525">
            <a:solidFill>
              <a:schemeClr val="tx1"/>
            </a:solidFill>
            <a:round/>
            <a:headEnd/>
            <a:tailEnd type="triangle" w="med" len="med"/>
          </a:ln>
        </p:spPr>
      </p:cxnSp>
      <p:cxnSp>
        <p:nvCxnSpPr>
          <p:cNvPr id="29718" name="AutoShape 21"/>
          <p:cNvCxnSpPr>
            <a:cxnSpLocks noChangeShapeType="1"/>
            <a:stCxn id="29704" idx="1"/>
            <a:endCxn id="29701" idx="7"/>
          </p:cNvCxnSpPr>
          <p:nvPr/>
        </p:nvCxnSpPr>
        <p:spPr bwMode="auto">
          <a:xfrm rot="-5400000" flipH="1" flipV="1">
            <a:off x="4723607" y="3199606"/>
            <a:ext cx="1588" cy="1355725"/>
          </a:xfrm>
          <a:prstGeom prst="curvedConnector3">
            <a:avLst>
              <a:gd name="adj1" fmla="val -18600009"/>
            </a:avLst>
          </a:prstGeom>
          <a:noFill/>
          <a:ln w="9525">
            <a:solidFill>
              <a:schemeClr val="tx1"/>
            </a:solidFill>
            <a:round/>
            <a:headEnd/>
            <a:tailEnd type="triangle" w="med" len="med"/>
          </a:ln>
        </p:spPr>
      </p:cxnSp>
      <p:cxnSp>
        <p:nvCxnSpPr>
          <p:cNvPr id="29719" name="AutoShape 22"/>
          <p:cNvCxnSpPr>
            <a:cxnSpLocks noChangeShapeType="1"/>
            <a:stCxn id="29703" idx="4"/>
            <a:endCxn id="29701" idx="0"/>
          </p:cNvCxnSpPr>
          <p:nvPr/>
        </p:nvCxnSpPr>
        <p:spPr bwMode="auto">
          <a:xfrm>
            <a:off x="3695700" y="2895600"/>
            <a:ext cx="0" cy="914400"/>
          </a:xfrm>
          <a:prstGeom prst="straightConnector1">
            <a:avLst/>
          </a:prstGeom>
          <a:noFill/>
          <a:ln w="9525">
            <a:solidFill>
              <a:schemeClr val="tx1"/>
            </a:solidFill>
            <a:round/>
            <a:headEnd/>
            <a:tailEnd type="triangle" w="med" len="med"/>
          </a:ln>
        </p:spPr>
      </p:cxnSp>
      <p:cxnSp>
        <p:nvCxnSpPr>
          <p:cNvPr id="29720" name="AutoShape 23"/>
          <p:cNvCxnSpPr>
            <a:cxnSpLocks noChangeShapeType="1"/>
            <a:stCxn id="29700" idx="6"/>
            <a:endCxn id="29703" idx="2"/>
          </p:cNvCxnSpPr>
          <p:nvPr/>
        </p:nvCxnSpPr>
        <p:spPr bwMode="auto">
          <a:xfrm>
            <a:off x="2057400" y="2667000"/>
            <a:ext cx="1143000" cy="0"/>
          </a:xfrm>
          <a:prstGeom prst="straightConnector1">
            <a:avLst/>
          </a:prstGeom>
          <a:noFill/>
          <a:ln w="9525">
            <a:solidFill>
              <a:schemeClr val="tx1"/>
            </a:solidFill>
            <a:round/>
            <a:headEnd/>
            <a:tailEnd type="triangle" w="med" len="med"/>
          </a:ln>
        </p:spPr>
      </p:cxnSp>
      <p:cxnSp>
        <p:nvCxnSpPr>
          <p:cNvPr id="29721" name="AutoShape 24"/>
          <p:cNvCxnSpPr>
            <a:cxnSpLocks noChangeShapeType="1"/>
            <a:stCxn id="29703" idx="6"/>
            <a:endCxn id="29702" idx="2"/>
          </p:cNvCxnSpPr>
          <p:nvPr/>
        </p:nvCxnSpPr>
        <p:spPr bwMode="auto">
          <a:xfrm>
            <a:off x="4191000" y="2667000"/>
            <a:ext cx="1066800" cy="0"/>
          </a:xfrm>
          <a:prstGeom prst="straightConnector1">
            <a:avLst/>
          </a:prstGeom>
          <a:noFill/>
          <a:ln w="9525">
            <a:solidFill>
              <a:schemeClr val="tx1"/>
            </a:solidFill>
            <a:round/>
            <a:headEnd/>
            <a:tailEnd type="triangle" w="med" len="med"/>
          </a:ln>
        </p:spPr>
      </p:cxn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A3051ED-C2C6-4FC4-8462-5E455A12BF3A}" type="slidenum">
              <a:rPr lang="en-US" smtClean="0"/>
              <a:pPr/>
              <a:t>24</a:t>
            </a:fld>
            <a:endParaRPr lang="en-US"/>
          </a:p>
        </p:txBody>
      </p:sp>
      <p:sp>
        <p:nvSpPr>
          <p:cNvPr id="10243" name="Rectangle 2"/>
          <p:cNvSpPr>
            <a:spLocks noGrp="1" noChangeArrowheads="1"/>
          </p:cNvSpPr>
          <p:nvPr>
            <p:ph type="title" idx="4294967295"/>
          </p:nvPr>
        </p:nvSpPr>
        <p:spPr>
          <a:xfrm>
            <a:off x="0" y="274638"/>
            <a:ext cx="8229600" cy="1143000"/>
          </a:xfrm>
        </p:spPr>
        <p:txBody>
          <a:bodyPr rtlCol="0">
            <a:normAutofit/>
          </a:bodyPr>
          <a:lstStyle/>
          <a:p>
            <a:pPr fontAlgn="auto">
              <a:spcAft>
                <a:spcPts val="0"/>
              </a:spcAft>
              <a:defRPr/>
            </a:pPr>
            <a:r>
              <a:rPr lang="en-US"/>
              <a:t>DFS - Strongly Connected Components</a:t>
            </a:r>
          </a:p>
        </p:txBody>
      </p:sp>
      <p:sp>
        <p:nvSpPr>
          <p:cNvPr id="30724" name="AutoShape 3"/>
          <p:cNvSpPr>
            <a:spLocks noChangeArrowheads="1"/>
          </p:cNvSpPr>
          <p:nvPr/>
        </p:nvSpPr>
        <p:spPr bwMode="auto">
          <a:xfrm>
            <a:off x="1066800" y="2438400"/>
            <a:ext cx="990600" cy="457200"/>
          </a:xfrm>
          <a:prstGeom prst="flowChartConnector">
            <a:avLst/>
          </a:prstGeom>
          <a:solidFill>
            <a:srgbClr val="FFCC00"/>
          </a:solidFill>
          <a:ln w="9525">
            <a:solidFill>
              <a:schemeClr val="tx1"/>
            </a:solidFill>
            <a:round/>
            <a:headEnd/>
            <a:tailEnd/>
          </a:ln>
        </p:spPr>
        <p:txBody>
          <a:bodyPr wrap="none" anchor="ctr"/>
          <a:lstStyle/>
          <a:p>
            <a:pPr algn="ctr"/>
            <a:r>
              <a:rPr lang="en-US" sz="2400">
                <a:latin typeface="Times New Roman" pitchFamily="18" charset="0"/>
              </a:rPr>
              <a:t>A</a:t>
            </a:r>
          </a:p>
        </p:txBody>
      </p:sp>
      <p:sp>
        <p:nvSpPr>
          <p:cNvPr id="30725" name="AutoShape 4"/>
          <p:cNvSpPr>
            <a:spLocks noChangeArrowheads="1"/>
          </p:cNvSpPr>
          <p:nvPr/>
        </p:nvSpPr>
        <p:spPr bwMode="auto">
          <a:xfrm>
            <a:off x="3200400" y="3810000"/>
            <a:ext cx="990600" cy="457200"/>
          </a:xfrm>
          <a:prstGeom prst="flowChartConnector">
            <a:avLst/>
          </a:prstGeom>
          <a:solidFill>
            <a:srgbClr val="FF00FF"/>
          </a:solidFill>
          <a:ln w="9525">
            <a:solidFill>
              <a:schemeClr val="tx1"/>
            </a:solidFill>
            <a:round/>
            <a:headEnd/>
            <a:tailEnd/>
          </a:ln>
        </p:spPr>
        <p:txBody>
          <a:bodyPr wrap="none" anchor="ctr"/>
          <a:lstStyle/>
          <a:p>
            <a:pPr algn="ctr"/>
            <a:r>
              <a:rPr lang="en-US" sz="2400">
                <a:latin typeface="Times New Roman" pitchFamily="18" charset="0"/>
              </a:rPr>
              <a:t>D</a:t>
            </a:r>
          </a:p>
        </p:txBody>
      </p:sp>
      <p:sp>
        <p:nvSpPr>
          <p:cNvPr id="30726" name="AutoShape 5"/>
          <p:cNvSpPr>
            <a:spLocks noChangeArrowheads="1"/>
          </p:cNvSpPr>
          <p:nvPr/>
        </p:nvSpPr>
        <p:spPr bwMode="auto">
          <a:xfrm>
            <a:off x="5257800" y="2438400"/>
            <a:ext cx="990600" cy="457200"/>
          </a:xfrm>
          <a:prstGeom prst="flowChartConnector">
            <a:avLst/>
          </a:prstGeom>
          <a:solidFill>
            <a:srgbClr val="808000"/>
          </a:solidFill>
          <a:ln w="9525">
            <a:solidFill>
              <a:schemeClr val="tx1"/>
            </a:solidFill>
            <a:round/>
            <a:headEnd/>
            <a:tailEnd/>
          </a:ln>
        </p:spPr>
        <p:txBody>
          <a:bodyPr wrap="none" anchor="ctr"/>
          <a:lstStyle/>
          <a:p>
            <a:pPr algn="ctr"/>
            <a:r>
              <a:rPr lang="en-US" sz="2400">
                <a:latin typeface="Times New Roman" pitchFamily="18" charset="0"/>
              </a:rPr>
              <a:t>E</a:t>
            </a:r>
          </a:p>
        </p:txBody>
      </p:sp>
      <p:sp>
        <p:nvSpPr>
          <p:cNvPr id="30727" name="AutoShape 6"/>
          <p:cNvSpPr>
            <a:spLocks noChangeArrowheads="1"/>
          </p:cNvSpPr>
          <p:nvPr/>
        </p:nvSpPr>
        <p:spPr bwMode="auto">
          <a:xfrm>
            <a:off x="3200400" y="2438400"/>
            <a:ext cx="990600" cy="457200"/>
          </a:xfrm>
          <a:prstGeom prst="flowChartConnector">
            <a:avLst/>
          </a:prstGeom>
          <a:solidFill>
            <a:srgbClr val="FFCC00"/>
          </a:solidFill>
          <a:ln w="9525">
            <a:solidFill>
              <a:schemeClr val="tx1"/>
            </a:solidFill>
            <a:round/>
            <a:headEnd/>
            <a:tailEnd/>
          </a:ln>
        </p:spPr>
        <p:txBody>
          <a:bodyPr wrap="none" anchor="ctr"/>
          <a:lstStyle/>
          <a:p>
            <a:pPr algn="ctr"/>
            <a:r>
              <a:rPr lang="en-US" sz="2400">
                <a:latin typeface="Times New Roman" pitchFamily="18" charset="0"/>
              </a:rPr>
              <a:t>C</a:t>
            </a:r>
          </a:p>
        </p:txBody>
      </p:sp>
      <p:sp>
        <p:nvSpPr>
          <p:cNvPr id="30728" name="AutoShape 7"/>
          <p:cNvSpPr>
            <a:spLocks noChangeArrowheads="1"/>
          </p:cNvSpPr>
          <p:nvPr/>
        </p:nvSpPr>
        <p:spPr bwMode="auto">
          <a:xfrm>
            <a:off x="5257800" y="3810000"/>
            <a:ext cx="990600" cy="457200"/>
          </a:xfrm>
          <a:prstGeom prst="flowChartConnector">
            <a:avLst/>
          </a:prstGeom>
          <a:solidFill>
            <a:srgbClr val="FF00FF"/>
          </a:solidFill>
          <a:ln w="9525">
            <a:solidFill>
              <a:schemeClr val="tx1"/>
            </a:solidFill>
            <a:round/>
            <a:headEnd/>
            <a:tailEnd/>
          </a:ln>
        </p:spPr>
        <p:txBody>
          <a:bodyPr wrap="none" anchor="ctr"/>
          <a:lstStyle/>
          <a:p>
            <a:pPr algn="ctr"/>
            <a:r>
              <a:rPr lang="en-US" sz="2400">
                <a:latin typeface="Times New Roman" pitchFamily="18" charset="0"/>
              </a:rPr>
              <a:t>F</a:t>
            </a:r>
          </a:p>
        </p:txBody>
      </p:sp>
      <p:sp>
        <p:nvSpPr>
          <p:cNvPr id="30729" name="AutoShape 8"/>
          <p:cNvSpPr>
            <a:spLocks noChangeArrowheads="1"/>
          </p:cNvSpPr>
          <p:nvPr/>
        </p:nvSpPr>
        <p:spPr bwMode="auto">
          <a:xfrm>
            <a:off x="1066800" y="3810000"/>
            <a:ext cx="990600" cy="457200"/>
          </a:xfrm>
          <a:prstGeom prst="flowChartConnector">
            <a:avLst/>
          </a:prstGeom>
          <a:solidFill>
            <a:srgbClr val="FFCC00"/>
          </a:solidFill>
          <a:ln w="9525">
            <a:solidFill>
              <a:schemeClr val="tx1"/>
            </a:solidFill>
            <a:round/>
            <a:headEnd/>
            <a:tailEnd/>
          </a:ln>
        </p:spPr>
        <p:txBody>
          <a:bodyPr wrap="none" anchor="ctr"/>
          <a:lstStyle/>
          <a:p>
            <a:pPr algn="ctr"/>
            <a:r>
              <a:rPr lang="en-US" sz="2400">
                <a:latin typeface="Times New Roman" pitchFamily="18" charset="0"/>
              </a:rPr>
              <a:t>B</a:t>
            </a:r>
          </a:p>
        </p:txBody>
      </p:sp>
      <p:cxnSp>
        <p:nvCxnSpPr>
          <p:cNvPr id="30730" name="AutoShape 9"/>
          <p:cNvCxnSpPr>
            <a:cxnSpLocks noChangeShapeType="1"/>
            <a:stCxn id="30728" idx="6"/>
            <a:endCxn id="30733" idx="2"/>
          </p:cNvCxnSpPr>
          <p:nvPr/>
        </p:nvCxnSpPr>
        <p:spPr bwMode="auto">
          <a:xfrm>
            <a:off x="6248400" y="4038600"/>
            <a:ext cx="990600" cy="0"/>
          </a:xfrm>
          <a:prstGeom prst="straightConnector1">
            <a:avLst/>
          </a:prstGeom>
          <a:noFill/>
          <a:ln w="9525">
            <a:solidFill>
              <a:schemeClr val="tx1"/>
            </a:solidFill>
            <a:round/>
            <a:headEnd/>
            <a:tailEnd type="triangle" w="med" len="med"/>
          </a:ln>
        </p:spPr>
      </p:cxnSp>
      <p:cxnSp>
        <p:nvCxnSpPr>
          <p:cNvPr id="30731" name="AutoShape 10"/>
          <p:cNvCxnSpPr>
            <a:cxnSpLocks noChangeShapeType="1"/>
            <a:stCxn id="30726" idx="4"/>
            <a:endCxn id="30728" idx="0"/>
          </p:cNvCxnSpPr>
          <p:nvPr/>
        </p:nvCxnSpPr>
        <p:spPr bwMode="auto">
          <a:xfrm>
            <a:off x="5753100" y="2895600"/>
            <a:ext cx="0" cy="914400"/>
          </a:xfrm>
          <a:prstGeom prst="straightConnector1">
            <a:avLst/>
          </a:prstGeom>
          <a:noFill/>
          <a:ln w="9525">
            <a:solidFill>
              <a:schemeClr val="tx1"/>
            </a:solidFill>
            <a:round/>
            <a:headEnd/>
            <a:tailEnd type="triangle" w="med" len="med"/>
          </a:ln>
        </p:spPr>
      </p:cxnSp>
      <p:sp>
        <p:nvSpPr>
          <p:cNvPr id="30732" name="AutoShape 11"/>
          <p:cNvSpPr>
            <a:spLocks noChangeArrowheads="1"/>
          </p:cNvSpPr>
          <p:nvPr/>
        </p:nvSpPr>
        <p:spPr bwMode="auto">
          <a:xfrm>
            <a:off x="7239000" y="2438400"/>
            <a:ext cx="990600" cy="457200"/>
          </a:xfrm>
          <a:prstGeom prst="flowChartConnector">
            <a:avLst/>
          </a:prstGeom>
          <a:solidFill>
            <a:srgbClr val="808000"/>
          </a:solidFill>
          <a:ln w="9525">
            <a:solidFill>
              <a:schemeClr val="tx1"/>
            </a:solidFill>
            <a:round/>
            <a:headEnd/>
            <a:tailEnd/>
          </a:ln>
        </p:spPr>
        <p:txBody>
          <a:bodyPr wrap="none" anchor="ctr"/>
          <a:lstStyle/>
          <a:p>
            <a:pPr algn="ctr"/>
            <a:r>
              <a:rPr lang="en-US" sz="2400">
                <a:latin typeface="Times New Roman" pitchFamily="18" charset="0"/>
              </a:rPr>
              <a:t>G</a:t>
            </a:r>
          </a:p>
        </p:txBody>
      </p:sp>
      <p:sp>
        <p:nvSpPr>
          <p:cNvPr id="30733" name="AutoShape 12"/>
          <p:cNvSpPr>
            <a:spLocks noChangeArrowheads="1"/>
          </p:cNvSpPr>
          <p:nvPr/>
        </p:nvSpPr>
        <p:spPr bwMode="auto">
          <a:xfrm>
            <a:off x="7239000" y="3810000"/>
            <a:ext cx="990600" cy="457200"/>
          </a:xfrm>
          <a:prstGeom prst="flowChartConnector">
            <a:avLst/>
          </a:prstGeom>
          <a:solidFill>
            <a:srgbClr val="0000FF"/>
          </a:solidFill>
          <a:ln w="9525">
            <a:solidFill>
              <a:schemeClr val="tx1"/>
            </a:solidFill>
            <a:round/>
            <a:headEnd/>
            <a:tailEnd/>
          </a:ln>
        </p:spPr>
        <p:txBody>
          <a:bodyPr wrap="none" anchor="ctr"/>
          <a:lstStyle/>
          <a:p>
            <a:pPr algn="ctr"/>
            <a:r>
              <a:rPr lang="en-US" sz="2400">
                <a:latin typeface="Times New Roman" pitchFamily="18" charset="0"/>
              </a:rPr>
              <a:t>H</a:t>
            </a:r>
          </a:p>
        </p:txBody>
      </p:sp>
      <p:cxnSp>
        <p:nvCxnSpPr>
          <p:cNvPr id="30734" name="AutoShape 13"/>
          <p:cNvCxnSpPr>
            <a:cxnSpLocks noChangeShapeType="1"/>
            <a:stCxn id="30726" idx="7"/>
            <a:endCxn id="30732" idx="1"/>
          </p:cNvCxnSpPr>
          <p:nvPr/>
        </p:nvCxnSpPr>
        <p:spPr bwMode="auto">
          <a:xfrm rot="5400000" flipV="1">
            <a:off x="6742907" y="1866106"/>
            <a:ext cx="1588" cy="1279525"/>
          </a:xfrm>
          <a:prstGeom prst="curvedConnector3">
            <a:avLst>
              <a:gd name="adj1" fmla="val -18600009"/>
            </a:avLst>
          </a:prstGeom>
          <a:noFill/>
          <a:ln w="9525">
            <a:solidFill>
              <a:schemeClr val="tx1"/>
            </a:solidFill>
            <a:round/>
            <a:headEnd/>
            <a:tailEnd type="triangle" w="med" len="med"/>
          </a:ln>
        </p:spPr>
      </p:cxnSp>
      <p:cxnSp>
        <p:nvCxnSpPr>
          <p:cNvPr id="30735" name="AutoShape 14"/>
          <p:cNvCxnSpPr>
            <a:cxnSpLocks noChangeShapeType="1"/>
            <a:stCxn id="30732" idx="3"/>
            <a:endCxn id="30726" idx="5"/>
          </p:cNvCxnSpPr>
          <p:nvPr/>
        </p:nvCxnSpPr>
        <p:spPr bwMode="auto">
          <a:xfrm rot="5400000">
            <a:off x="6742907" y="2189956"/>
            <a:ext cx="1588" cy="1279525"/>
          </a:xfrm>
          <a:prstGeom prst="curvedConnector3">
            <a:avLst>
              <a:gd name="adj1" fmla="val 18600009"/>
            </a:avLst>
          </a:prstGeom>
          <a:noFill/>
          <a:ln w="9525">
            <a:solidFill>
              <a:schemeClr val="tx1"/>
            </a:solidFill>
            <a:round/>
            <a:headEnd/>
            <a:tailEnd type="triangle" w="med" len="med"/>
          </a:ln>
        </p:spPr>
      </p:cxnSp>
      <p:cxnSp>
        <p:nvCxnSpPr>
          <p:cNvPr id="30736" name="AutoShape 15"/>
          <p:cNvCxnSpPr>
            <a:cxnSpLocks noChangeShapeType="1"/>
            <a:stCxn id="30732" idx="4"/>
            <a:endCxn id="30733" idx="0"/>
          </p:cNvCxnSpPr>
          <p:nvPr/>
        </p:nvCxnSpPr>
        <p:spPr bwMode="auto">
          <a:xfrm>
            <a:off x="7734300" y="2895600"/>
            <a:ext cx="0" cy="914400"/>
          </a:xfrm>
          <a:prstGeom prst="straightConnector1">
            <a:avLst/>
          </a:prstGeom>
          <a:noFill/>
          <a:ln w="9525">
            <a:solidFill>
              <a:schemeClr val="tx1"/>
            </a:solidFill>
            <a:round/>
            <a:headEnd/>
            <a:tailEnd type="triangle" w="med" len="med"/>
          </a:ln>
        </p:spPr>
      </p:cxnSp>
      <p:cxnSp>
        <p:nvCxnSpPr>
          <p:cNvPr id="30737" name="AutoShape 16"/>
          <p:cNvCxnSpPr>
            <a:cxnSpLocks noChangeShapeType="1"/>
            <a:stCxn id="30733" idx="5"/>
            <a:endCxn id="30733" idx="7"/>
          </p:cNvCxnSpPr>
          <p:nvPr/>
        </p:nvCxnSpPr>
        <p:spPr bwMode="auto">
          <a:xfrm rot="5400000" flipH="1" flipV="1">
            <a:off x="7924007" y="4037806"/>
            <a:ext cx="323850" cy="1587"/>
          </a:xfrm>
          <a:prstGeom prst="curvedConnector5">
            <a:avLst>
              <a:gd name="adj1" fmla="val -91176"/>
              <a:gd name="adj2" fmla="val 26699991"/>
              <a:gd name="adj3" fmla="val 191176"/>
            </a:avLst>
          </a:prstGeom>
          <a:noFill/>
          <a:ln w="9525">
            <a:solidFill>
              <a:schemeClr val="tx1"/>
            </a:solidFill>
            <a:round/>
            <a:headEnd/>
            <a:tailEnd type="triangle" w="med" len="med"/>
          </a:ln>
        </p:spPr>
      </p:cxnSp>
      <p:cxnSp>
        <p:nvCxnSpPr>
          <p:cNvPr id="30738" name="AutoShape 17"/>
          <p:cNvCxnSpPr>
            <a:cxnSpLocks noChangeShapeType="1"/>
            <a:stCxn id="30729" idx="0"/>
            <a:endCxn id="30724" idx="4"/>
          </p:cNvCxnSpPr>
          <p:nvPr/>
        </p:nvCxnSpPr>
        <p:spPr bwMode="auto">
          <a:xfrm flipV="1">
            <a:off x="1562100" y="2895600"/>
            <a:ext cx="0" cy="914400"/>
          </a:xfrm>
          <a:prstGeom prst="straightConnector1">
            <a:avLst/>
          </a:prstGeom>
          <a:noFill/>
          <a:ln w="9525">
            <a:solidFill>
              <a:schemeClr val="tx1"/>
            </a:solidFill>
            <a:round/>
            <a:headEnd/>
            <a:tailEnd type="triangle" w="med" len="med"/>
          </a:ln>
        </p:spPr>
      </p:cxnSp>
      <p:cxnSp>
        <p:nvCxnSpPr>
          <p:cNvPr id="30739" name="AutoShape 18"/>
          <p:cNvCxnSpPr>
            <a:cxnSpLocks noChangeShapeType="1"/>
            <a:stCxn id="30727" idx="3"/>
            <a:endCxn id="30729" idx="7"/>
          </p:cNvCxnSpPr>
          <p:nvPr/>
        </p:nvCxnSpPr>
        <p:spPr bwMode="auto">
          <a:xfrm flipH="1">
            <a:off x="1912938" y="2828925"/>
            <a:ext cx="1431925" cy="1047750"/>
          </a:xfrm>
          <a:prstGeom prst="straightConnector1">
            <a:avLst/>
          </a:prstGeom>
          <a:noFill/>
          <a:ln w="9525">
            <a:solidFill>
              <a:schemeClr val="tx1"/>
            </a:solidFill>
            <a:round/>
            <a:headEnd/>
            <a:tailEnd type="triangle" w="med" len="med"/>
          </a:ln>
        </p:spPr>
      </p:cxnSp>
      <p:cxnSp>
        <p:nvCxnSpPr>
          <p:cNvPr id="30740" name="AutoShape 19"/>
          <p:cNvCxnSpPr>
            <a:cxnSpLocks noChangeShapeType="1"/>
            <a:stCxn id="30729" idx="6"/>
            <a:endCxn id="30725" idx="2"/>
          </p:cNvCxnSpPr>
          <p:nvPr/>
        </p:nvCxnSpPr>
        <p:spPr bwMode="auto">
          <a:xfrm>
            <a:off x="2057400" y="4038600"/>
            <a:ext cx="1143000" cy="0"/>
          </a:xfrm>
          <a:prstGeom prst="straightConnector1">
            <a:avLst/>
          </a:prstGeom>
          <a:noFill/>
          <a:ln w="9525">
            <a:solidFill>
              <a:schemeClr val="tx1"/>
            </a:solidFill>
            <a:round/>
            <a:headEnd/>
            <a:tailEnd type="triangle" w="med" len="med"/>
          </a:ln>
        </p:spPr>
      </p:cxnSp>
      <p:cxnSp>
        <p:nvCxnSpPr>
          <p:cNvPr id="30741" name="AutoShape 20"/>
          <p:cNvCxnSpPr>
            <a:cxnSpLocks noChangeShapeType="1"/>
            <a:stCxn id="30725" idx="5"/>
            <a:endCxn id="30728" idx="3"/>
          </p:cNvCxnSpPr>
          <p:nvPr/>
        </p:nvCxnSpPr>
        <p:spPr bwMode="auto">
          <a:xfrm rot="16200000" flipH="1">
            <a:off x="4723607" y="3523456"/>
            <a:ext cx="1588" cy="1355725"/>
          </a:xfrm>
          <a:prstGeom prst="curvedConnector3">
            <a:avLst>
              <a:gd name="adj1" fmla="val 18600009"/>
            </a:avLst>
          </a:prstGeom>
          <a:noFill/>
          <a:ln w="9525">
            <a:solidFill>
              <a:schemeClr val="tx1"/>
            </a:solidFill>
            <a:round/>
            <a:headEnd/>
            <a:tailEnd type="triangle" w="med" len="med"/>
          </a:ln>
        </p:spPr>
      </p:cxnSp>
      <p:cxnSp>
        <p:nvCxnSpPr>
          <p:cNvPr id="30742" name="AutoShape 21"/>
          <p:cNvCxnSpPr>
            <a:cxnSpLocks noChangeShapeType="1"/>
            <a:stCxn id="30728" idx="1"/>
            <a:endCxn id="30725" idx="7"/>
          </p:cNvCxnSpPr>
          <p:nvPr/>
        </p:nvCxnSpPr>
        <p:spPr bwMode="auto">
          <a:xfrm rot="-5400000" flipH="1" flipV="1">
            <a:off x="4723607" y="3199606"/>
            <a:ext cx="1588" cy="1355725"/>
          </a:xfrm>
          <a:prstGeom prst="curvedConnector3">
            <a:avLst>
              <a:gd name="adj1" fmla="val -18600009"/>
            </a:avLst>
          </a:prstGeom>
          <a:noFill/>
          <a:ln w="9525">
            <a:solidFill>
              <a:schemeClr val="tx1"/>
            </a:solidFill>
            <a:round/>
            <a:headEnd/>
            <a:tailEnd type="triangle" w="med" len="med"/>
          </a:ln>
        </p:spPr>
      </p:cxnSp>
      <p:cxnSp>
        <p:nvCxnSpPr>
          <p:cNvPr id="30743" name="AutoShape 22"/>
          <p:cNvCxnSpPr>
            <a:cxnSpLocks noChangeShapeType="1"/>
            <a:stCxn id="30727" idx="4"/>
            <a:endCxn id="30725" idx="0"/>
          </p:cNvCxnSpPr>
          <p:nvPr/>
        </p:nvCxnSpPr>
        <p:spPr bwMode="auto">
          <a:xfrm>
            <a:off x="3695700" y="2895600"/>
            <a:ext cx="0" cy="914400"/>
          </a:xfrm>
          <a:prstGeom prst="straightConnector1">
            <a:avLst/>
          </a:prstGeom>
          <a:noFill/>
          <a:ln w="9525">
            <a:solidFill>
              <a:schemeClr val="tx1"/>
            </a:solidFill>
            <a:round/>
            <a:headEnd/>
            <a:tailEnd type="triangle" w="med" len="med"/>
          </a:ln>
        </p:spPr>
      </p:cxnSp>
      <p:cxnSp>
        <p:nvCxnSpPr>
          <p:cNvPr id="30744" name="AutoShape 23"/>
          <p:cNvCxnSpPr>
            <a:cxnSpLocks noChangeShapeType="1"/>
            <a:stCxn id="30724" idx="6"/>
            <a:endCxn id="30727" idx="2"/>
          </p:cNvCxnSpPr>
          <p:nvPr/>
        </p:nvCxnSpPr>
        <p:spPr bwMode="auto">
          <a:xfrm>
            <a:off x="2057400" y="2667000"/>
            <a:ext cx="1143000" cy="0"/>
          </a:xfrm>
          <a:prstGeom prst="straightConnector1">
            <a:avLst/>
          </a:prstGeom>
          <a:noFill/>
          <a:ln w="9525">
            <a:solidFill>
              <a:schemeClr val="tx1"/>
            </a:solidFill>
            <a:round/>
            <a:headEnd/>
            <a:tailEnd type="triangle" w="med" len="med"/>
          </a:ln>
        </p:spPr>
      </p:cxnSp>
      <p:cxnSp>
        <p:nvCxnSpPr>
          <p:cNvPr id="30745" name="AutoShape 24"/>
          <p:cNvCxnSpPr>
            <a:cxnSpLocks noChangeShapeType="1"/>
            <a:stCxn id="30727" idx="6"/>
            <a:endCxn id="30726" idx="2"/>
          </p:cNvCxnSpPr>
          <p:nvPr/>
        </p:nvCxnSpPr>
        <p:spPr bwMode="auto">
          <a:xfrm>
            <a:off x="4191000" y="2667000"/>
            <a:ext cx="1066800" cy="0"/>
          </a:xfrm>
          <a:prstGeom prst="straightConnector1">
            <a:avLst/>
          </a:prstGeom>
          <a:noFill/>
          <a:ln w="9525">
            <a:solidFill>
              <a:schemeClr val="tx1"/>
            </a:solidFill>
            <a:round/>
            <a:headEnd/>
            <a:tailEnd type="triangle" w="med" len="med"/>
          </a:ln>
        </p:spPr>
      </p:cxnSp>
      <p:sp>
        <p:nvSpPr>
          <p:cNvPr id="30746" name="Freeform 25"/>
          <p:cNvSpPr>
            <a:spLocks/>
          </p:cNvSpPr>
          <p:nvPr/>
        </p:nvSpPr>
        <p:spPr bwMode="auto">
          <a:xfrm>
            <a:off x="468313" y="1754188"/>
            <a:ext cx="4229100" cy="3228975"/>
          </a:xfrm>
          <a:custGeom>
            <a:avLst/>
            <a:gdLst>
              <a:gd name="T0" fmla="*/ 2147483647 w 2664"/>
              <a:gd name="T1" fmla="*/ 2147483647 h 2034"/>
              <a:gd name="T2" fmla="*/ 2147483647 w 2664"/>
              <a:gd name="T3" fmla="*/ 2147483647 h 2034"/>
              <a:gd name="T4" fmla="*/ 2147483647 w 2664"/>
              <a:gd name="T5" fmla="*/ 2147483647 h 2034"/>
              <a:gd name="T6" fmla="*/ 2147483647 w 2664"/>
              <a:gd name="T7" fmla="*/ 2147483647 h 2034"/>
              <a:gd name="T8" fmla="*/ 2147483647 w 2664"/>
              <a:gd name="T9" fmla="*/ 2147483647 h 2034"/>
              <a:gd name="T10" fmla="*/ 2147483647 w 2664"/>
              <a:gd name="T11" fmla="*/ 2147483647 h 2034"/>
              <a:gd name="T12" fmla="*/ 2147483647 w 2664"/>
              <a:gd name="T13" fmla="*/ 2147483647 h 2034"/>
              <a:gd name="T14" fmla="*/ 2147483647 w 2664"/>
              <a:gd name="T15" fmla="*/ 2147483647 h 2034"/>
              <a:gd name="T16" fmla="*/ 2147483647 w 2664"/>
              <a:gd name="T17" fmla="*/ 2147483647 h 2034"/>
              <a:gd name="T18" fmla="*/ 2147483647 w 2664"/>
              <a:gd name="T19" fmla="*/ 2147483647 h 2034"/>
              <a:gd name="T20" fmla="*/ 2147483647 w 2664"/>
              <a:gd name="T21" fmla="*/ 2147483647 h 2034"/>
              <a:gd name="T22" fmla="*/ 2147483647 w 2664"/>
              <a:gd name="T23" fmla="*/ 2147483647 h 2034"/>
              <a:gd name="T24" fmla="*/ 2147483647 w 2664"/>
              <a:gd name="T25" fmla="*/ 2147483647 h 2034"/>
              <a:gd name="T26" fmla="*/ 2147483647 w 2664"/>
              <a:gd name="T27" fmla="*/ 2147483647 h 2034"/>
              <a:gd name="T28" fmla="*/ 2147483647 w 2664"/>
              <a:gd name="T29" fmla="*/ 2147483647 h 2034"/>
              <a:gd name="T30" fmla="*/ 2147483647 w 2664"/>
              <a:gd name="T31" fmla="*/ 2147483647 h 2034"/>
              <a:gd name="T32" fmla="*/ 2147483647 w 2664"/>
              <a:gd name="T33" fmla="*/ 2147483647 h 2034"/>
              <a:gd name="T34" fmla="*/ 2147483647 w 2664"/>
              <a:gd name="T35" fmla="*/ 2147483647 h 2034"/>
              <a:gd name="T36" fmla="*/ 2147483647 w 2664"/>
              <a:gd name="T37" fmla="*/ 2147483647 h 2034"/>
              <a:gd name="T38" fmla="*/ 2147483647 w 2664"/>
              <a:gd name="T39" fmla="*/ 2147483647 h 2034"/>
              <a:gd name="T40" fmla="*/ 2147483647 w 2664"/>
              <a:gd name="T41" fmla="*/ 2147483647 h 2034"/>
              <a:gd name="T42" fmla="*/ 2147483647 w 2664"/>
              <a:gd name="T43" fmla="*/ 2147483647 h 2034"/>
              <a:gd name="T44" fmla="*/ 2147483647 w 2664"/>
              <a:gd name="T45" fmla="*/ 2147483647 h 2034"/>
              <a:gd name="T46" fmla="*/ 2147483647 w 2664"/>
              <a:gd name="T47" fmla="*/ 2147483647 h 2034"/>
              <a:gd name="T48" fmla="*/ 2147483647 w 2664"/>
              <a:gd name="T49" fmla="*/ 2147483647 h 2034"/>
              <a:gd name="T50" fmla="*/ 2147483647 w 2664"/>
              <a:gd name="T51" fmla="*/ 2147483647 h 2034"/>
              <a:gd name="T52" fmla="*/ 2147483647 w 2664"/>
              <a:gd name="T53" fmla="*/ 2147483647 h 2034"/>
              <a:gd name="T54" fmla="*/ 2147483647 w 2664"/>
              <a:gd name="T55" fmla="*/ 2147483647 h 2034"/>
              <a:gd name="T56" fmla="*/ 2147483647 w 2664"/>
              <a:gd name="T57" fmla="*/ 2147483647 h 2034"/>
              <a:gd name="T58" fmla="*/ 2147483647 w 2664"/>
              <a:gd name="T59" fmla="*/ 2147483647 h 2034"/>
              <a:gd name="T60" fmla="*/ 2147483647 w 2664"/>
              <a:gd name="T61" fmla="*/ 2147483647 h 2034"/>
              <a:gd name="T62" fmla="*/ 2147483647 w 2664"/>
              <a:gd name="T63" fmla="*/ 2147483647 h 2034"/>
              <a:gd name="T64" fmla="*/ 2147483647 w 2664"/>
              <a:gd name="T65" fmla="*/ 2147483647 h 2034"/>
              <a:gd name="T66" fmla="*/ 2147483647 w 2664"/>
              <a:gd name="T67" fmla="*/ 2147483647 h 2034"/>
              <a:gd name="T68" fmla="*/ 2147483647 w 2664"/>
              <a:gd name="T69" fmla="*/ 2147483647 h 2034"/>
              <a:gd name="T70" fmla="*/ 2147483647 w 2664"/>
              <a:gd name="T71" fmla="*/ 2147483647 h 2034"/>
              <a:gd name="T72" fmla="*/ 2147483647 w 2664"/>
              <a:gd name="T73" fmla="*/ 2147483647 h 2034"/>
              <a:gd name="T74" fmla="*/ 2147483647 w 2664"/>
              <a:gd name="T75" fmla="*/ 2147483647 h 203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664"/>
              <a:gd name="T115" fmla="*/ 0 h 2034"/>
              <a:gd name="T116" fmla="*/ 2664 w 2664"/>
              <a:gd name="T117" fmla="*/ 2034 h 203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664" h="2034">
                <a:moveTo>
                  <a:pt x="574" y="2030"/>
                </a:moveTo>
                <a:cubicBezTo>
                  <a:pt x="609" y="2027"/>
                  <a:pt x="645" y="2032"/>
                  <a:pt x="678" y="2021"/>
                </a:cubicBezTo>
                <a:cubicBezTo>
                  <a:pt x="750" y="1997"/>
                  <a:pt x="885" y="1926"/>
                  <a:pt x="885" y="1926"/>
                </a:cubicBezTo>
                <a:cubicBezTo>
                  <a:pt x="901" y="1907"/>
                  <a:pt x="937" y="1869"/>
                  <a:pt x="951" y="1841"/>
                </a:cubicBezTo>
                <a:cubicBezTo>
                  <a:pt x="962" y="1819"/>
                  <a:pt x="983" y="1757"/>
                  <a:pt x="999" y="1737"/>
                </a:cubicBezTo>
                <a:cubicBezTo>
                  <a:pt x="1078" y="1639"/>
                  <a:pt x="1178" y="1588"/>
                  <a:pt x="1291" y="1548"/>
                </a:cubicBezTo>
                <a:cubicBezTo>
                  <a:pt x="1312" y="1521"/>
                  <a:pt x="1326" y="1489"/>
                  <a:pt x="1348" y="1463"/>
                </a:cubicBezTo>
                <a:cubicBezTo>
                  <a:pt x="1374" y="1432"/>
                  <a:pt x="1410" y="1411"/>
                  <a:pt x="1433" y="1378"/>
                </a:cubicBezTo>
                <a:cubicBezTo>
                  <a:pt x="1466" y="1332"/>
                  <a:pt x="1483" y="1292"/>
                  <a:pt x="1537" y="1275"/>
                </a:cubicBezTo>
                <a:cubicBezTo>
                  <a:pt x="1613" y="1214"/>
                  <a:pt x="1700" y="1185"/>
                  <a:pt x="1792" y="1152"/>
                </a:cubicBezTo>
                <a:cubicBezTo>
                  <a:pt x="1861" y="1127"/>
                  <a:pt x="1780" y="1157"/>
                  <a:pt x="1915" y="1105"/>
                </a:cubicBezTo>
                <a:cubicBezTo>
                  <a:pt x="1924" y="1101"/>
                  <a:pt x="1943" y="1095"/>
                  <a:pt x="1943" y="1095"/>
                </a:cubicBezTo>
                <a:cubicBezTo>
                  <a:pt x="1980" y="1058"/>
                  <a:pt x="2006" y="1045"/>
                  <a:pt x="2056" y="1029"/>
                </a:cubicBezTo>
                <a:cubicBezTo>
                  <a:pt x="2090" y="1007"/>
                  <a:pt x="2125" y="1002"/>
                  <a:pt x="2160" y="982"/>
                </a:cubicBezTo>
                <a:cubicBezTo>
                  <a:pt x="2195" y="962"/>
                  <a:pt x="2218" y="935"/>
                  <a:pt x="2255" y="916"/>
                </a:cubicBezTo>
                <a:cubicBezTo>
                  <a:pt x="2295" y="874"/>
                  <a:pt x="2330" y="828"/>
                  <a:pt x="2377" y="793"/>
                </a:cubicBezTo>
                <a:cubicBezTo>
                  <a:pt x="2470" y="724"/>
                  <a:pt x="2534" y="707"/>
                  <a:pt x="2604" y="604"/>
                </a:cubicBezTo>
                <a:cubicBezTo>
                  <a:pt x="2631" y="490"/>
                  <a:pt x="2664" y="332"/>
                  <a:pt x="2594" y="226"/>
                </a:cubicBezTo>
                <a:cubicBezTo>
                  <a:pt x="2584" y="184"/>
                  <a:pt x="2573" y="161"/>
                  <a:pt x="2528" y="151"/>
                </a:cubicBezTo>
                <a:cubicBezTo>
                  <a:pt x="2497" y="144"/>
                  <a:pt x="2434" y="132"/>
                  <a:pt x="2434" y="132"/>
                </a:cubicBezTo>
                <a:cubicBezTo>
                  <a:pt x="2324" y="88"/>
                  <a:pt x="2372" y="100"/>
                  <a:pt x="2292" y="85"/>
                </a:cubicBezTo>
                <a:cubicBezTo>
                  <a:pt x="2166" y="0"/>
                  <a:pt x="1969" y="71"/>
                  <a:pt x="1820" y="85"/>
                </a:cubicBezTo>
                <a:cubicBezTo>
                  <a:pt x="1628" y="134"/>
                  <a:pt x="1421" y="130"/>
                  <a:pt x="1225" y="141"/>
                </a:cubicBezTo>
                <a:cubicBezTo>
                  <a:pt x="1005" y="136"/>
                  <a:pt x="815" y="119"/>
                  <a:pt x="602" y="104"/>
                </a:cubicBezTo>
                <a:cubicBezTo>
                  <a:pt x="422" y="121"/>
                  <a:pt x="436" y="111"/>
                  <a:pt x="319" y="170"/>
                </a:cubicBezTo>
                <a:cubicBezTo>
                  <a:pt x="291" y="206"/>
                  <a:pt x="269" y="245"/>
                  <a:pt x="243" y="283"/>
                </a:cubicBezTo>
                <a:cubicBezTo>
                  <a:pt x="186" y="455"/>
                  <a:pt x="249" y="299"/>
                  <a:pt x="177" y="415"/>
                </a:cubicBezTo>
                <a:cubicBezTo>
                  <a:pt x="172" y="424"/>
                  <a:pt x="172" y="435"/>
                  <a:pt x="168" y="444"/>
                </a:cubicBezTo>
                <a:cubicBezTo>
                  <a:pt x="163" y="454"/>
                  <a:pt x="155" y="463"/>
                  <a:pt x="149" y="472"/>
                </a:cubicBezTo>
                <a:cubicBezTo>
                  <a:pt x="133" y="610"/>
                  <a:pt x="113" y="797"/>
                  <a:pt x="35" y="916"/>
                </a:cubicBezTo>
                <a:cubicBezTo>
                  <a:pt x="0" y="1100"/>
                  <a:pt x="6" y="1280"/>
                  <a:pt x="45" y="1463"/>
                </a:cubicBezTo>
                <a:cubicBezTo>
                  <a:pt x="48" y="1498"/>
                  <a:pt x="47" y="1533"/>
                  <a:pt x="54" y="1567"/>
                </a:cubicBezTo>
                <a:cubicBezTo>
                  <a:pt x="56" y="1578"/>
                  <a:pt x="68" y="1585"/>
                  <a:pt x="73" y="1596"/>
                </a:cubicBezTo>
                <a:cubicBezTo>
                  <a:pt x="95" y="1646"/>
                  <a:pt x="118" y="1700"/>
                  <a:pt x="149" y="1747"/>
                </a:cubicBezTo>
                <a:cubicBezTo>
                  <a:pt x="163" y="1805"/>
                  <a:pt x="183" y="1838"/>
                  <a:pt x="234" y="1869"/>
                </a:cubicBezTo>
                <a:cubicBezTo>
                  <a:pt x="245" y="1904"/>
                  <a:pt x="267" y="1910"/>
                  <a:pt x="300" y="1926"/>
                </a:cubicBezTo>
                <a:cubicBezTo>
                  <a:pt x="379" y="1963"/>
                  <a:pt x="450" y="1980"/>
                  <a:pt x="536" y="1992"/>
                </a:cubicBezTo>
                <a:cubicBezTo>
                  <a:pt x="598" y="2034"/>
                  <a:pt x="616" y="2030"/>
                  <a:pt x="574" y="2030"/>
                </a:cubicBezTo>
                <a:close/>
              </a:path>
            </a:pathLst>
          </a:custGeom>
          <a:solidFill>
            <a:schemeClr val="accent1">
              <a:alpha val="50195"/>
            </a:schemeClr>
          </a:solidFill>
          <a:ln w="9525">
            <a:solidFill>
              <a:schemeClr val="tx1"/>
            </a:solidFill>
            <a:round/>
            <a:headEnd/>
            <a:tailEnd/>
          </a:ln>
        </p:spPr>
        <p:txBody>
          <a:bodyPr/>
          <a:lstStyle/>
          <a:p>
            <a:endParaRPr lang="en-US"/>
          </a:p>
        </p:txBody>
      </p:sp>
      <p:sp>
        <p:nvSpPr>
          <p:cNvPr id="30747" name="Freeform 26"/>
          <p:cNvSpPr>
            <a:spLocks/>
          </p:cNvSpPr>
          <p:nvPr/>
        </p:nvSpPr>
        <p:spPr bwMode="auto">
          <a:xfrm>
            <a:off x="4841875" y="1649413"/>
            <a:ext cx="3729038" cy="1782762"/>
          </a:xfrm>
          <a:custGeom>
            <a:avLst/>
            <a:gdLst>
              <a:gd name="T0" fmla="*/ 2147483647 w 2349"/>
              <a:gd name="T1" fmla="*/ 2147483647 h 1123"/>
              <a:gd name="T2" fmla="*/ 0 w 2349"/>
              <a:gd name="T3" fmla="*/ 2147483647 h 1123"/>
              <a:gd name="T4" fmla="*/ 2147483647 w 2349"/>
              <a:gd name="T5" fmla="*/ 2147483647 h 1123"/>
              <a:gd name="T6" fmla="*/ 2147483647 w 2349"/>
              <a:gd name="T7" fmla="*/ 2147483647 h 1123"/>
              <a:gd name="T8" fmla="*/ 2147483647 w 2349"/>
              <a:gd name="T9" fmla="*/ 2147483647 h 1123"/>
              <a:gd name="T10" fmla="*/ 2147483647 w 2349"/>
              <a:gd name="T11" fmla="*/ 2147483647 h 1123"/>
              <a:gd name="T12" fmla="*/ 2147483647 w 2349"/>
              <a:gd name="T13" fmla="*/ 2147483647 h 1123"/>
              <a:gd name="T14" fmla="*/ 2147483647 w 2349"/>
              <a:gd name="T15" fmla="*/ 2147483647 h 1123"/>
              <a:gd name="T16" fmla="*/ 2147483647 w 2349"/>
              <a:gd name="T17" fmla="*/ 2147483647 h 1123"/>
              <a:gd name="T18" fmla="*/ 2147483647 w 2349"/>
              <a:gd name="T19" fmla="*/ 2147483647 h 1123"/>
              <a:gd name="T20" fmla="*/ 2147483647 w 2349"/>
              <a:gd name="T21" fmla="*/ 2147483647 h 1123"/>
              <a:gd name="T22" fmla="*/ 2147483647 w 2349"/>
              <a:gd name="T23" fmla="*/ 2147483647 h 1123"/>
              <a:gd name="T24" fmla="*/ 2147483647 w 2349"/>
              <a:gd name="T25" fmla="*/ 2147483647 h 1123"/>
              <a:gd name="T26" fmla="*/ 2147483647 w 2349"/>
              <a:gd name="T27" fmla="*/ 2147483647 h 1123"/>
              <a:gd name="T28" fmla="*/ 2147483647 w 2349"/>
              <a:gd name="T29" fmla="*/ 2147483647 h 1123"/>
              <a:gd name="T30" fmla="*/ 2147483647 w 2349"/>
              <a:gd name="T31" fmla="*/ 2147483647 h 1123"/>
              <a:gd name="T32" fmla="*/ 2147483647 w 2349"/>
              <a:gd name="T33" fmla="*/ 2147483647 h 1123"/>
              <a:gd name="T34" fmla="*/ 2147483647 w 2349"/>
              <a:gd name="T35" fmla="*/ 2147483647 h 1123"/>
              <a:gd name="T36" fmla="*/ 2147483647 w 2349"/>
              <a:gd name="T37" fmla="*/ 2147483647 h 1123"/>
              <a:gd name="T38" fmla="*/ 2147483647 w 2349"/>
              <a:gd name="T39" fmla="*/ 2147483647 h 1123"/>
              <a:gd name="T40" fmla="*/ 2147483647 w 2349"/>
              <a:gd name="T41" fmla="*/ 2147483647 h 1123"/>
              <a:gd name="T42" fmla="*/ 2147483647 w 2349"/>
              <a:gd name="T43" fmla="*/ 2147483647 h 1123"/>
              <a:gd name="T44" fmla="*/ 2147483647 w 2349"/>
              <a:gd name="T45" fmla="*/ 0 h 1123"/>
              <a:gd name="T46" fmla="*/ 2147483647 w 2349"/>
              <a:gd name="T47" fmla="*/ 2147483647 h 1123"/>
              <a:gd name="T48" fmla="*/ 2147483647 w 2349"/>
              <a:gd name="T49" fmla="*/ 2147483647 h 1123"/>
              <a:gd name="T50" fmla="*/ 2147483647 w 2349"/>
              <a:gd name="T51" fmla="*/ 2147483647 h 1123"/>
              <a:gd name="T52" fmla="*/ 2147483647 w 2349"/>
              <a:gd name="T53" fmla="*/ 2147483647 h 1123"/>
              <a:gd name="T54" fmla="*/ 2147483647 w 2349"/>
              <a:gd name="T55" fmla="*/ 2147483647 h 1123"/>
              <a:gd name="T56" fmla="*/ 2147483647 w 2349"/>
              <a:gd name="T57" fmla="*/ 2147483647 h 1123"/>
              <a:gd name="T58" fmla="*/ 2147483647 w 2349"/>
              <a:gd name="T59" fmla="*/ 2147483647 h 112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349"/>
              <a:gd name="T91" fmla="*/ 0 h 1123"/>
              <a:gd name="T92" fmla="*/ 2349 w 2349"/>
              <a:gd name="T93" fmla="*/ 1123 h 1123"/>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349" h="1123">
                <a:moveTo>
                  <a:pt x="227" y="340"/>
                </a:moveTo>
                <a:cubicBezTo>
                  <a:pt x="102" y="420"/>
                  <a:pt x="49" y="435"/>
                  <a:pt x="0" y="557"/>
                </a:cubicBezTo>
                <a:cubicBezTo>
                  <a:pt x="3" y="593"/>
                  <a:pt x="8" y="690"/>
                  <a:pt x="28" y="727"/>
                </a:cubicBezTo>
                <a:cubicBezTo>
                  <a:pt x="39" y="747"/>
                  <a:pt x="61" y="757"/>
                  <a:pt x="76" y="774"/>
                </a:cubicBezTo>
                <a:cubicBezTo>
                  <a:pt x="83" y="782"/>
                  <a:pt x="89" y="792"/>
                  <a:pt x="94" y="802"/>
                </a:cubicBezTo>
                <a:cubicBezTo>
                  <a:pt x="105" y="824"/>
                  <a:pt x="105" y="850"/>
                  <a:pt x="123" y="868"/>
                </a:cubicBezTo>
                <a:cubicBezTo>
                  <a:pt x="126" y="871"/>
                  <a:pt x="232" y="921"/>
                  <a:pt x="245" y="925"/>
                </a:cubicBezTo>
                <a:cubicBezTo>
                  <a:pt x="289" y="982"/>
                  <a:pt x="373" y="1000"/>
                  <a:pt x="444" y="1010"/>
                </a:cubicBezTo>
                <a:cubicBezTo>
                  <a:pt x="522" y="1021"/>
                  <a:pt x="680" y="1038"/>
                  <a:pt x="680" y="1038"/>
                </a:cubicBezTo>
                <a:cubicBezTo>
                  <a:pt x="909" y="1116"/>
                  <a:pt x="1037" y="1109"/>
                  <a:pt x="1303" y="1123"/>
                </a:cubicBezTo>
                <a:cubicBezTo>
                  <a:pt x="1404" y="1120"/>
                  <a:pt x="1505" y="1123"/>
                  <a:pt x="1605" y="1114"/>
                </a:cubicBezTo>
                <a:cubicBezTo>
                  <a:pt x="1698" y="1106"/>
                  <a:pt x="1773" y="1061"/>
                  <a:pt x="1860" y="1038"/>
                </a:cubicBezTo>
                <a:cubicBezTo>
                  <a:pt x="1925" y="994"/>
                  <a:pt x="2019" y="986"/>
                  <a:pt x="2096" y="972"/>
                </a:cubicBezTo>
                <a:cubicBezTo>
                  <a:pt x="2128" y="960"/>
                  <a:pt x="2172" y="963"/>
                  <a:pt x="2191" y="935"/>
                </a:cubicBezTo>
                <a:cubicBezTo>
                  <a:pt x="2221" y="890"/>
                  <a:pt x="2227" y="852"/>
                  <a:pt x="2247" y="802"/>
                </a:cubicBezTo>
                <a:cubicBezTo>
                  <a:pt x="2260" y="771"/>
                  <a:pt x="2285" y="736"/>
                  <a:pt x="2304" y="708"/>
                </a:cubicBezTo>
                <a:cubicBezTo>
                  <a:pt x="2317" y="595"/>
                  <a:pt x="2349" y="468"/>
                  <a:pt x="2295" y="359"/>
                </a:cubicBezTo>
                <a:cubicBezTo>
                  <a:pt x="2289" y="347"/>
                  <a:pt x="2274" y="341"/>
                  <a:pt x="2266" y="330"/>
                </a:cubicBezTo>
                <a:cubicBezTo>
                  <a:pt x="2233" y="284"/>
                  <a:pt x="2178" y="215"/>
                  <a:pt x="2125" y="189"/>
                </a:cubicBezTo>
                <a:cubicBezTo>
                  <a:pt x="2035" y="144"/>
                  <a:pt x="1911" y="137"/>
                  <a:pt x="1813" y="122"/>
                </a:cubicBezTo>
                <a:cubicBezTo>
                  <a:pt x="1709" y="106"/>
                  <a:pt x="1612" y="65"/>
                  <a:pt x="1511" y="37"/>
                </a:cubicBezTo>
                <a:cubicBezTo>
                  <a:pt x="1444" y="18"/>
                  <a:pt x="1372" y="26"/>
                  <a:pt x="1303" y="19"/>
                </a:cubicBezTo>
                <a:cubicBezTo>
                  <a:pt x="1250" y="14"/>
                  <a:pt x="1196" y="6"/>
                  <a:pt x="1143" y="0"/>
                </a:cubicBezTo>
                <a:cubicBezTo>
                  <a:pt x="1068" y="14"/>
                  <a:pt x="992" y="28"/>
                  <a:pt x="916" y="37"/>
                </a:cubicBezTo>
                <a:cubicBezTo>
                  <a:pt x="840" y="59"/>
                  <a:pt x="758" y="90"/>
                  <a:pt x="680" y="104"/>
                </a:cubicBezTo>
                <a:cubicBezTo>
                  <a:pt x="641" y="129"/>
                  <a:pt x="599" y="130"/>
                  <a:pt x="557" y="151"/>
                </a:cubicBezTo>
                <a:cubicBezTo>
                  <a:pt x="508" y="217"/>
                  <a:pt x="555" y="171"/>
                  <a:pt x="491" y="198"/>
                </a:cubicBezTo>
                <a:cubicBezTo>
                  <a:pt x="468" y="208"/>
                  <a:pt x="448" y="226"/>
                  <a:pt x="425" y="236"/>
                </a:cubicBezTo>
                <a:cubicBezTo>
                  <a:pt x="386" y="253"/>
                  <a:pt x="340" y="255"/>
                  <a:pt x="302" y="274"/>
                </a:cubicBezTo>
                <a:cubicBezTo>
                  <a:pt x="271" y="289"/>
                  <a:pt x="250" y="316"/>
                  <a:pt x="227" y="340"/>
                </a:cubicBezTo>
                <a:close/>
              </a:path>
            </a:pathLst>
          </a:custGeom>
          <a:solidFill>
            <a:schemeClr val="accent1">
              <a:alpha val="50195"/>
            </a:schemeClr>
          </a:solidFill>
          <a:ln w="9525">
            <a:solidFill>
              <a:schemeClr val="tx1"/>
            </a:solidFill>
            <a:round/>
            <a:headEnd/>
            <a:tailEnd/>
          </a:ln>
        </p:spPr>
        <p:txBody>
          <a:bodyPr/>
          <a:lstStyle/>
          <a:p>
            <a:endParaRPr lang="en-US"/>
          </a:p>
        </p:txBody>
      </p:sp>
      <p:sp>
        <p:nvSpPr>
          <p:cNvPr id="30748" name="Freeform 27"/>
          <p:cNvSpPr>
            <a:spLocks/>
          </p:cNvSpPr>
          <p:nvPr/>
        </p:nvSpPr>
        <p:spPr bwMode="auto">
          <a:xfrm>
            <a:off x="2878138" y="3402013"/>
            <a:ext cx="3582987" cy="1555750"/>
          </a:xfrm>
          <a:custGeom>
            <a:avLst/>
            <a:gdLst>
              <a:gd name="T0" fmla="*/ 0 w 2257"/>
              <a:gd name="T1" fmla="*/ 2147483647 h 980"/>
              <a:gd name="T2" fmla="*/ 2147483647 w 2257"/>
              <a:gd name="T3" fmla="*/ 2147483647 h 980"/>
              <a:gd name="T4" fmla="*/ 2147483647 w 2257"/>
              <a:gd name="T5" fmla="*/ 2147483647 h 980"/>
              <a:gd name="T6" fmla="*/ 2147483647 w 2257"/>
              <a:gd name="T7" fmla="*/ 2147483647 h 980"/>
              <a:gd name="T8" fmla="*/ 2147483647 w 2257"/>
              <a:gd name="T9" fmla="*/ 2147483647 h 980"/>
              <a:gd name="T10" fmla="*/ 2147483647 w 2257"/>
              <a:gd name="T11" fmla="*/ 2147483647 h 980"/>
              <a:gd name="T12" fmla="*/ 2147483647 w 2257"/>
              <a:gd name="T13" fmla="*/ 2147483647 h 980"/>
              <a:gd name="T14" fmla="*/ 2147483647 w 2257"/>
              <a:gd name="T15" fmla="*/ 2147483647 h 980"/>
              <a:gd name="T16" fmla="*/ 2147483647 w 2257"/>
              <a:gd name="T17" fmla="*/ 2147483647 h 980"/>
              <a:gd name="T18" fmla="*/ 2147483647 w 2257"/>
              <a:gd name="T19" fmla="*/ 2147483647 h 980"/>
              <a:gd name="T20" fmla="*/ 2147483647 w 2257"/>
              <a:gd name="T21" fmla="*/ 2147483647 h 980"/>
              <a:gd name="T22" fmla="*/ 2147483647 w 2257"/>
              <a:gd name="T23" fmla="*/ 2147483647 h 980"/>
              <a:gd name="T24" fmla="*/ 2147483647 w 2257"/>
              <a:gd name="T25" fmla="*/ 2147483647 h 980"/>
              <a:gd name="T26" fmla="*/ 2147483647 w 2257"/>
              <a:gd name="T27" fmla="*/ 2147483647 h 980"/>
              <a:gd name="T28" fmla="*/ 2147483647 w 2257"/>
              <a:gd name="T29" fmla="*/ 2147483647 h 980"/>
              <a:gd name="T30" fmla="*/ 2147483647 w 2257"/>
              <a:gd name="T31" fmla="*/ 2147483647 h 980"/>
              <a:gd name="T32" fmla="*/ 2147483647 w 2257"/>
              <a:gd name="T33" fmla="*/ 2147483647 h 980"/>
              <a:gd name="T34" fmla="*/ 2147483647 w 2257"/>
              <a:gd name="T35" fmla="*/ 2147483647 h 980"/>
              <a:gd name="T36" fmla="*/ 2147483647 w 2257"/>
              <a:gd name="T37" fmla="*/ 2147483647 h 980"/>
              <a:gd name="T38" fmla="*/ 2147483647 w 2257"/>
              <a:gd name="T39" fmla="*/ 2147483647 h 980"/>
              <a:gd name="T40" fmla="*/ 2147483647 w 2257"/>
              <a:gd name="T41" fmla="*/ 2147483647 h 980"/>
              <a:gd name="T42" fmla="*/ 2147483647 w 2257"/>
              <a:gd name="T43" fmla="*/ 2147483647 h 980"/>
              <a:gd name="T44" fmla="*/ 2147483647 w 2257"/>
              <a:gd name="T45" fmla="*/ 2147483647 h 980"/>
              <a:gd name="T46" fmla="*/ 2147483647 w 2257"/>
              <a:gd name="T47" fmla="*/ 2147483647 h 980"/>
              <a:gd name="T48" fmla="*/ 0 w 2257"/>
              <a:gd name="T49" fmla="*/ 2147483647 h 98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257"/>
              <a:gd name="T76" fmla="*/ 0 h 980"/>
              <a:gd name="T77" fmla="*/ 2257 w 2257"/>
              <a:gd name="T78" fmla="*/ 980 h 98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257" h="980">
                <a:moveTo>
                  <a:pt x="0" y="595"/>
                </a:moveTo>
                <a:cubicBezTo>
                  <a:pt x="5" y="536"/>
                  <a:pt x="0" y="436"/>
                  <a:pt x="28" y="378"/>
                </a:cubicBezTo>
                <a:cubicBezTo>
                  <a:pt x="60" y="313"/>
                  <a:pt x="140" y="322"/>
                  <a:pt x="198" y="293"/>
                </a:cubicBezTo>
                <a:cubicBezTo>
                  <a:pt x="250" y="267"/>
                  <a:pt x="237" y="249"/>
                  <a:pt x="302" y="237"/>
                </a:cubicBezTo>
                <a:cubicBezTo>
                  <a:pt x="354" y="183"/>
                  <a:pt x="457" y="171"/>
                  <a:pt x="529" y="161"/>
                </a:cubicBezTo>
                <a:cubicBezTo>
                  <a:pt x="565" y="137"/>
                  <a:pt x="602" y="137"/>
                  <a:pt x="642" y="123"/>
                </a:cubicBezTo>
                <a:cubicBezTo>
                  <a:pt x="765" y="0"/>
                  <a:pt x="1024" y="25"/>
                  <a:pt x="1171" y="19"/>
                </a:cubicBezTo>
                <a:cubicBezTo>
                  <a:pt x="1412" y="29"/>
                  <a:pt x="1619" y="14"/>
                  <a:pt x="1841" y="85"/>
                </a:cubicBezTo>
                <a:cubicBezTo>
                  <a:pt x="1893" y="119"/>
                  <a:pt x="1951" y="130"/>
                  <a:pt x="2011" y="142"/>
                </a:cubicBezTo>
                <a:cubicBezTo>
                  <a:pt x="2047" y="157"/>
                  <a:pt x="2078" y="177"/>
                  <a:pt x="2115" y="189"/>
                </a:cubicBezTo>
                <a:cubicBezTo>
                  <a:pt x="2170" y="246"/>
                  <a:pt x="2211" y="304"/>
                  <a:pt x="2238" y="378"/>
                </a:cubicBezTo>
                <a:cubicBezTo>
                  <a:pt x="2246" y="458"/>
                  <a:pt x="2257" y="546"/>
                  <a:pt x="2257" y="624"/>
                </a:cubicBezTo>
                <a:cubicBezTo>
                  <a:pt x="2257" y="668"/>
                  <a:pt x="2254" y="785"/>
                  <a:pt x="2210" y="822"/>
                </a:cubicBezTo>
                <a:cubicBezTo>
                  <a:pt x="2108" y="907"/>
                  <a:pt x="1882" y="910"/>
                  <a:pt x="1766" y="916"/>
                </a:cubicBezTo>
                <a:cubicBezTo>
                  <a:pt x="1446" y="980"/>
                  <a:pt x="1098" y="926"/>
                  <a:pt x="774" y="898"/>
                </a:cubicBezTo>
                <a:cubicBezTo>
                  <a:pt x="697" y="872"/>
                  <a:pt x="652" y="858"/>
                  <a:pt x="567" y="850"/>
                </a:cubicBezTo>
                <a:cubicBezTo>
                  <a:pt x="535" y="838"/>
                  <a:pt x="504" y="825"/>
                  <a:pt x="472" y="813"/>
                </a:cubicBezTo>
                <a:cubicBezTo>
                  <a:pt x="436" y="799"/>
                  <a:pt x="359" y="794"/>
                  <a:pt x="359" y="794"/>
                </a:cubicBezTo>
                <a:cubicBezTo>
                  <a:pt x="349" y="791"/>
                  <a:pt x="339" y="789"/>
                  <a:pt x="330" y="784"/>
                </a:cubicBezTo>
                <a:cubicBezTo>
                  <a:pt x="320" y="779"/>
                  <a:pt x="312" y="769"/>
                  <a:pt x="302" y="765"/>
                </a:cubicBezTo>
                <a:cubicBezTo>
                  <a:pt x="258" y="746"/>
                  <a:pt x="202" y="745"/>
                  <a:pt x="161" y="718"/>
                </a:cubicBezTo>
                <a:cubicBezTo>
                  <a:pt x="124" y="694"/>
                  <a:pt x="143" y="703"/>
                  <a:pt x="104" y="690"/>
                </a:cubicBezTo>
                <a:cubicBezTo>
                  <a:pt x="95" y="684"/>
                  <a:pt x="86" y="676"/>
                  <a:pt x="76" y="671"/>
                </a:cubicBezTo>
                <a:cubicBezTo>
                  <a:pt x="67" y="666"/>
                  <a:pt x="54" y="668"/>
                  <a:pt x="47" y="661"/>
                </a:cubicBezTo>
                <a:cubicBezTo>
                  <a:pt x="28" y="642"/>
                  <a:pt x="18" y="615"/>
                  <a:pt x="0" y="595"/>
                </a:cubicBezTo>
                <a:close/>
              </a:path>
            </a:pathLst>
          </a:custGeom>
          <a:solidFill>
            <a:schemeClr val="accent1">
              <a:alpha val="50195"/>
            </a:schemeClr>
          </a:solidFill>
          <a:ln w="9525">
            <a:solidFill>
              <a:schemeClr val="tx1"/>
            </a:solidFill>
            <a:round/>
            <a:headEnd/>
            <a:tailEnd/>
          </a:ln>
        </p:spPr>
        <p:txBody>
          <a:bodyPr/>
          <a:lstStyle/>
          <a:p>
            <a:endParaRPr lang="en-US"/>
          </a:p>
        </p:txBody>
      </p:sp>
      <p:sp>
        <p:nvSpPr>
          <p:cNvPr id="30749" name="Freeform 28"/>
          <p:cNvSpPr>
            <a:spLocks/>
          </p:cNvSpPr>
          <p:nvPr/>
        </p:nvSpPr>
        <p:spPr bwMode="auto">
          <a:xfrm>
            <a:off x="6757988" y="3494088"/>
            <a:ext cx="2065337" cy="1347787"/>
          </a:xfrm>
          <a:custGeom>
            <a:avLst/>
            <a:gdLst>
              <a:gd name="T0" fmla="*/ 2147483647 w 1301"/>
              <a:gd name="T1" fmla="*/ 2147483647 h 849"/>
              <a:gd name="T2" fmla="*/ 2147483647 w 1301"/>
              <a:gd name="T3" fmla="*/ 2147483647 h 849"/>
              <a:gd name="T4" fmla="*/ 2147483647 w 1301"/>
              <a:gd name="T5" fmla="*/ 2147483647 h 849"/>
              <a:gd name="T6" fmla="*/ 2147483647 w 1301"/>
              <a:gd name="T7" fmla="*/ 2147483647 h 849"/>
              <a:gd name="T8" fmla="*/ 2147483647 w 1301"/>
              <a:gd name="T9" fmla="*/ 2147483647 h 849"/>
              <a:gd name="T10" fmla="*/ 2147483647 w 1301"/>
              <a:gd name="T11" fmla="*/ 2147483647 h 849"/>
              <a:gd name="T12" fmla="*/ 2147483647 w 1301"/>
              <a:gd name="T13" fmla="*/ 2147483647 h 849"/>
              <a:gd name="T14" fmla="*/ 2147483647 w 1301"/>
              <a:gd name="T15" fmla="*/ 2147483647 h 849"/>
              <a:gd name="T16" fmla="*/ 2147483647 w 1301"/>
              <a:gd name="T17" fmla="*/ 2147483647 h 849"/>
              <a:gd name="T18" fmla="*/ 2147483647 w 1301"/>
              <a:gd name="T19" fmla="*/ 2147483647 h 849"/>
              <a:gd name="T20" fmla="*/ 2147483647 w 1301"/>
              <a:gd name="T21" fmla="*/ 2147483647 h 849"/>
              <a:gd name="T22" fmla="*/ 2147483647 w 1301"/>
              <a:gd name="T23" fmla="*/ 2147483647 h 849"/>
              <a:gd name="T24" fmla="*/ 2147483647 w 1301"/>
              <a:gd name="T25" fmla="*/ 2147483647 h 849"/>
              <a:gd name="T26" fmla="*/ 2147483647 w 1301"/>
              <a:gd name="T27" fmla="*/ 2147483647 h 849"/>
              <a:gd name="T28" fmla="*/ 2147483647 w 1301"/>
              <a:gd name="T29" fmla="*/ 2147483647 h 849"/>
              <a:gd name="T30" fmla="*/ 2147483647 w 1301"/>
              <a:gd name="T31" fmla="*/ 2147483647 h 849"/>
              <a:gd name="T32" fmla="*/ 2147483647 w 1301"/>
              <a:gd name="T33" fmla="*/ 2147483647 h 849"/>
              <a:gd name="T34" fmla="*/ 2147483647 w 1301"/>
              <a:gd name="T35" fmla="*/ 2147483647 h 849"/>
              <a:gd name="T36" fmla="*/ 2147483647 w 1301"/>
              <a:gd name="T37" fmla="*/ 2147483647 h 849"/>
              <a:gd name="T38" fmla="*/ 2147483647 w 1301"/>
              <a:gd name="T39" fmla="*/ 2147483647 h 849"/>
              <a:gd name="T40" fmla="*/ 2147483647 w 1301"/>
              <a:gd name="T41" fmla="*/ 2147483647 h 849"/>
              <a:gd name="T42" fmla="*/ 2147483647 w 1301"/>
              <a:gd name="T43" fmla="*/ 2147483647 h 849"/>
              <a:gd name="T44" fmla="*/ 2147483647 w 1301"/>
              <a:gd name="T45" fmla="*/ 2147483647 h 849"/>
              <a:gd name="T46" fmla="*/ 2147483647 w 1301"/>
              <a:gd name="T47" fmla="*/ 2147483647 h 849"/>
              <a:gd name="T48" fmla="*/ 2147483647 w 1301"/>
              <a:gd name="T49" fmla="*/ 2147483647 h 849"/>
              <a:gd name="T50" fmla="*/ 2147483647 w 1301"/>
              <a:gd name="T51" fmla="*/ 2147483647 h 8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01"/>
              <a:gd name="T79" fmla="*/ 0 h 849"/>
              <a:gd name="T80" fmla="*/ 1301 w 1301"/>
              <a:gd name="T81" fmla="*/ 849 h 84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01" h="849">
                <a:moveTo>
                  <a:pt x="87" y="462"/>
                </a:moveTo>
                <a:cubicBezTo>
                  <a:pt x="61" y="314"/>
                  <a:pt x="0" y="142"/>
                  <a:pt x="172" y="112"/>
                </a:cubicBezTo>
                <a:cubicBezTo>
                  <a:pt x="266" y="52"/>
                  <a:pt x="465" y="68"/>
                  <a:pt x="549" y="65"/>
                </a:cubicBezTo>
                <a:cubicBezTo>
                  <a:pt x="647" y="0"/>
                  <a:pt x="749" y="14"/>
                  <a:pt x="870" y="9"/>
                </a:cubicBezTo>
                <a:cubicBezTo>
                  <a:pt x="889" y="12"/>
                  <a:pt x="908" y="16"/>
                  <a:pt x="927" y="18"/>
                </a:cubicBezTo>
                <a:cubicBezTo>
                  <a:pt x="968" y="22"/>
                  <a:pt x="1009" y="21"/>
                  <a:pt x="1050" y="27"/>
                </a:cubicBezTo>
                <a:cubicBezTo>
                  <a:pt x="1069" y="30"/>
                  <a:pt x="1106" y="46"/>
                  <a:pt x="1106" y="46"/>
                </a:cubicBezTo>
                <a:cubicBezTo>
                  <a:pt x="1116" y="56"/>
                  <a:pt x="1127" y="64"/>
                  <a:pt x="1135" y="75"/>
                </a:cubicBezTo>
                <a:cubicBezTo>
                  <a:pt x="1143" y="86"/>
                  <a:pt x="1145" y="101"/>
                  <a:pt x="1154" y="112"/>
                </a:cubicBezTo>
                <a:cubicBezTo>
                  <a:pt x="1164" y="124"/>
                  <a:pt x="1181" y="129"/>
                  <a:pt x="1191" y="141"/>
                </a:cubicBezTo>
                <a:cubicBezTo>
                  <a:pt x="1213" y="167"/>
                  <a:pt x="1248" y="226"/>
                  <a:pt x="1248" y="226"/>
                </a:cubicBezTo>
                <a:cubicBezTo>
                  <a:pt x="1257" y="368"/>
                  <a:pt x="1301" y="569"/>
                  <a:pt x="1220" y="688"/>
                </a:cubicBezTo>
                <a:cubicBezTo>
                  <a:pt x="1204" y="749"/>
                  <a:pt x="1178" y="752"/>
                  <a:pt x="1125" y="783"/>
                </a:cubicBezTo>
                <a:cubicBezTo>
                  <a:pt x="1105" y="844"/>
                  <a:pt x="1029" y="840"/>
                  <a:pt x="974" y="849"/>
                </a:cubicBezTo>
                <a:cubicBezTo>
                  <a:pt x="861" y="840"/>
                  <a:pt x="756" y="817"/>
                  <a:pt x="644" y="802"/>
                </a:cubicBezTo>
                <a:cubicBezTo>
                  <a:pt x="601" y="746"/>
                  <a:pt x="602" y="772"/>
                  <a:pt x="549" y="736"/>
                </a:cubicBezTo>
                <a:cubicBezTo>
                  <a:pt x="472" y="684"/>
                  <a:pt x="536" y="705"/>
                  <a:pt x="455" y="688"/>
                </a:cubicBezTo>
                <a:cubicBezTo>
                  <a:pt x="429" y="615"/>
                  <a:pt x="467" y="705"/>
                  <a:pt x="417" y="641"/>
                </a:cubicBezTo>
                <a:cubicBezTo>
                  <a:pt x="411" y="633"/>
                  <a:pt x="412" y="622"/>
                  <a:pt x="408" y="613"/>
                </a:cubicBezTo>
                <a:cubicBezTo>
                  <a:pt x="376" y="550"/>
                  <a:pt x="342" y="522"/>
                  <a:pt x="275" y="509"/>
                </a:cubicBezTo>
                <a:cubicBezTo>
                  <a:pt x="263" y="512"/>
                  <a:pt x="251" y="519"/>
                  <a:pt x="238" y="518"/>
                </a:cubicBezTo>
                <a:cubicBezTo>
                  <a:pt x="218" y="516"/>
                  <a:pt x="181" y="500"/>
                  <a:pt x="181" y="500"/>
                </a:cubicBezTo>
                <a:cubicBezTo>
                  <a:pt x="172" y="494"/>
                  <a:pt x="164" y="483"/>
                  <a:pt x="153" y="481"/>
                </a:cubicBezTo>
                <a:cubicBezTo>
                  <a:pt x="140" y="479"/>
                  <a:pt x="127" y="494"/>
                  <a:pt x="115" y="490"/>
                </a:cubicBezTo>
                <a:cubicBezTo>
                  <a:pt x="104" y="486"/>
                  <a:pt x="104" y="470"/>
                  <a:pt x="96" y="462"/>
                </a:cubicBezTo>
                <a:cubicBezTo>
                  <a:pt x="94" y="460"/>
                  <a:pt x="90" y="462"/>
                  <a:pt x="87" y="462"/>
                </a:cubicBezTo>
                <a:close/>
              </a:path>
            </a:pathLst>
          </a:custGeom>
          <a:solidFill>
            <a:schemeClr val="accent1">
              <a:alpha val="50195"/>
            </a:schemeClr>
          </a:solidFill>
          <a:ln w="9525">
            <a:solidFill>
              <a:schemeClr val="tx1"/>
            </a:solidFill>
            <a:round/>
            <a:headEnd/>
            <a:tailEnd/>
          </a:ln>
        </p:spPr>
        <p:txBody>
          <a:bodyPr/>
          <a:lstStyle/>
          <a:p>
            <a:endParaRPr lang="en-US"/>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r>
              <a:rPr lang="en-US"/>
              <a:t>Component Graph</a:t>
            </a:r>
          </a:p>
        </p:txBody>
      </p:sp>
      <p:sp>
        <p:nvSpPr>
          <p:cNvPr id="31748" name="Rectangle 3"/>
          <p:cNvSpPr>
            <a:spLocks noGrp="1" noChangeArrowheads="1"/>
          </p:cNvSpPr>
          <p:nvPr>
            <p:ph idx="1"/>
          </p:nvPr>
        </p:nvSpPr>
        <p:spPr>
          <a:xfrm>
            <a:off x="190500" y="1449387"/>
            <a:ext cx="8953500" cy="5121275"/>
          </a:xfrm>
        </p:spPr>
        <p:txBody>
          <a:bodyPr/>
          <a:lstStyle/>
          <a:p>
            <a:r>
              <a:rPr lang="en-US" i="1"/>
              <a:t>G</a:t>
            </a:r>
            <a:r>
              <a:rPr lang="en-US" baseline="30000"/>
              <a:t>SCC</a:t>
            </a:r>
            <a:r>
              <a:rPr lang="en-US"/>
              <a:t> </a:t>
            </a:r>
            <a:r>
              <a:rPr lang="en-US">
                <a:latin typeface="MTSYN" charset="-127"/>
              </a:rPr>
              <a:t>= </a:t>
            </a:r>
            <a:r>
              <a:rPr lang="en-US">
                <a:latin typeface="RMTMI" charset="0"/>
              </a:rPr>
              <a:t>(</a:t>
            </a:r>
            <a:r>
              <a:rPr lang="en-US" i="1"/>
              <a:t>V</a:t>
            </a:r>
            <a:r>
              <a:rPr lang="en-US" baseline="30000"/>
              <a:t>SCC</a:t>
            </a:r>
            <a:r>
              <a:rPr lang="en-US" i="1">
                <a:latin typeface="RMTMI" charset="0"/>
              </a:rPr>
              <a:t>, </a:t>
            </a:r>
            <a:r>
              <a:rPr lang="en-US" i="1"/>
              <a:t>E</a:t>
            </a:r>
            <a:r>
              <a:rPr lang="en-US" baseline="30000"/>
              <a:t>SCC</a:t>
            </a:r>
            <a:r>
              <a:rPr lang="en-US">
                <a:latin typeface="RMTMI" charset="0"/>
              </a:rPr>
              <a:t>)</a:t>
            </a:r>
            <a:r>
              <a:rPr lang="en-US"/>
              <a:t>.</a:t>
            </a:r>
          </a:p>
          <a:p>
            <a:r>
              <a:rPr lang="en-US" i="1"/>
              <a:t>V</a:t>
            </a:r>
            <a:r>
              <a:rPr lang="en-US" baseline="30000"/>
              <a:t>SCC</a:t>
            </a:r>
            <a:r>
              <a:rPr lang="en-US"/>
              <a:t> has one vertex for each SCC in </a:t>
            </a:r>
            <a:r>
              <a:rPr lang="en-US" i="1"/>
              <a:t>G</a:t>
            </a:r>
            <a:r>
              <a:rPr lang="en-US"/>
              <a:t>.</a:t>
            </a:r>
          </a:p>
          <a:p>
            <a:r>
              <a:rPr lang="en-US" i="1"/>
              <a:t>E</a:t>
            </a:r>
            <a:r>
              <a:rPr lang="en-US" baseline="30000"/>
              <a:t>SCC</a:t>
            </a:r>
            <a:r>
              <a:rPr lang="en-US"/>
              <a:t> has an edge if there’s an edge between the corresponding SCC’s in </a:t>
            </a:r>
            <a:r>
              <a:rPr lang="en-US" i="1"/>
              <a:t>G</a:t>
            </a:r>
            <a:r>
              <a:rPr lang="en-US"/>
              <a:t>.</a:t>
            </a:r>
          </a:p>
          <a:p>
            <a:r>
              <a:rPr lang="en-US" i="1"/>
              <a:t>G</a:t>
            </a:r>
            <a:r>
              <a:rPr lang="en-US" baseline="30000"/>
              <a:t>SCC </a:t>
            </a:r>
            <a:r>
              <a:rPr lang="en-US"/>
              <a:t>for the example considered:</a:t>
            </a:r>
          </a:p>
          <a:p>
            <a:endParaRPr lang="en-US"/>
          </a:p>
        </p:txBody>
      </p:sp>
      <p:sp>
        <p:nvSpPr>
          <p:cNvPr id="4" name="Slide Number Placeholder 3"/>
          <p:cNvSpPr>
            <a:spLocks noGrp="1"/>
          </p:cNvSpPr>
          <p:nvPr>
            <p:ph type="sldNum" sz="quarter" idx="12"/>
          </p:nvPr>
        </p:nvSpPr>
        <p:spPr/>
        <p:txBody>
          <a:bodyPr/>
          <a:lstStyle/>
          <a:p>
            <a:fld id="{DA3051ED-C2C6-4FC4-8462-5E455A12BF3A}" type="slidenum">
              <a:rPr lang="en-US" smtClean="0"/>
              <a:pPr/>
              <a:t>25</a:t>
            </a:fld>
            <a:endParaRPr lang="en-US"/>
          </a:p>
        </p:txBody>
      </p:sp>
      <p:grpSp>
        <p:nvGrpSpPr>
          <p:cNvPr id="2" name="Group 46"/>
          <p:cNvGrpSpPr>
            <a:grpSpLocks/>
          </p:cNvGrpSpPr>
          <p:nvPr/>
        </p:nvGrpSpPr>
        <p:grpSpPr bwMode="auto">
          <a:xfrm>
            <a:off x="5791200" y="4800600"/>
            <a:ext cx="3276600" cy="1295400"/>
            <a:chOff x="3648" y="3024"/>
            <a:chExt cx="2064" cy="816"/>
          </a:xfrm>
        </p:grpSpPr>
        <p:sp>
          <p:nvSpPr>
            <p:cNvPr id="31784" name="Oval 4"/>
            <p:cNvSpPr>
              <a:spLocks noChangeArrowheads="1"/>
            </p:cNvSpPr>
            <p:nvPr/>
          </p:nvSpPr>
          <p:spPr bwMode="auto">
            <a:xfrm>
              <a:off x="3648" y="3024"/>
              <a:ext cx="240" cy="240"/>
            </a:xfrm>
            <a:prstGeom prst="ellipse">
              <a:avLst/>
            </a:prstGeom>
            <a:solidFill>
              <a:srgbClr val="CCECFF"/>
            </a:solidFill>
            <a:ln w="12700">
              <a:solidFill>
                <a:schemeClr val="tx1"/>
              </a:solidFill>
              <a:round/>
              <a:headEnd type="none" w="sm" len="sm"/>
              <a:tailEnd type="none" w="sm" len="sm"/>
            </a:ln>
          </p:spPr>
          <p:txBody>
            <a:bodyPr wrap="none" anchor="ctr"/>
            <a:lstStyle/>
            <a:p>
              <a:endParaRPr lang="en-US"/>
            </a:p>
          </p:txBody>
        </p:sp>
        <p:sp>
          <p:nvSpPr>
            <p:cNvPr id="31785" name="Oval 5"/>
            <p:cNvSpPr>
              <a:spLocks noChangeArrowheads="1"/>
            </p:cNvSpPr>
            <p:nvPr/>
          </p:nvSpPr>
          <p:spPr bwMode="auto">
            <a:xfrm>
              <a:off x="4464" y="3024"/>
              <a:ext cx="240" cy="240"/>
            </a:xfrm>
            <a:prstGeom prst="ellipse">
              <a:avLst/>
            </a:prstGeom>
            <a:solidFill>
              <a:srgbClr val="CCECFF"/>
            </a:solidFill>
            <a:ln w="12700">
              <a:solidFill>
                <a:schemeClr val="tx1"/>
              </a:solidFill>
              <a:round/>
              <a:headEnd type="none" w="sm" len="sm"/>
              <a:tailEnd type="none" w="sm" len="sm"/>
            </a:ln>
          </p:spPr>
          <p:txBody>
            <a:bodyPr wrap="none" anchor="ctr"/>
            <a:lstStyle/>
            <a:p>
              <a:endParaRPr lang="en-US"/>
            </a:p>
          </p:txBody>
        </p:sp>
        <p:sp>
          <p:nvSpPr>
            <p:cNvPr id="31786" name="Oval 6"/>
            <p:cNvSpPr>
              <a:spLocks noChangeArrowheads="1"/>
            </p:cNvSpPr>
            <p:nvPr/>
          </p:nvSpPr>
          <p:spPr bwMode="auto">
            <a:xfrm>
              <a:off x="5472" y="3024"/>
              <a:ext cx="240" cy="240"/>
            </a:xfrm>
            <a:prstGeom prst="ellipse">
              <a:avLst/>
            </a:prstGeom>
            <a:solidFill>
              <a:srgbClr val="CCECFF"/>
            </a:solidFill>
            <a:ln w="12700">
              <a:solidFill>
                <a:schemeClr val="tx1"/>
              </a:solidFill>
              <a:round/>
              <a:headEnd type="none" w="sm" len="sm"/>
              <a:tailEnd type="none" w="sm" len="sm"/>
            </a:ln>
          </p:spPr>
          <p:txBody>
            <a:bodyPr wrap="none" anchor="ctr"/>
            <a:lstStyle/>
            <a:p>
              <a:endParaRPr lang="en-US"/>
            </a:p>
          </p:txBody>
        </p:sp>
        <p:sp>
          <p:nvSpPr>
            <p:cNvPr id="31787" name="Oval 7"/>
            <p:cNvSpPr>
              <a:spLocks noChangeArrowheads="1"/>
            </p:cNvSpPr>
            <p:nvPr/>
          </p:nvSpPr>
          <p:spPr bwMode="auto">
            <a:xfrm>
              <a:off x="4896" y="3600"/>
              <a:ext cx="240" cy="240"/>
            </a:xfrm>
            <a:prstGeom prst="ellipse">
              <a:avLst/>
            </a:prstGeom>
            <a:solidFill>
              <a:srgbClr val="CCECFF"/>
            </a:solidFill>
            <a:ln w="12700">
              <a:solidFill>
                <a:schemeClr val="tx1"/>
              </a:solidFill>
              <a:round/>
              <a:headEnd type="none" w="sm" len="sm"/>
              <a:tailEnd type="none" w="sm" len="sm"/>
            </a:ln>
          </p:spPr>
          <p:txBody>
            <a:bodyPr wrap="none" anchor="ctr"/>
            <a:lstStyle/>
            <a:p>
              <a:endParaRPr lang="en-US"/>
            </a:p>
          </p:txBody>
        </p:sp>
        <p:cxnSp>
          <p:nvCxnSpPr>
            <p:cNvPr id="31788" name="AutoShape 8"/>
            <p:cNvCxnSpPr>
              <a:cxnSpLocks noChangeShapeType="1"/>
              <a:stCxn id="31784" idx="6"/>
              <a:endCxn id="31785" idx="2"/>
            </p:cNvCxnSpPr>
            <p:nvPr/>
          </p:nvCxnSpPr>
          <p:spPr bwMode="auto">
            <a:xfrm>
              <a:off x="3888" y="3144"/>
              <a:ext cx="576" cy="0"/>
            </a:xfrm>
            <a:prstGeom prst="straightConnector1">
              <a:avLst/>
            </a:prstGeom>
            <a:noFill/>
            <a:ln w="12700">
              <a:solidFill>
                <a:schemeClr val="tx1"/>
              </a:solidFill>
              <a:round/>
              <a:headEnd type="none" w="sm" len="sm"/>
              <a:tailEnd type="triangle" w="med" len="med"/>
            </a:ln>
          </p:spPr>
        </p:cxnSp>
        <p:cxnSp>
          <p:nvCxnSpPr>
            <p:cNvPr id="31789" name="AutoShape 9"/>
            <p:cNvCxnSpPr>
              <a:cxnSpLocks noChangeShapeType="1"/>
              <a:stCxn id="31785" idx="6"/>
              <a:endCxn id="31786" idx="2"/>
            </p:cNvCxnSpPr>
            <p:nvPr/>
          </p:nvCxnSpPr>
          <p:spPr bwMode="auto">
            <a:xfrm>
              <a:off x="4704" y="3144"/>
              <a:ext cx="768" cy="0"/>
            </a:xfrm>
            <a:prstGeom prst="straightConnector1">
              <a:avLst/>
            </a:prstGeom>
            <a:noFill/>
            <a:ln w="12700">
              <a:solidFill>
                <a:schemeClr val="tx1"/>
              </a:solidFill>
              <a:round/>
              <a:headEnd type="none" w="sm" len="sm"/>
              <a:tailEnd type="triangle" w="med" len="med"/>
            </a:ln>
          </p:spPr>
        </p:cxnSp>
        <p:cxnSp>
          <p:nvCxnSpPr>
            <p:cNvPr id="31790" name="AutoShape 10"/>
            <p:cNvCxnSpPr>
              <a:cxnSpLocks noChangeShapeType="1"/>
              <a:stCxn id="31785" idx="5"/>
              <a:endCxn id="31787" idx="1"/>
            </p:cNvCxnSpPr>
            <p:nvPr/>
          </p:nvCxnSpPr>
          <p:spPr bwMode="auto">
            <a:xfrm>
              <a:off x="4669" y="3229"/>
              <a:ext cx="262" cy="406"/>
            </a:xfrm>
            <a:prstGeom prst="straightConnector1">
              <a:avLst/>
            </a:prstGeom>
            <a:noFill/>
            <a:ln w="12700">
              <a:solidFill>
                <a:schemeClr val="tx1"/>
              </a:solidFill>
              <a:round/>
              <a:headEnd type="none" w="sm" len="sm"/>
              <a:tailEnd type="triangle" w="med" len="med"/>
            </a:ln>
          </p:spPr>
        </p:cxnSp>
        <p:cxnSp>
          <p:nvCxnSpPr>
            <p:cNvPr id="31791" name="AutoShape 11"/>
            <p:cNvCxnSpPr>
              <a:cxnSpLocks noChangeShapeType="1"/>
              <a:stCxn id="31787" idx="7"/>
              <a:endCxn id="31786" idx="3"/>
            </p:cNvCxnSpPr>
            <p:nvPr/>
          </p:nvCxnSpPr>
          <p:spPr bwMode="auto">
            <a:xfrm flipV="1">
              <a:off x="5101" y="3229"/>
              <a:ext cx="406" cy="406"/>
            </a:xfrm>
            <a:prstGeom prst="straightConnector1">
              <a:avLst/>
            </a:prstGeom>
            <a:noFill/>
            <a:ln w="12700">
              <a:solidFill>
                <a:schemeClr val="tx1"/>
              </a:solidFill>
              <a:round/>
              <a:headEnd type="none" w="sm" len="sm"/>
              <a:tailEnd type="triangle" w="med" len="med"/>
            </a:ln>
          </p:spPr>
        </p:cxnSp>
      </p:grpSp>
      <p:grpSp>
        <p:nvGrpSpPr>
          <p:cNvPr id="3" name="Group 45"/>
          <p:cNvGrpSpPr>
            <a:grpSpLocks/>
          </p:cNvGrpSpPr>
          <p:nvPr/>
        </p:nvGrpSpPr>
        <p:grpSpPr bwMode="auto">
          <a:xfrm>
            <a:off x="152400" y="4800600"/>
            <a:ext cx="5486400" cy="1676400"/>
            <a:chOff x="96" y="-96"/>
            <a:chExt cx="3456" cy="1056"/>
          </a:xfrm>
        </p:grpSpPr>
        <p:sp>
          <p:nvSpPr>
            <p:cNvPr id="31751" name="Rectangle 12"/>
            <p:cNvSpPr>
              <a:spLocks noChangeArrowheads="1"/>
            </p:cNvSpPr>
            <p:nvPr/>
          </p:nvSpPr>
          <p:spPr bwMode="auto">
            <a:xfrm>
              <a:off x="2352" y="480"/>
              <a:ext cx="384" cy="432"/>
            </a:xfrm>
            <a:prstGeom prst="rect">
              <a:avLst/>
            </a:prstGeom>
            <a:solidFill>
              <a:srgbClr val="FFCCFF"/>
            </a:solidFill>
            <a:ln w="12700">
              <a:solidFill>
                <a:schemeClr val="tx1"/>
              </a:solidFill>
              <a:miter lim="800000"/>
              <a:headEnd type="none" w="sm" len="sm"/>
              <a:tailEnd type="none" w="sm" len="sm"/>
            </a:ln>
          </p:spPr>
          <p:txBody>
            <a:bodyPr wrap="none" anchor="ctr"/>
            <a:lstStyle/>
            <a:p>
              <a:endParaRPr lang="en-US"/>
            </a:p>
          </p:txBody>
        </p:sp>
        <p:sp>
          <p:nvSpPr>
            <p:cNvPr id="31752" name="Rectangle 13"/>
            <p:cNvSpPr>
              <a:spLocks noChangeArrowheads="1"/>
            </p:cNvSpPr>
            <p:nvPr/>
          </p:nvSpPr>
          <p:spPr bwMode="auto">
            <a:xfrm>
              <a:off x="2976" y="-96"/>
              <a:ext cx="576" cy="1008"/>
            </a:xfrm>
            <a:prstGeom prst="rect">
              <a:avLst/>
            </a:prstGeom>
            <a:solidFill>
              <a:srgbClr val="FFCCFF"/>
            </a:solidFill>
            <a:ln w="12700">
              <a:solidFill>
                <a:schemeClr val="tx1"/>
              </a:solidFill>
              <a:miter lim="800000"/>
              <a:headEnd type="none" w="sm" len="sm"/>
              <a:tailEnd type="none" w="sm" len="sm"/>
            </a:ln>
          </p:spPr>
          <p:txBody>
            <a:bodyPr wrap="none" anchor="ctr"/>
            <a:lstStyle/>
            <a:p>
              <a:endParaRPr lang="en-US"/>
            </a:p>
          </p:txBody>
        </p:sp>
        <p:sp>
          <p:nvSpPr>
            <p:cNvPr id="31753" name="Rectangle 14"/>
            <p:cNvSpPr>
              <a:spLocks noChangeArrowheads="1"/>
            </p:cNvSpPr>
            <p:nvPr/>
          </p:nvSpPr>
          <p:spPr bwMode="auto">
            <a:xfrm>
              <a:off x="2256" y="-96"/>
              <a:ext cx="480" cy="480"/>
            </a:xfrm>
            <a:prstGeom prst="rect">
              <a:avLst/>
            </a:prstGeom>
            <a:solidFill>
              <a:srgbClr val="FFCCFF"/>
            </a:solidFill>
            <a:ln w="12700">
              <a:solidFill>
                <a:schemeClr val="tx1"/>
              </a:solidFill>
              <a:miter lim="800000"/>
              <a:headEnd type="none" w="sm" len="sm"/>
              <a:tailEnd type="none" w="sm" len="sm"/>
            </a:ln>
          </p:spPr>
          <p:txBody>
            <a:bodyPr wrap="none" anchor="ctr"/>
            <a:lstStyle/>
            <a:p>
              <a:endParaRPr lang="en-US"/>
            </a:p>
          </p:txBody>
        </p:sp>
        <p:sp>
          <p:nvSpPr>
            <p:cNvPr id="31754" name="Rectangle 15"/>
            <p:cNvSpPr>
              <a:spLocks noChangeArrowheads="1"/>
            </p:cNvSpPr>
            <p:nvPr/>
          </p:nvSpPr>
          <p:spPr bwMode="auto">
            <a:xfrm>
              <a:off x="1536" y="-96"/>
              <a:ext cx="720" cy="1008"/>
            </a:xfrm>
            <a:prstGeom prst="rect">
              <a:avLst/>
            </a:prstGeom>
            <a:solidFill>
              <a:srgbClr val="FFCCFF"/>
            </a:solidFill>
            <a:ln w="12700">
              <a:solidFill>
                <a:schemeClr val="tx1"/>
              </a:solidFill>
              <a:miter lim="800000"/>
              <a:headEnd type="none" w="sm" len="sm"/>
              <a:tailEnd type="none" w="sm" len="sm"/>
            </a:ln>
          </p:spPr>
          <p:txBody>
            <a:bodyPr wrap="none" anchor="ctr"/>
            <a:lstStyle/>
            <a:p>
              <a:endParaRPr lang="en-US"/>
            </a:p>
          </p:txBody>
        </p:sp>
        <p:sp>
          <p:nvSpPr>
            <p:cNvPr id="31755" name="Rectangle 16"/>
            <p:cNvSpPr>
              <a:spLocks noChangeArrowheads="1"/>
            </p:cNvSpPr>
            <p:nvPr/>
          </p:nvSpPr>
          <p:spPr bwMode="auto">
            <a:xfrm>
              <a:off x="96" y="-96"/>
              <a:ext cx="1200" cy="1056"/>
            </a:xfrm>
            <a:prstGeom prst="rect">
              <a:avLst/>
            </a:prstGeom>
            <a:solidFill>
              <a:srgbClr val="FFCCFF"/>
            </a:solidFill>
            <a:ln w="12700">
              <a:solidFill>
                <a:schemeClr val="tx1"/>
              </a:solidFill>
              <a:miter lim="800000"/>
              <a:headEnd type="none" w="sm" len="sm"/>
              <a:tailEnd type="none" w="sm" len="sm"/>
            </a:ln>
          </p:spPr>
          <p:txBody>
            <a:bodyPr wrap="none" anchor="ctr"/>
            <a:lstStyle/>
            <a:p>
              <a:endParaRPr lang="en-US"/>
            </a:p>
          </p:txBody>
        </p:sp>
        <p:sp>
          <p:nvSpPr>
            <p:cNvPr id="31756" name="Oval 17"/>
            <p:cNvSpPr>
              <a:spLocks noChangeArrowheads="1"/>
            </p:cNvSpPr>
            <p:nvPr/>
          </p:nvSpPr>
          <p:spPr bwMode="auto">
            <a:xfrm>
              <a:off x="192" y="0"/>
              <a:ext cx="240" cy="240"/>
            </a:xfrm>
            <a:prstGeom prst="ellipse">
              <a:avLst/>
            </a:prstGeom>
            <a:solidFill>
              <a:srgbClr val="CCECFF"/>
            </a:solidFill>
            <a:ln w="12700">
              <a:solidFill>
                <a:schemeClr val="tx1"/>
              </a:solidFill>
              <a:round/>
              <a:headEnd type="none" w="sm" len="sm"/>
              <a:tailEnd type="none" w="sm" len="sm"/>
            </a:ln>
          </p:spPr>
          <p:txBody>
            <a:bodyPr wrap="none" anchor="ctr"/>
            <a:lstStyle/>
            <a:p>
              <a:endParaRPr lang="en-US"/>
            </a:p>
          </p:txBody>
        </p:sp>
        <p:sp>
          <p:nvSpPr>
            <p:cNvPr id="31757" name="Oval 18"/>
            <p:cNvSpPr>
              <a:spLocks noChangeArrowheads="1"/>
            </p:cNvSpPr>
            <p:nvPr/>
          </p:nvSpPr>
          <p:spPr bwMode="auto">
            <a:xfrm>
              <a:off x="936" y="0"/>
              <a:ext cx="240" cy="240"/>
            </a:xfrm>
            <a:prstGeom prst="ellipse">
              <a:avLst/>
            </a:prstGeom>
            <a:solidFill>
              <a:srgbClr val="CCECFF"/>
            </a:solidFill>
            <a:ln w="12700">
              <a:solidFill>
                <a:schemeClr val="tx1"/>
              </a:solidFill>
              <a:round/>
              <a:headEnd type="none" w="sm" len="sm"/>
              <a:tailEnd type="none" w="sm" len="sm"/>
            </a:ln>
          </p:spPr>
          <p:txBody>
            <a:bodyPr wrap="none" anchor="ctr"/>
            <a:lstStyle/>
            <a:p>
              <a:endParaRPr lang="en-US"/>
            </a:p>
          </p:txBody>
        </p:sp>
        <p:sp>
          <p:nvSpPr>
            <p:cNvPr id="31758" name="Oval 19"/>
            <p:cNvSpPr>
              <a:spLocks noChangeArrowheads="1"/>
            </p:cNvSpPr>
            <p:nvPr/>
          </p:nvSpPr>
          <p:spPr bwMode="auto">
            <a:xfrm>
              <a:off x="192" y="576"/>
              <a:ext cx="240" cy="240"/>
            </a:xfrm>
            <a:prstGeom prst="ellipse">
              <a:avLst/>
            </a:prstGeom>
            <a:solidFill>
              <a:srgbClr val="CCECFF"/>
            </a:solidFill>
            <a:ln w="12700">
              <a:solidFill>
                <a:schemeClr val="tx1"/>
              </a:solidFill>
              <a:round/>
              <a:headEnd type="none" w="sm" len="sm"/>
              <a:tailEnd type="none" w="sm" len="sm"/>
            </a:ln>
          </p:spPr>
          <p:txBody>
            <a:bodyPr wrap="none" anchor="ctr"/>
            <a:lstStyle/>
            <a:p>
              <a:endParaRPr lang="en-US"/>
            </a:p>
          </p:txBody>
        </p:sp>
        <p:sp>
          <p:nvSpPr>
            <p:cNvPr id="31759" name="Oval 20"/>
            <p:cNvSpPr>
              <a:spLocks noChangeArrowheads="1"/>
            </p:cNvSpPr>
            <p:nvPr/>
          </p:nvSpPr>
          <p:spPr bwMode="auto">
            <a:xfrm>
              <a:off x="936" y="576"/>
              <a:ext cx="240" cy="240"/>
            </a:xfrm>
            <a:prstGeom prst="ellipse">
              <a:avLst/>
            </a:prstGeom>
            <a:solidFill>
              <a:srgbClr val="CCECFF"/>
            </a:solidFill>
            <a:ln w="12700">
              <a:solidFill>
                <a:schemeClr val="tx1"/>
              </a:solidFill>
              <a:round/>
              <a:headEnd type="none" w="sm" len="sm"/>
              <a:tailEnd type="none" w="sm" len="sm"/>
            </a:ln>
          </p:spPr>
          <p:txBody>
            <a:bodyPr wrap="none" anchor="ctr"/>
            <a:lstStyle/>
            <a:p>
              <a:endParaRPr lang="en-US"/>
            </a:p>
          </p:txBody>
        </p:sp>
        <p:sp>
          <p:nvSpPr>
            <p:cNvPr id="31760" name="Oval 21"/>
            <p:cNvSpPr>
              <a:spLocks noChangeArrowheads="1"/>
            </p:cNvSpPr>
            <p:nvPr/>
          </p:nvSpPr>
          <p:spPr bwMode="auto">
            <a:xfrm>
              <a:off x="1680" y="0"/>
              <a:ext cx="240" cy="240"/>
            </a:xfrm>
            <a:prstGeom prst="ellipse">
              <a:avLst/>
            </a:prstGeom>
            <a:solidFill>
              <a:srgbClr val="CCECFF"/>
            </a:solidFill>
            <a:ln w="12700">
              <a:solidFill>
                <a:schemeClr val="tx1"/>
              </a:solidFill>
              <a:round/>
              <a:headEnd type="none" w="sm" len="sm"/>
              <a:tailEnd type="none" w="sm" len="sm"/>
            </a:ln>
          </p:spPr>
          <p:txBody>
            <a:bodyPr wrap="none" anchor="ctr"/>
            <a:lstStyle/>
            <a:p>
              <a:endParaRPr lang="en-US"/>
            </a:p>
          </p:txBody>
        </p:sp>
        <p:sp>
          <p:nvSpPr>
            <p:cNvPr id="31761" name="Oval 22"/>
            <p:cNvSpPr>
              <a:spLocks noChangeArrowheads="1"/>
            </p:cNvSpPr>
            <p:nvPr/>
          </p:nvSpPr>
          <p:spPr bwMode="auto">
            <a:xfrm>
              <a:off x="2424" y="0"/>
              <a:ext cx="240" cy="240"/>
            </a:xfrm>
            <a:prstGeom prst="ellipse">
              <a:avLst/>
            </a:prstGeom>
            <a:solidFill>
              <a:srgbClr val="CCECFF"/>
            </a:solidFill>
            <a:ln w="12700">
              <a:solidFill>
                <a:schemeClr val="tx1"/>
              </a:solidFill>
              <a:round/>
              <a:headEnd type="none" w="sm" len="sm"/>
              <a:tailEnd type="none" w="sm" len="sm"/>
            </a:ln>
          </p:spPr>
          <p:txBody>
            <a:bodyPr wrap="none" anchor="ctr"/>
            <a:lstStyle/>
            <a:p>
              <a:endParaRPr lang="en-US"/>
            </a:p>
          </p:txBody>
        </p:sp>
        <p:sp>
          <p:nvSpPr>
            <p:cNvPr id="31762" name="Oval 23"/>
            <p:cNvSpPr>
              <a:spLocks noChangeArrowheads="1"/>
            </p:cNvSpPr>
            <p:nvPr/>
          </p:nvSpPr>
          <p:spPr bwMode="auto">
            <a:xfrm>
              <a:off x="1680" y="576"/>
              <a:ext cx="240" cy="240"/>
            </a:xfrm>
            <a:prstGeom prst="ellipse">
              <a:avLst/>
            </a:prstGeom>
            <a:solidFill>
              <a:srgbClr val="CCECFF"/>
            </a:solidFill>
            <a:ln w="12700">
              <a:solidFill>
                <a:schemeClr val="tx1"/>
              </a:solidFill>
              <a:round/>
              <a:headEnd type="none" w="sm" len="sm"/>
              <a:tailEnd type="none" w="sm" len="sm"/>
            </a:ln>
          </p:spPr>
          <p:txBody>
            <a:bodyPr wrap="none" anchor="ctr"/>
            <a:lstStyle/>
            <a:p>
              <a:endParaRPr lang="en-US"/>
            </a:p>
          </p:txBody>
        </p:sp>
        <p:sp>
          <p:nvSpPr>
            <p:cNvPr id="31763" name="Oval 24"/>
            <p:cNvSpPr>
              <a:spLocks noChangeArrowheads="1"/>
            </p:cNvSpPr>
            <p:nvPr/>
          </p:nvSpPr>
          <p:spPr bwMode="auto">
            <a:xfrm>
              <a:off x="2424" y="576"/>
              <a:ext cx="240" cy="240"/>
            </a:xfrm>
            <a:prstGeom prst="ellipse">
              <a:avLst/>
            </a:prstGeom>
            <a:solidFill>
              <a:srgbClr val="CCECFF"/>
            </a:solidFill>
            <a:ln w="12700">
              <a:solidFill>
                <a:schemeClr val="tx1"/>
              </a:solidFill>
              <a:round/>
              <a:headEnd type="none" w="sm" len="sm"/>
              <a:tailEnd type="none" w="sm" len="sm"/>
            </a:ln>
          </p:spPr>
          <p:txBody>
            <a:bodyPr wrap="none" anchor="ctr"/>
            <a:lstStyle/>
            <a:p>
              <a:endParaRPr lang="en-US"/>
            </a:p>
          </p:txBody>
        </p:sp>
        <p:sp>
          <p:nvSpPr>
            <p:cNvPr id="31764" name="Oval 25"/>
            <p:cNvSpPr>
              <a:spLocks noChangeArrowheads="1"/>
            </p:cNvSpPr>
            <p:nvPr/>
          </p:nvSpPr>
          <p:spPr bwMode="auto">
            <a:xfrm>
              <a:off x="3168" y="0"/>
              <a:ext cx="240" cy="240"/>
            </a:xfrm>
            <a:prstGeom prst="ellipse">
              <a:avLst/>
            </a:prstGeom>
            <a:solidFill>
              <a:srgbClr val="CCECFF"/>
            </a:solidFill>
            <a:ln w="12700">
              <a:solidFill>
                <a:schemeClr val="tx1"/>
              </a:solidFill>
              <a:round/>
              <a:headEnd type="none" w="sm" len="sm"/>
              <a:tailEnd type="none" w="sm" len="sm"/>
            </a:ln>
          </p:spPr>
          <p:txBody>
            <a:bodyPr wrap="none" anchor="ctr"/>
            <a:lstStyle/>
            <a:p>
              <a:endParaRPr lang="en-US"/>
            </a:p>
          </p:txBody>
        </p:sp>
        <p:sp>
          <p:nvSpPr>
            <p:cNvPr id="31765" name="Oval 26"/>
            <p:cNvSpPr>
              <a:spLocks noChangeArrowheads="1"/>
            </p:cNvSpPr>
            <p:nvPr/>
          </p:nvSpPr>
          <p:spPr bwMode="auto">
            <a:xfrm>
              <a:off x="3168" y="576"/>
              <a:ext cx="240" cy="240"/>
            </a:xfrm>
            <a:prstGeom prst="ellipse">
              <a:avLst/>
            </a:prstGeom>
            <a:solidFill>
              <a:srgbClr val="CCECFF"/>
            </a:solidFill>
            <a:ln w="12700">
              <a:solidFill>
                <a:schemeClr val="tx1"/>
              </a:solidFill>
              <a:round/>
              <a:headEnd type="none" w="sm" len="sm"/>
              <a:tailEnd type="none" w="sm" len="sm"/>
            </a:ln>
          </p:spPr>
          <p:txBody>
            <a:bodyPr wrap="none" anchor="ctr"/>
            <a:lstStyle/>
            <a:p>
              <a:endParaRPr lang="en-US"/>
            </a:p>
          </p:txBody>
        </p:sp>
        <p:cxnSp>
          <p:nvCxnSpPr>
            <p:cNvPr id="31766" name="AutoShape 27"/>
            <p:cNvCxnSpPr>
              <a:cxnSpLocks noChangeShapeType="1"/>
              <a:stCxn id="31756" idx="6"/>
              <a:endCxn id="31757" idx="2"/>
            </p:cNvCxnSpPr>
            <p:nvPr/>
          </p:nvCxnSpPr>
          <p:spPr bwMode="auto">
            <a:xfrm>
              <a:off x="432" y="120"/>
              <a:ext cx="504" cy="0"/>
            </a:xfrm>
            <a:prstGeom prst="straightConnector1">
              <a:avLst/>
            </a:prstGeom>
            <a:noFill/>
            <a:ln w="12700">
              <a:solidFill>
                <a:schemeClr val="tx1"/>
              </a:solidFill>
              <a:round/>
              <a:headEnd type="none" w="sm" len="sm"/>
              <a:tailEnd type="triangle" w="med" len="med"/>
            </a:ln>
          </p:spPr>
        </p:cxnSp>
        <p:cxnSp>
          <p:nvCxnSpPr>
            <p:cNvPr id="31767" name="AutoShape 28"/>
            <p:cNvCxnSpPr>
              <a:cxnSpLocks noChangeShapeType="1"/>
              <a:stCxn id="31756" idx="4"/>
              <a:endCxn id="31758" idx="0"/>
            </p:cNvCxnSpPr>
            <p:nvPr/>
          </p:nvCxnSpPr>
          <p:spPr bwMode="auto">
            <a:xfrm>
              <a:off x="312" y="240"/>
              <a:ext cx="0" cy="336"/>
            </a:xfrm>
            <a:prstGeom prst="straightConnector1">
              <a:avLst/>
            </a:prstGeom>
            <a:noFill/>
            <a:ln w="12700">
              <a:solidFill>
                <a:schemeClr val="tx1"/>
              </a:solidFill>
              <a:round/>
              <a:headEnd type="none" w="sm" len="sm"/>
              <a:tailEnd type="triangle" w="med" len="med"/>
            </a:ln>
          </p:spPr>
        </p:cxnSp>
        <p:cxnSp>
          <p:nvCxnSpPr>
            <p:cNvPr id="31768" name="AutoShape 29"/>
            <p:cNvCxnSpPr>
              <a:cxnSpLocks noChangeShapeType="1"/>
              <a:stCxn id="31757" idx="4"/>
              <a:endCxn id="31759" idx="0"/>
            </p:cNvCxnSpPr>
            <p:nvPr/>
          </p:nvCxnSpPr>
          <p:spPr bwMode="auto">
            <a:xfrm>
              <a:off x="1056" y="240"/>
              <a:ext cx="0" cy="336"/>
            </a:xfrm>
            <a:prstGeom prst="straightConnector1">
              <a:avLst/>
            </a:prstGeom>
            <a:noFill/>
            <a:ln w="12700">
              <a:solidFill>
                <a:schemeClr val="tx1"/>
              </a:solidFill>
              <a:round/>
              <a:headEnd type="none" w="sm" len="sm"/>
              <a:tailEnd type="triangle" w="med" len="med"/>
            </a:ln>
          </p:spPr>
        </p:cxnSp>
        <p:cxnSp>
          <p:nvCxnSpPr>
            <p:cNvPr id="31769" name="AutoShape 30"/>
            <p:cNvCxnSpPr>
              <a:cxnSpLocks noChangeShapeType="1"/>
              <a:stCxn id="31758" idx="6"/>
              <a:endCxn id="31759" idx="2"/>
            </p:cNvCxnSpPr>
            <p:nvPr/>
          </p:nvCxnSpPr>
          <p:spPr bwMode="auto">
            <a:xfrm>
              <a:off x="432" y="696"/>
              <a:ext cx="504" cy="0"/>
            </a:xfrm>
            <a:prstGeom prst="straightConnector1">
              <a:avLst/>
            </a:prstGeom>
            <a:noFill/>
            <a:ln w="12700">
              <a:solidFill>
                <a:schemeClr val="tx1"/>
              </a:solidFill>
              <a:round/>
              <a:headEnd type="none" w="sm" len="sm"/>
              <a:tailEnd type="triangle" w="med" len="med"/>
            </a:ln>
          </p:spPr>
        </p:cxnSp>
        <p:cxnSp>
          <p:nvCxnSpPr>
            <p:cNvPr id="31770" name="AutoShape 31"/>
            <p:cNvCxnSpPr>
              <a:cxnSpLocks noChangeShapeType="1"/>
              <a:stCxn id="31759" idx="1"/>
              <a:endCxn id="31756" idx="5"/>
            </p:cNvCxnSpPr>
            <p:nvPr/>
          </p:nvCxnSpPr>
          <p:spPr bwMode="auto">
            <a:xfrm flipH="1" flipV="1">
              <a:off x="397" y="205"/>
              <a:ext cx="574" cy="406"/>
            </a:xfrm>
            <a:prstGeom prst="straightConnector1">
              <a:avLst/>
            </a:prstGeom>
            <a:noFill/>
            <a:ln w="12700">
              <a:solidFill>
                <a:schemeClr val="tx1"/>
              </a:solidFill>
              <a:round/>
              <a:headEnd type="none" w="sm" len="sm"/>
              <a:tailEnd type="triangle" w="med" len="med"/>
            </a:ln>
          </p:spPr>
        </p:cxnSp>
        <p:cxnSp>
          <p:nvCxnSpPr>
            <p:cNvPr id="31771" name="AutoShape 32"/>
            <p:cNvCxnSpPr>
              <a:cxnSpLocks noChangeShapeType="1"/>
              <a:stCxn id="31760" idx="6"/>
              <a:endCxn id="31761" idx="2"/>
            </p:cNvCxnSpPr>
            <p:nvPr/>
          </p:nvCxnSpPr>
          <p:spPr bwMode="auto">
            <a:xfrm>
              <a:off x="1920" y="120"/>
              <a:ext cx="504" cy="0"/>
            </a:xfrm>
            <a:prstGeom prst="straightConnector1">
              <a:avLst/>
            </a:prstGeom>
            <a:noFill/>
            <a:ln w="12700">
              <a:solidFill>
                <a:schemeClr val="tx1"/>
              </a:solidFill>
              <a:round/>
              <a:headEnd type="none" w="sm" len="sm"/>
              <a:tailEnd type="triangle" w="med" len="med"/>
            </a:ln>
          </p:spPr>
        </p:cxnSp>
        <p:cxnSp>
          <p:nvCxnSpPr>
            <p:cNvPr id="31772" name="AutoShape 33"/>
            <p:cNvCxnSpPr>
              <a:cxnSpLocks noChangeShapeType="1"/>
              <a:stCxn id="31761" idx="4"/>
              <a:endCxn id="31762" idx="7"/>
            </p:cNvCxnSpPr>
            <p:nvPr/>
          </p:nvCxnSpPr>
          <p:spPr bwMode="auto">
            <a:xfrm flipH="1">
              <a:off x="1885" y="240"/>
              <a:ext cx="659" cy="371"/>
            </a:xfrm>
            <a:prstGeom prst="straightConnector1">
              <a:avLst/>
            </a:prstGeom>
            <a:noFill/>
            <a:ln w="12700">
              <a:solidFill>
                <a:schemeClr val="tx1"/>
              </a:solidFill>
              <a:round/>
              <a:headEnd type="none" w="sm" len="sm"/>
              <a:tailEnd type="triangle" w="med" len="med"/>
            </a:ln>
          </p:spPr>
        </p:cxnSp>
        <p:cxnSp>
          <p:nvCxnSpPr>
            <p:cNvPr id="31773" name="AutoShape 34"/>
            <p:cNvCxnSpPr>
              <a:cxnSpLocks noChangeShapeType="1"/>
              <a:stCxn id="31762" idx="0"/>
              <a:endCxn id="31760" idx="4"/>
            </p:cNvCxnSpPr>
            <p:nvPr/>
          </p:nvCxnSpPr>
          <p:spPr bwMode="auto">
            <a:xfrm flipV="1">
              <a:off x="1800" y="240"/>
              <a:ext cx="0" cy="336"/>
            </a:xfrm>
            <a:prstGeom prst="straightConnector1">
              <a:avLst/>
            </a:prstGeom>
            <a:noFill/>
            <a:ln w="12700">
              <a:solidFill>
                <a:schemeClr val="tx1"/>
              </a:solidFill>
              <a:round/>
              <a:headEnd type="none" w="sm" len="sm"/>
              <a:tailEnd type="triangle" w="med" len="med"/>
            </a:ln>
          </p:spPr>
        </p:cxnSp>
        <p:cxnSp>
          <p:nvCxnSpPr>
            <p:cNvPr id="31774" name="AutoShape 35"/>
            <p:cNvCxnSpPr>
              <a:cxnSpLocks noChangeShapeType="1"/>
              <a:stCxn id="31760" idx="3"/>
              <a:endCxn id="31762" idx="1"/>
            </p:cNvCxnSpPr>
            <p:nvPr/>
          </p:nvCxnSpPr>
          <p:spPr bwMode="auto">
            <a:xfrm rot="5400000">
              <a:off x="1512" y="408"/>
              <a:ext cx="406" cy="0"/>
            </a:xfrm>
            <a:prstGeom prst="straightConnector1">
              <a:avLst/>
            </a:prstGeom>
            <a:noFill/>
            <a:ln w="12700">
              <a:solidFill>
                <a:schemeClr val="tx1"/>
              </a:solidFill>
              <a:round/>
              <a:headEnd type="none" w="sm" len="sm"/>
              <a:tailEnd type="triangle" w="med" len="med"/>
            </a:ln>
          </p:spPr>
        </p:cxnSp>
        <p:cxnSp>
          <p:nvCxnSpPr>
            <p:cNvPr id="31775" name="AutoShape 36"/>
            <p:cNvCxnSpPr>
              <a:cxnSpLocks noChangeShapeType="1"/>
              <a:stCxn id="31761" idx="4"/>
              <a:endCxn id="31763" idx="0"/>
            </p:cNvCxnSpPr>
            <p:nvPr/>
          </p:nvCxnSpPr>
          <p:spPr bwMode="auto">
            <a:xfrm>
              <a:off x="2544" y="240"/>
              <a:ext cx="0" cy="336"/>
            </a:xfrm>
            <a:prstGeom prst="straightConnector1">
              <a:avLst/>
            </a:prstGeom>
            <a:noFill/>
            <a:ln w="12700">
              <a:solidFill>
                <a:schemeClr val="tx1"/>
              </a:solidFill>
              <a:round/>
              <a:headEnd type="none" w="sm" len="sm"/>
              <a:tailEnd type="triangle" w="med" len="med"/>
            </a:ln>
          </p:spPr>
        </p:cxnSp>
        <p:cxnSp>
          <p:nvCxnSpPr>
            <p:cNvPr id="31776" name="AutoShape 37"/>
            <p:cNvCxnSpPr>
              <a:cxnSpLocks noChangeShapeType="1"/>
              <a:stCxn id="31764" idx="3"/>
              <a:endCxn id="31765" idx="1"/>
            </p:cNvCxnSpPr>
            <p:nvPr/>
          </p:nvCxnSpPr>
          <p:spPr bwMode="auto">
            <a:xfrm rot="5400000">
              <a:off x="3000" y="408"/>
              <a:ext cx="406" cy="0"/>
            </a:xfrm>
            <a:prstGeom prst="straightConnector1">
              <a:avLst/>
            </a:prstGeom>
            <a:noFill/>
            <a:ln w="12700">
              <a:solidFill>
                <a:schemeClr val="tx1"/>
              </a:solidFill>
              <a:round/>
              <a:headEnd type="none" w="sm" len="sm"/>
              <a:tailEnd type="triangle" w="med" len="med"/>
            </a:ln>
          </p:spPr>
        </p:cxnSp>
        <p:cxnSp>
          <p:nvCxnSpPr>
            <p:cNvPr id="31777" name="AutoShape 38"/>
            <p:cNvCxnSpPr>
              <a:cxnSpLocks noChangeShapeType="1"/>
              <a:stCxn id="31765" idx="7"/>
              <a:endCxn id="31764" idx="5"/>
            </p:cNvCxnSpPr>
            <p:nvPr/>
          </p:nvCxnSpPr>
          <p:spPr bwMode="auto">
            <a:xfrm rot="-5400000">
              <a:off x="3170" y="408"/>
              <a:ext cx="406" cy="0"/>
            </a:xfrm>
            <a:prstGeom prst="straightConnector1">
              <a:avLst/>
            </a:prstGeom>
            <a:noFill/>
            <a:ln w="12700">
              <a:solidFill>
                <a:schemeClr val="tx1"/>
              </a:solidFill>
              <a:round/>
              <a:headEnd type="none" w="sm" len="sm"/>
              <a:tailEnd type="triangle" w="med" len="med"/>
            </a:ln>
          </p:spPr>
        </p:cxnSp>
        <p:cxnSp>
          <p:nvCxnSpPr>
            <p:cNvPr id="31778" name="AutoShape 39"/>
            <p:cNvCxnSpPr>
              <a:cxnSpLocks noChangeShapeType="1"/>
              <a:stCxn id="31761" idx="6"/>
              <a:endCxn id="31764" idx="2"/>
            </p:cNvCxnSpPr>
            <p:nvPr/>
          </p:nvCxnSpPr>
          <p:spPr bwMode="auto">
            <a:xfrm>
              <a:off x="2664" y="120"/>
              <a:ext cx="504" cy="0"/>
            </a:xfrm>
            <a:prstGeom prst="straightConnector1">
              <a:avLst/>
            </a:prstGeom>
            <a:noFill/>
            <a:ln w="12700">
              <a:solidFill>
                <a:schemeClr val="tx1"/>
              </a:solidFill>
              <a:round/>
              <a:headEnd type="none" w="sm" len="sm"/>
              <a:tailEnd type="triangle" w="med" len="med"/>
            </a:ln>
          </p:spPr>
        </p:cxnSp>
        <p:cxnSp>
          <p:nvCxnSpPr>
            <p:cNvPr id="31779" name="AutoShape 40"/>
            <p:cNvCxnSpPr>
              <a:cxnSpLocks noChangeShapeType="1"/>
              <a:stCxn id="31761" idx="5"/>
              <a:endCxn id="31765" idx="1"/>
            </p:cNvCxnSpPr>
            <p:nvPr/>
          </p:nvCxnSpPr>
          <p:spPr bwMode="auto">
            <a:xfrm>
              <a:off x="2629" y="205"/>
              <a:ext cx="574" cy="406"/>
            </a:xfrm>
            <a:prstGeom prst="straightConnector1">
              <a:avLst/>
            </a:prstGeom>
            <a:noFill/>
            <a:ln w="12700">
              <a:solidFill>
                <a:schemeClr val="tx1"/>
              </a:solidFill>
              <a:round/>
              <a:headEnd type="none" w="sm" len="sm"/>
              <a:tailEnd type="triangle" w="med" len="med"/>
            </a:ln>
          </p:spPr>
        </p:cxnSp>
        <p:cxnSp>
          <p:nvCxnSpPr>
            <p:cNvPr id="31780" name="AutoShape 41"/>
            <p:cNvCxnSpPr>
              <a:cxnSpLocks noChangeShapeType="1"/>
              <a:stCxn id="31763" idx="6"/>
              <a:endCxn id="31765" idx="2"/>
            </p:cNvCxnSpPr>
            <p:nvPr/>
          </p:nvCxnSpPr>
          <p:spPr bwMode="auto">
            <a:xfrm>
              <a:off x="2664" y="696"/>
              <a:ext cx="504" cy="0"/>
            </a:xfrm>
            <a:prstGeom prst="straightConnector1">
              <a:avLst/>
            </a:prstGeom>
            <a:noFill/>
            <a:ln w="12700">
              <a:solidFill>
                <a:schemeClr val="tx1"/>
              </a:solidFill>
              <a:round/>
              <a:headEnd type="none" w="sm" len="sm"/>
              <a:tailEnd type="triangle" w="med" len="med"/>
            </a:ln>
          </p:spPr>
        </p:cxnSp>
        <p:cxnSp>
          <p:nvCxnSpPr>
            <p:cNvPr id="31781" name="AutoShape 42"/>
            <p:cNvCxnSpPr>
              <a:cxnSpLocks noChangeShapeType="1"/>
              <a:stCxn id="31757" idx="6"/>
              <a:endCxn id="31760" idx="2"/>
            </p:cNvCxnSpPr>
            <p:nvPr/>
          </p:nvCxnSpPr>
          <p:spPr bwMode="auto">
            <a:xfrm>
              <a:off x="1176" y="120"/>
              <a:ext cx="504" cy="0"/>
            </a:xfrm>
            <a:prstGeom prst="straightConnector1">
              <a:avLst/>
            </a:prstGeom>
            <a:noFill/>
            <a:ln w="12700">
              <a:solidFill>
                <a:schemeClr val="tx1"/>
              </a:solidFill>
              <a:round/>
              <a:headEnd type="none" w="sm" len="sm"/>
              <a:tailEnd type="triangle" w="med" len="med"/>
            </a:ln>
          </p:spPr>
        </p:cxnSp>
        <p:cxnSp>
          <p:nvCxnSpPr>
            <p:cNvPr id="31782" name="AutoShape 43"/>
            <p:cNvCxnSpPr>
              <a:cxnSpLocks noChangeShapeType="1"/>
              <a:stCxn id="31759" idx="6"/>
              <a:endCxn id="31762" idx="2"/>
            </p:cNvCxnSpPr>
            <p:nvPr/>
          </p:nvCxnSpPr>
          <p:spPr bwMode="auto">
            <a:xfrm>
              <a:off x="1176" y="696"/>
              <a:ext cx="504" cy="0"/>
            </a:xfrm>
            <a:prstGeom prst="straightConnector1">
              <a:avLst/>
            </a:prstGeom>
            <a:noFill/>
            <a:ln w="12700">
              <a:solidFill>
                <a:schemeClr val="tx1"/>
              </a:solidFill>
              <a:round/>
              <a:headEnd type="none" w="sm" len="sm"/>
              <a:tailEnd type="triangle" w="med" len="med"/>
            </a:ln>
          </p:spPr>
        </p:cxnSp>
        <p:sp>
          <p:nvSpPr>
            <p:cNvPr id="31783" name="Line 44"/>
            <p:cNvSpPr>
              <a:spLocks noChangeShapeType="1"/>
            </p:cNvSpPr>
            <p:nvPr/>
          </p:nvSpPr>
          <p:spPr bwMode="auto">
            <a:xfrm>
              <a:off x="2256" y="-96"/>
              <a:ext cx="0" cy="480"/>
            </a:xfrm>
            <a:prstGeom prst="line">
              <a:avLst/>
            </a:prstGeom>
            <a:noFill/>
            <a:ln w="12700">
              <a:solidFill>
                <a:srgbClr val="FFCCFF"/>
              </a:solidFill>
              <a:round/>
              <a:headEnd type="none" w="sm" len="sm"/>
              <a:tailEnd type="none" w="sm" len="sm"/>
            </a:ln>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r>
              <a:rPr lang="en-US"/>
              <a:t>Transpose of a Directed Graph</a:t>
            </a:r>
          </a:p>
        </p:txBody>
      </p:sp>
      <p:sp>
        <p:nvSpPr>
          <p:cNvPr id="1268739" name="Rectangle 3"/>
          <p:cNvSpPr>
            <a:spLocks noGrp="1" noChangeArrowheads="1"/>
          </p:cNvSpPr>
          <p:nvPr>
            <p:ph idx="1"/>
          </p:nvPr>
        </p:nvSpPr>
        <p:spPr/>
        <p:txBody>
          <a:bodyPr/>
          <a:lstStyle/>
          <a:p>
            <a:r>
              <a:rPr lang="en-US" i="1"/>
              <a:t>G</a:t>
            </a:r>
            <a:r>
              <a:rPr lang="en-US" baseline="30000"/>
              <a:t>T</a:t>
            </a:r>
            <a:r>
              <a:rPr lang="en-US"/>
              <a:t> </a:t>
            </a:r>
            <a:r>
              <a:rPr lang="en-US">
                <a:latin typeface="MTSYN" charset="-127"/>
              </a:rPr>
              <a:t>= </a:t>
            </a:r>
            <a:r>
              <a:rPr lang="en-US" b="1">
                <a:solidFill>
                  <a:srgbClr val="CC3300"/>
                </a:solidFill>
              </a:rPr>
              <a:t>transpose</a:t>
            </a:r>
            <a:r>
              <a:rPr lang="en-US" b="1" i="1"/>
              <a:t> </a:t>
            </a:r>
            <a:r>
              <a:rPr lang="en-US"/>
              <a:t>of directed </a:t>
            </a:r>
            <a:r>
              <a:rPr lang="en-US" i="1"/>
              <a:t>G</a:t>
            </a:r>
            <a:r>
              <a:rPr lang="en-US"/>
              <a:t>.</a:t>
            </a:r>
          </a:p>
          <a:p>
            <a:pPr lvl="1"/>
            <a:r>
              <a:rPr lang="en-US" i="1"/>
              <a:t>G</a:t>
            </a:r>
            <a:r>
              <a:rPr lang="en-US" baseline="30000"/>
              <a:t>T</a:t>
            </a:r>
            <a:r>
              <a:rPr lang="en-US"/>
              <a:t> </a:t>
            </a:r>
            <a:r>
              <a:rPr lang="en-US">
                <a:latin typeface="MTSYN" charset="-127"/>
              </a:rPr>
              <a:t>= </a:t>
            </a:r>
            <a:r>
              <a:rPr lang="en-US">
                <a:latin typeface="RMTMI" charset="0"/>
              </a:rPr>
              <a:t>(</a:t>
            </a:r>
            <a:r>
              <a:rPr lang="en-US" i="1"/>
              <a:t>V</a:t>
            </a:r>
            <a:r>
              <a:rPr lang="en-US" i="1">
                <a:latin typeface="RMTMI" charset="0"/>
              </a:rPr>
              <a:t>, </a:t>
            </a:r>
            <a:r>
              <a:rPr lang="en-US" i="1"/>
              <a:t>E</a:t>
            </a:r>
            <a:r>
              <a:rPr lang="en-US" baseline="30000"/>
              <a:t>T</a:t>
            </a:r>
            <a:r>
              <a:rPr lang="en-US">
                <a:latin typeface="RMTMI" charset="0"/>
              </a:rPr>
              <a:t>)</a:t>
            </a:r>
            <a:r>
              <a:rPr lang="en-US"/>
              <a:t>, </a:t>
            </a:r>
            <a:r>
              <a:rPr lang="en-US" i="1"/>
              <a:t>E</a:t>
            </a:r>
            <a:r>
              <a:rPr lang="en-US" baseline="30000"/>
              <a:t>T</a:t>
            </a:r>
            <a:r>
              <a:rPr lang="en-US"/>
              <a:t> </a:t>
            </a:r>
            <a:r>
              <a:rPr lang="en-US">
                <a:latin typeface="MTSYN" charset="-127"/>
              </a:rPr>
              <a:t>= {</a:t>
            </a:r>
            <a:r>
              <a:rPr lang="en-US">
                <a:latin typeface="RMTMI" charset="0"/>
              </a:rPr>
              <a:t>(</a:t>
            </a:r>
            <a:r>
              <a:rPr lang="en-US" i="1"/>
              <a:t>u</a:t>
            </a:r>
            <a:r>
              <a:rPr lang="en-US" i="1">
                <a:latin typeface="RMTMI" charset="0"/>
              </a:rPr>
              <a:t>, </a:t>
            </a:r>
            <a:r>
              <a:rPr lang="en-US" i="1"/>
              <a:t>v</a:t>
            </a:r>
            <a:r>
              <a:rPr lang="en-US">
                <a:latin typeface="RMTMI" charset="0"/>
              </a:rPr>
              <a:t>)</a:t>
            </a:r>
            <a:r>
              <a:rPr lang="en-US" i="1">
                <a:latin typeface="RMTMI" charset="0"/>
              </a:rPr>
              <a:t> </a:t>
            </a:r>
            <a:r>
              <a:rPr lang="en-US"/>
              <a:t>: </a:t>
            </a:r>
            <a:r>
              <a:rPr lang="en-US">
                <a:latin typeface="RMTMI" charset="0"/>
              </a:rPr>
              <a:t>(</a:t>
            </a:r>
            <a:r>
              <a:rPr lang="en-US" i="1"/>
              <a:t>v</a:t>
            </a:r>
            <a:r>
              <a:rPr lang="en-US" i="1">
                <a:latin typeface="RMTMI" charset="0"/>
              </a:rPr>
              <a:t>, </a:t>
            </a:r>
            <a:r>
              <a:rPr lang="en-US" i="1"/>
              <a:t>u</a:t>
            </a:r>
            <a:r>
              <a:rPr lang="en-US">
                <a:latin typeface="RMTMI" charset="0"/>
              </a:rPr>
              <a:t>)</a:t>
            </a:r>
            <a:r>
              <a:rPr lang="en-US" i="1">
                <a:latin typeface="RMTMI" charset="0"/>
              </a:rPr>
              <a:t> </a:t>
            </a:r>
            <a:r>
              <a:rPr lang="en-US">
                <a:sym typeface="Symbol" pitchFamily="18" charset="2"/>
              </a:rPr>
              <a:t></a:t>
            </a:r>
            <a:r>
              <a:rPr lang="en-US">
                <a:latin typeface="MTSYN" charset="-127"/>
              </a:rPr>
              <a:t> </a:t>
            </a:r>
            <a:r>
              <a:rPr lang="en-US" i="1"/>
              <a:t>E</a:t>
            </a:r>
            <a:r>
              <a:rPr lang="en-US">
                <a:latin typeface="MTSYN" charset="-127"/>
              </a:rPr>
              <a:t>}</a:t>
            </a:r>
            <a:r>
              <a:rPr lang="en-US"/>
              <a:t>.</a:t>
            </a:r>
          </a:p>
          <a:p>
            <a:pPr lvl="1"/>
            <a:r>
              <a:rPr lang="en-US" i="1"/>
              <a:t>G</a:t>
            </a:r>
            <a:r>
              <a:rPr lang="en-US" baseline="30000"/>
              <a:t>T</a:t>
            </a:r>
            <a:r>
              <a:rPr lang="en-US"/>
              <a:t> is </a:t>
            </a:r>
            <a:r>
              <a:rPr lang="en-US" i="1"/>
              <a:t>G </a:t>
            </a:r>
            <a:r>
              <a:rPr lang="en-US"/>
              <a:t>with all edges reversed.</a:t>
            </a:r>
          </a:p>
          <a:p>
            <a:r>
              <a:rPr lang="en-US" i="1">
                <a:solidFill>
                  <a:schemeClr val="accent1"/>
                </a:solidFill>
              </a:rPr>
              <a:t>G </a:t>
            </a:r>
            <a:r>
              <a:rPr lang="en-US">
                <a:solidFill>
                  <a:schemeClr val="accent1"/>
                </a:solidFill>
              </a:rPr>
              <a:t>and </a:t>
            </a:r>
            <a:r>
              <a:rPr lang="en-US" i="1">
                <a:solidFill>
                  <a:schemeClr val="accent1"/>
                </a:solidFill>
              </a:rPr>
              <a:t>G</a:t>
            </a:r>
            <a:r>
              <a:rPr lang="en-US" baseline="30000">
                <a:solidFill>
                  <a:schemeClr val="accent1"/>
                </a:solidFill>
              </a:rPr>
              <a:t>T</a:t>
            </a:r>
            <a:r>
              <a:rPr lang="en-US">
                <a:solidFill>
                  <a:schemeClr val="accent1"/>
                </a:solidFill>
              </a:rPr>
              <a:t> have the </a:t>
            </a:r>
            <a:r>
              <a:rPr lang="en-US" i="1">
                <a:solidFill>
                  <a:schemeClr val="accent1"/>
                </a:solidFill>
              </a:rPr>
              <a:t>same </a:t>
            </a:r>
            <a:r>
              <a:rPr lang="en-US">
                <a:solidFill>
                  <a:schemeClr val="accent1"/>
                </a:solidFill>
              </a:rPr>
              <a:t>SCC’s</a:t>
            </a:r>
            <a:r>
              <a:rPr lang="en-US"/>
              <a:t>. (</a:t>
            </a:r>
            <a:r>
              <a:rPr lang="en-US" i="1"/>
              <a:t>u </a:t>
            </a:r>
            <a:r>
              <a:rPr lang="en-US"/>
              <a:t>and </a:t>
            </a:r>
            <a:r>
              <a:rPr lang="en-US" i="1"/>
              <a:t>v</a:t>
            </a:r>
            <a:r>
              <a:rPr lang="en-US" i="1">
                <a:latin typeface="RMTMI" charset="0"/>
              </a:rPr>
              <a:t> </a:t>
            </a:r>
            <a:r>
              <a:rPr lang="en-US"/>
              <a:t>are reachable from each other in </a:t>
            </a:r>
            <a:r>
              <a:rPr lang="en-US" i="1"/>
              <a:t>G </a:t>
            </a:r>
            <a:r>
              <a:rPr lang="en-US"/>
              <a:t>if and only if reachable from each other in </a:t>
            </a:r>
            <a:r>
              <a:rPr lang="en-US" i="1"/>
              <a:t>G</a:t>
            </a:r>
            <a:r>
              <a:rPr lang="en-US" baseline="30000"/>
              <a:t>T</a:t>
            </a:r>
            <a:r>
              <a:rPr lang="en-US"/>
              <a:t>.)</a:t>
            </a:r>
          </a:p>
          <a:p>
            <a:endParaRPr lang="en-US"/>
          </a:p>
        </p:txBody>
      </p:sp>
      <p:sp>
        <p:nvSpPr>
          <p:cNvPr id="2" name="Slide Number Placeholder 1"/>
          <p:cNvSpPr>
            <a:spLocks noGrp="1"/>
          </p:cNvSpPr>
          <p:nvPr>
            <p:ph type="sldNum" sz="quarter" idx="12"/>
          </p:nvPr>
        </p:nvSpPr>
        <p:spPr/>
        <p:txBody>
          <a:bodyPr/>
          <a:lstStyle/>
          <a:p>
            <a:fld id="{DA3051ED-C2C6-4FC4-8462-5E455A12BF3A}" type="slidenum">
              <a:rPr lang="en-US" smtClean="0"/>
              <a:pPr/>
              <a:t>26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687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r>
              <a:rPr lang="en-US"/>
              <a:t>Algorithm to determine SCCs</a:t>
            </a:r>
          </a:p>
        </p:txBody>
      </p:sp>
      <p:sp>
        <p:nvSpPr>
          <p:cNvPr id="2" name="Slide Number Placeholder 1"/>
          <p:cNvSpPr>
            <a:spLocks noGrp="1"/>
          </p:cNvSpPr>
          <p:nvPr>
            <p:ph type="sldNum" sz="quarter" idx="12"/>
          </p:nvPr>
        </p:nvSpPr>
        <p:spPr/>
        <p:txBody>
          <a:bodyPr/>
          <a:lstStyle/>
          <a:p>
            <a:fld id="{DA3051ED-C2C6-4FC4-8462-5E455A12BF3A}" type="slidenum">
              <a:rPr lang="en-US" smtClean="0"/>
              <a:pPr/>
              <a:t>27</a:t>
            </a:fld>
            <a:endParaRPr lang="en-US"/>
          </a:p>
        </p:txBody>
      </p:sp>
      <p:pic>
        <p:nvPicPr>
          <p:cNvPr id="6" name="Picture 5">
            <a:extLst>
              <a:ext uri="{FF2B5EF4-FFF2-40B4-BE49-F238E27FC236}">
                <a16:creationId xmlns:a16="http://schemas.microsoft.com/office/drawing/2014/main" id="{9F6E88B6-E36E-D8D9-3651-03CE3C773384}"/>
              </a:ext>
            </a:extLst>
          </p:cNvPr>
          <p:cNvPicPr>
            <a:picLocks noChangeAspect="1"/>
          </p:cNvPicPr>
          <p:nvPr/>
        </p:nvPicPr>
        <p:blipFill>
          <a:blip r:embed="rId2"/>
          <a:stretch>
            <a:fillRect/>
          </a:stretch>
        </p:blipFill>
        <p:spPr>
          <a:xfrm>
            <a:off x="177800" y="1600200"/>
            <a:ext cx="8509000" cy="2233026"/>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reeform 2"/>
          <p:cNvSpPr>
            <a:spLocks/>
          </p:cNvSpPr>
          <p:nvPr/>
        </p:nvSpPr>
        <p:spPr bwMode="auto">
          <a:xfrm>
            <a:off x="522288" y="676275"/>
            <a:ext cx="2311400" cy="1736725"/>
          </a:xfrm>
          <a:custGeom>
            <a:avLst/>
            <a:gdLst>
              <a:gd name="T0" fmla="*/ 2147483647 w 1456"/>
              <a:gd name="T1" fmla="*/ 2147483647 h 1094"/>
              <a:gd name="T2" fmla="*/ 2147483647 w 1456"/>
              <a:gd name="T3" fmla="*/ 0 h 1094"/>
              <a:gd name="T4" fmla="*/ 2147483647 w 1456"/>
              <a:gd name="T5" fmla="*/ 2147483647 h 1094"/>
              <a:gd name="T6" fmla="*/ 2147483647 w 1456"/>
              <a:gd name="T7" fmla="*/ 2147483647 h 1094"/>
              <a:gd name="T8" fmla="*/ 2147483647 w 1456"/>
              <a:gd name="T9" fmla="*/ 2147483647 h 1094"/>
              <a:gd name="T10" fmla="*/ 2147483647 w 1456"/>
              <a:gd name="T11" fmla="*/ 2147483647 h 1094"/>
              <a:gd name="T12" fmla="*/ 2147483647 w 1456"/>
              <a:gd name="T13" fmla="*/ 2147483647 h 1094"/>
              <a:gd name="T14" fmla="*/ 2147483647 w 1456"/>
              <a:gd name="T15" fmla="*/ 2147483647 h 1094"/>
              <a:gd name="T16" fmla="*/ 2147483647 w 1456"/>
              <a:gd name="T17" fmla="*/ 2147483647 h 1094"/>
              <a:gd name="T18" fmla="*/ 2147483647 w 1456"/>
              <a:gd name="T19" fmla="*/ 2147483647 h 1094"/>
              <a:gd name="T20" fmla="*/ 2147483647 w 1456"/>
              <a:gd name="T21" fmla="*/ 2147483647 h 1094"/>
              <a:gd name="T22" fmla="*/ 2147483647 w 1456"/>
              <a:gd name="T23" fmla="*/ 2147483647 h 1094"/>
              <a:gd name="T24" fmla="*/ 2147483647 w 1456"/>
              <a:gd name="T25" fmla="*/ 2147483647 h 1094"/>
              <a:gd name="T26" fmla="*/ 2147483647 w 1456"/>
              <a:gd name="T27" fmla="*/ 2147483647 h 1094"/>
              <a:gd name="T28" fmla="*/ 2147483647 w 1456"/>
              <a:gd name="T29" fmla="*/ 2147483647 h 1094"/>
              <a:gd name="T30" fmla="*/ 2147483647 w 1456"/>
              <a:gd name="T31" fmla="*/ 2147483647 h 1094"/>
              <a:gd name="T32" fmla="*/ 2147483647 w 1456"/>
              <a:gd name="T33" fmla="*/ 2147483647 h 1094"/>
              <a:gd name="T34" fmla="*/ 2147483647 w 1456"/>
              <a:gd name="T35" fmla="*/ 2147483647 h 1094"/>
              <a:gd name="T36" fmla="*/ 2147483647 w 1456"/>
              <a:gd name="T37" fmla="*/ 2147483647 h 1094"/>
              <a:gd name="T38" fmla="*/ 2147483647 w 1456"/>
              <a:gd name="T39" fmla="*/ 2147483647 h 1094"/>
              <a:gd name="T40" fmla="*/ 2147483647 w 1456"/>
              <a:gd name="T41" fmla="*/ 2147483647 h 1094"/>
              <a:gd name="T42" fmla="*/ 2147483647 w 1456"/>
              <a:gd name="T43" fmla="*/ 2147483647 h 1094"/>
              <a:gd name="T44" fmla="*/ 2147483647 w 1456"/>
              <a:gd name="T45" fmla="*/ 2147483647 h 1094"/>
              <a:gd name="T46" fmla="*/ 2147483647 w 1456"/>
              <a:gd name="T47" fmla="*/ 2147483647 h 1094"/>
              <a:gd name="T48" fmla="*/ 2147483647 w 1456"/>
              <a:gd name="T49" fmla="*/ 2147483647 h 1094"/>
              <a:gd name="T50" fmla="*/ 2147483647 w 1456"/>
              <a:gd name="T51" fmla="*/ 2147483647 h 1094"/>
              <a:gd name="T52" fmla="*/ 2147483647 w 1456"/>
              <a:gd name="T53" fmla="*/ 2147483647 h 1094"/>
              <a:gd name="T54" fmla="*/ 2147483647 w 1456"/>
              <a:gd name="T55" fmla="*/ 2147483647 h 1094"/>
              <a:gd name="T56" fmla="*/ 2147483647 w 1456"/>
              <a:gd name="T57" fmla="*/ 2147483647 h 1094"/>
              <a:gd name="T58" fmla="*/ 2147483647 w 1456"/>
              <a:gd name="T59" fmla="*/ 2147483647 h 1094"/>
              <a:gd name="T60" fmla="*/ 2147483647 w 1456"/>
              <a:gd name="T61" fmla="*/ 2147483647 h 1094"/>
              <a:gd name="T62" fmla="*/ 2147483647 w 1456"/>
              <a:gd name="T63" fmla="*/ 2147483647 h 1094"/>
              <a:gd name="T64" fmla="*/ 2147483647 w 1456"/>
              <a:gd name="T65" fmla="*/ 2147483647 h 1094"/>
              <a:gd name="T66" fmla="*/ 2147483647 w 1456"/>
              <a:gd name="T67" fmla="*/ 2147483647 h 1094"/>
              <a:gd name="T68" fmla="*/ 2147483647 w 1456"/>
              <a:gd name="T69" fmla="*/ 2147483647 h 1094"/>
              <a:gd name="T70" fmla="*/ 2147483647 w 1456"/>
              <a:gd name="T71" fmla="*/ 2147483647 h 1094"/>
              <a:gd name="T72" fmla="*/ 2147483647 w 1456"/>
              <a:gd name="T73" fmla="*/ 2147483647 h 109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456"/>
              <a:gd name="T112" fmla="*/ 0 h 1094"/>
              <a:gd name="T113" fmla="*/ 1456 w 1456"/>
              <a:gd name="T114" fmla="*/ 1094 h 109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456" h="1094">
                <a:moveTo>
                  <a:pt x="102" y="14"/>
                </a:moveTo>
                <a:cubicBezTo>
                  <a:pt x="209" y="19"/>
                  <a:pt x="308" y="6"/>
                  <a:pt x="413" y="0"/>
                </a:cubicBezTo>
                <a:cubicBezTo>
                  <a:pt x="698" y="8"/>
                  <a:pt x="982" y="15"/>
                  <a:pt x="1268" y="18"/>
                </a:cubicBezTo>
                <a:cubicBezTo>
                  <a:pt x="1291" y="27"/>
                  <a:pt x="1312" y="38"/>
                  <a:pt x="1335" y="45"/>
                </a:cubicBezTo>
                <a:cubicBezTo>
                  <a:pt x="1351" y="55"/>
                  <a:pt x="1365" y="66"/>
                  <a:pt x="1380" y="77"/>
                </a:cubicBezTo>
                <a:cubicBezTo>
                  <a:pt x="1397" y="120"/>
                  <a:pt x="1371" y="56"/>
                  <a:pt x="1394" y="104"/>
                </a:cubicBezTo>
                <a:cubicBezTo>
                  <a:pt x="1413" y="142"/>
                  <a:pt x="1414" y="198"/>
                  <a:pt x="1434" y="239"/>
                </a:cubicBezTo>
                <a:cubicBezTo>
                  <a:pt x="1456" y="285"/>
                  <a:pt x="1432" y="220"/>
                  <a:pt x="1448" y="266"/>
                </a:cubicBezTo>
                <a:cubicBezTo>
                  <a:pt x="1438" y="383"/>
                  <a:pt x="1451" y="491"/>
                  <a:pt x="1308" y="504"/>
                </a:cubicBezTo>
                <a:cubicBezTo>
                  <a:pt x="1284" y="506"/>
                  <a:pt x="1260" y="508"/>
                  <a:pt x="1236" y="509"/>
                </a:cubicBezTo>
                <a:cubicBezTo>
                  <a:pt x="1194" y="511"/>
                  <a:pt x="1152" y="512"/>
                  <a:pt x="1110" y="513"/>
                </a:cubicBezTo>
                <a:cubicBezTo>
                  <a:pt x="1034" y="526"/>
                  <a:pt x="1074" y="521"/>
                  <a:pt x="989" y="527"/>
                </a:cubicBezTo>
                <a:cubicBezTo>
                  <a:pt x="961" y="535"/>
                  <a:pt x="937" y="545"/>
                  <a:pt x="908" y="549"/>
                </a:cubicBezTo>
                <a:cubicBezTo>
                  <a:pt x="890" y="555"/>
                  <a:pt x="872" y="561"/>
                  <a:pt x="854" y="567"/>
                </a:cubicBezTo>
                <a:cubicBezTo>
                  <a:pt x="840" y="576"/>
                  <a:pt x="829" y="580"/>
                  <a:pt x="813" y="585"/>
                </a:cubicBezTo>
                <a:cubicBezTo>
                  <a:pt x="800" y="594"/>
                  <a:pt x="786" y="599"/>
                  <a:pt x="773" y="608"/>
                </a:cubicBezTo>
                <a:cubicBezTo>
                  <a:pt x="762" y="624"/>
                  <a:pt x="744" y="642"/>
                  <a:pt x="728" y="653"/>
                </a:cubicBezTo>
                <a:cubicBezTo>
                  <a:pt x="721" y="671"/>
                  <a:pt x="722" y="678"/>
                  <a:pt x="705" y="689"/>
                </a:cubicBezTo>
                <a:cubicBezTo>
                  <a:pt x="689" y="742"/>
                  <a:pt x="699" y="797"/>
                  <a:pt x="687" y="851"/>
                </a:cubicBezTo>
                <a:cubicBezTo>
                  <a:pt x="685" y="902"/>
                  <a:pt x="698" y="942"/>
                  <a:pt x="665" y="977"/>
                </a:cubicBezTo>
                <a:cubicBezTo>
                  <a:pt x="652" y="1012"/>
                  <a:pt x="671" y="971"/>
                  <a:pt x="647" y="995"/>
                </a:cubicBezTo>
                <a:cubicBezTo>
                  <a:pt x="644" y="998"/>
                  <a:pt x="645" y="1004"/>
                  <a:pt x="642" y="1008"/>
                </a:cubicBezTo>
                <a:cubicBezTo>
                  <a:pt x="639" y="1012"/>
                  <a:pt x="633" y="1014"/>
                  <a:pt x="629" y="1017"/>
                </a:cubicBezTo>
                <a:cubicBezTo>
                  <a:pt x="616" y="1038"/>
                  <a:pt x="585" y="1045"/>
                  <a:pt x="561" y="1053"/>
                </a:cubicBezTo>
                <a:cubicBezTo>
                  <a:pt x="533" y="1062"/>
                  <a:pt x="564" y="1053"/>
                  <a:pt x="534" y="1067"/>
                </a:cubicBezTo>
                <a:cubicBezTo>
                  <a:pt x="504" y="1081"/>
                  <a:pt x="467" y="1088"/>
                  <a:pt x="435" y="1094"/>
                </a:cubicBezTo>
                <a:cubicBezTo>
                  <a:pt x="395" y="1092"/>
                  <a:pt x="354" y="1092"/>
                  <a:pt x="314" y="1089"/>
                </a:cubicBezTo>
                <a:cubicBezTo>
                  <a:pt x="298" y="1088"/>
                  <a:pt x="285" y="1079"/>
                  <a:pt x="269" y="1076"/>
                </a:cubicBezTo>
                <a:cubicBezTo>
                  <a:pt x="222" y="1067"/>
                  <a:pt x="176" y="1055"/>
                  <a:pt x="129" y="1049"/>
                </a:cubicBezTo>
                <a:cubicBezTo>
                  <a:pt x="112" y="1044"/>
                  <a:pt x="101" y="1036"/>
                  <a:pt x="84" y="1031"/>
                </a:cubicBezTo>
                <a:cubicBezTo>
                  <a:pt x="63" y="1017"/>
                  <a:pt x="55" y="1004"/>
                  <a:pt x="35" y="990"/>
                </a:cubicBezTo>
                <a:cubicBezTo>
                  <a:pt x="30" y="977"/>
                  <a:pt x="25" y="963"/>
                  <a:pt x="21" y="950"/>
                </a:cubicBezTo>
                <a:cubicBezTo>
                  <a:pt x="18" y="939"/>
                  <a:pt x="12" y="918"/>
                  <a:pt x="12" y="918"/>
                </a:cubicBezTo>
                <a:cubicBezTo>
                  <a:pt x="18" y="772"/>
                  <a:pt x="11" y="628"/>
                  <a:pt x="8" y="482"/>
                </a:cubicBezTo>
                <a:cubicBezTo>
                  <a:pt x="11" y="396"/>
                  <a:pt x="17" y="328"/>
                  <a:pt x="12" y="243"/>
                </a:cubicBezTo>
                <a:cubicBezTo>
                  <a:pt x="13" y="213"/>
                  <a:pt x="0" y="78"/>
                  <a:pt x="48" y="45"/>
                </a:cubicBezTo>
                <a:cubicBezTo>
                  <a:pt x="60" y="27"/>
                  <a:pt x="81" y="19"/>
                  <a:pt x="102" y="14"/>
                </a:cubicBezTo>
                <a:close/>
              </a:path>
            </a:pathLst>
          </a:custGeom>
          <a:solidFill>
            <a:srgbClr val="3366FF">
              <a:alpha val="30196"/>
            </a:srgbClr>
          </a:solidFill>
          <a:ln w="9525">
            <a:noFill/>
            <a:round/>
            <a:headEnd/>
            <a:tailEnd/>
          </a:ln>
        </p:spPr>
        <p:txBody>
          <a:bodyPr/>
          <a:lstStyle/>
          <a:p>
            <a:endParaRPr lang="en-US"/>
          </a:p>
        </p:txBody>
      </p:sp>
      <p:sp>
        <p:nvSpPr>
          <p:cNvPr id="35843" name="Oval 3"/>
          <p:cNvSpPr>
            <a:spLocks noChangeArrowheads="1"/>
          </p:cNvSpPr>
          <p:nvPr/>
        </p:nvSpPr>
        <p:spPr bwMode="auto">
          <a:xfrm>
            <a:off x="4105275" y="1630363"/>
            <a:ext cx="1208088" cy="849312"/>
          </a:xfrm>
          <a:prstGeom prst="ellipse">
            <a:avLst/>
          </a:prstGeom>
          <a:solidFill>
            <a:srgbClr val="3366FF">
              <a:alpha val="30196"/>
            </a:srgbClr>
          </a:solidFill>
          <a:ln w="9525">
            <a:noFill/>
            <a:round/>
            <a:headEnd/>
            <a:tailEnd/>
          </a:ln>
        </p:spPr>
        <p:txBody>
          <a:bodyPr wrap="none" anchor="ctr"/>
          <a:lstStyle/>
          <a:p>
            <a:endParaRPr lang="en-US"/>
          </a:p>
        </p:txBody>
      </p:sp>
      <p:sp>
        <p:nvSpPr>
          <p:cNvPr id="35844" name="Oval 4"/>
          <p:cNvSpPr>
            <a:spLocks noChangeArrowheads="1"/>
          </p:cNvSpPr>
          <p:nvPr/>
        </p:nvSpPr>
        <p:spPr bwMode="auto">
          <a:xfrm>
            <a:off x="2900363" y="687388"/>
            <a:ext cx="2322512" cy="920750"/>
          </a:xfrm>
          <a:prstGeom prst="ellipse">
            <a:avLst/>
          </a:prstGeom>
          <a:solidFill>
            <a:srgbClr val="3366FF">
              <a:alpha val="30196"/>
            </a:srgbClr>
          </a:solidFill>
          <a:ln w="9525">
            <a:noFill/>
            <a:round/>
            <a:headEnd/>
            <a:tailEnd/>
          </a:ln>
        </p:spPr>
        <p:txBody>
          <a:bodyPr wrap="none" anchor="ctr"/>
          <a:lstStyle/>
          <a:p>
            <a:endParaRPr lang="en-US"/>
          </a:p>
        </p:txBody>
      </p:sp>
      <p:sp>
        <p:nvSpPr>
          <p:cNvPr id="35845" name="Oval 5"/>
          <p:cNvSpPr>
            <a:spLocks noChangeArrowheads="1"/>
          </p:cNvSpPr>
          <p:nvPr/>
        </p:nvSpPr>
        <p:spPr bwMode="auto">
          <a:xfrm>
            <a:off x="1747838" y="1577975"/>
            <a:ext cx="2322512" cy="920750"/>
          </a:xfrm>
          <a:prstGeom prst="ellipse">
            <a:avLst/>
          </a:prstGeom>
          <a:solidFill>
            <a:srgbClr val="3366FF">
              <a:alpha val="30196"/>
            </a:srgbClr>
          </a:solidFill>
          <a:ln w="9525">
            <a:noFill/>
            <a:round/>
            <a:headEnd/>
            <a:tailEnd/>
          </a:ln>
        </p:spPr>
        <p:txBody>
          <a:bodyPr wrap="none" anchor="ctr"/>
          <a:lstStyle/>
          <a:p>
            <a:endParaRPr lang="en-US"/>
          </a:p>
        </p:txBody>
      </p:sp>
      <p:sp>
        <p:nvSpPr>
          <p:cNvPr id="35846" name="Rectangle 6"/>
          <p:cNvSpPr>
            <a:spLocks noGrp="1" noChangeArrowheads="1"/>
          </p:cNvSpPr>
          <p:nvPr>
            <p:ph type="title"/>
          </p:nvPr>
        </p:nvSpPr>
        <p:spPr>
          <a:xfrm>
            <a:off x="441325" y="26988"/>
            <a:ext cx="8229600" cy="673100"/>
          </a:xfrm>
        </p:spPr>
        <p:txBody>
          <a:bodyPr/>
          <a:lstStyle/>
          <a:p>
            <a:r>
              <a:rPr lang="en-US" sz="3600" dirty="0"/>
              <a:t>Example</a:t>
            </a:r>
          </a:p>
        </p:txBody>
      </p:sp>
      <p:sp>
        <p:nvSpPr>
          <p:cNvPr id="8" name="Slide Number Placeholder 7"/>
          <p:cNvSpPr>
            <a:spLocks noGrp="1"/>
          </p:cNvSpPr>
          <p:nvPr>
            <p:ph type="sldNum" sz="quarter" idx="12"/>
          </p:nvPr>
        </p:nvSpPr>
        <p:spPr>
          <a:xfrm>
            <a:off x="6553200" y="5486400"/>
            <a:ext cx="2133600" cy="365125"/>
          </a:xfrm>
        </p:spPr>
        <p:txBody>
          <a:bodyPr/>
          <a:lstStyle/>
          <a:p>
            <a:fld id="{DA3051ED-C2C6-4FC4-8462-5E455A12BF3A}" type="slidenum">
              <a:rPr lang="en-US" smtClean="0"/>
              <a:pPr/>
              <a:t>28</a:t>
            </a:fld>
            <a:endParaRPr lang="en-US"/>
          </a:p>
        </p:txBody>
      </p:sp>
      <p:grpSp>
        <p:nvGrpSpPr>
          <p:cNvPr id="2" name="Group 7"/>
          <p:cNvGrpSpPr>
            <a:grpSpLocks/>
          </p:cNvGrpSpPr>
          <p:nvPr/>
        </p:nvGrpSpPr>
        <p:grpSpPr bwMode="auto">
          <a:xfrm>
            <a:off x="693738" y="931863"/>
            <a:ext cx="4424362" cy="1341437"/>
            <a:chOff x="437" y="953"/>
            <a:chExt cx="2787" cy="845"/>
          </a:xfrm>
        </p:grpSpPr>
        <p:sp>
          <p:nvSpPr>
            <p:cNvPr id="35950" name="Oval 8"/>
            <p:cNvSpPr>
              <a:spLocks noChangeArrowheads="1"/>
            </p:cNvSpPr>
            <p:nvPr/>
          </p:nvSpPr>
          <p:spPr bwMode="auto">
            <a:xfrm>
              <a:off x="437" y="953"/>
              <a:ext cx="542" cy="294"/>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sp>
          <p:nvSpPr>
            <p:cNvPr id="35951" name="Oval 9"/>
            <p:cNvSpPr>
              <a:spLocks noChangeArrowheads="1"/>
            </p:cNvSpPr>
            <p:nvPr/>
          </p:nvSpPr>
          <p:spPr bwMode="auto">
            <a:xfrm>
              <a:off x="1185" y="953"/>
              <a:ext cx="542" cy="294"/>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sp>
          <p:nvSpPr>
            <p:cNvPr id="35952" name="Oval 10"/>
            <p:cNvSpPr>
              <a:spLocks noChangeArrowheads="1"/>
            </p:cNvSpPr>
            <p:nvPr/>
          </p:nvSpPr>
          <p:spPr bwMode="auto">
            <a:xfrm>
              <a:off x="2681" y="953"/>
              <a:ext cx="542" cy="294"/>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sp>
          <p:nvSpPr>
            <p:cNvPr id="35953" name="Oval 11"/>
            <p:cNvSpPr>
              <a:spLocks noChangeArrowheads="1"/>
            </p:cNvSpPr>
            <p:nvPr/>
          </p:nvSpPr>
          <p:spPr bwMode="auto">
            <a:xfrm>
              <a:off x="1933" y="953"/>
              <a:ext cx="542" cy="294"/>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sp>
          <p:nvSpPr>
            <p:cNvPr id="35954" name="Oval 12"/>
            <p:cNvSpPr>
              <a:spLocks noChangeArrowheads="1"/>
            </p:cNvSpPr>
            <p:nvPr/>
          </p:nvSpPr>
          <p:spPr bwMode="auto">
            <a:xfrm>
              <a:off x="438" y="1504"/>
              <a:ext cx="542" cy="294"/>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sp>
          <p:nvSpPr>
            <p:cNvPr id="35955" name="Oval 13"/>
            <p:cNvSpPr>
              <a:spLocks noChangeArrowheads="1"/>
            </p:cNvSpPr>
            <p:nvPr/>
          </p:nvSpPr>
          <p:spPr bwMode="auto">
            <a:xfrm>
              <a:off x="1186" y="1504"/>
              <a:ext cx="542" cy="294"/>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sp>
          <p:nvSpPr>
            <p:cNvPr id="35956" name="Oval 14"/>
            <p:cNvSpPr>
              <a:spLocks noChangeArrowheads="1"/>
            </p:cNvSpPr>
            <p:nvPr/>
          </p:nvSpPr>
          <p:spPr bwMode="auto">
            <a:xfrm>
              <a:off x="2682" y="1504"/>
              <a:ext cx="542" cy="294"/>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sp>
          <p:nvSpPr>
            <p:cNvPr id="35957" name="Oval 15"/>
            <p:cNvSpPr>
              <a:spLocks noChangeArrowheads="1"/>
            </p:cNvSpPr>
            <p:nvPr/>
          </p:nvSpPr>
          <p:spPr bwMode="auto">
            <a:xfrm>
              <a:off x="1934" y="1504"/>
              <a:ext cx="542" cy="294"/>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grpSp>
      <p:grpSp>
        <p:nvGrpSpPr>
          <p:cNvPr id="3" name="Group 16"/>
          <p:cNvGrpSpPr>
            <a:grpSpLocks/>
          </p:cNvGrpSpPr>
          <p:nvPr/>
        </p:nvGrpSpPr>
        <p:grpSpPr bwMode="auto">
          <a:xfrm>
            <a:off x="1006475" y="609600"/>
            <a:ext cx="3783013" cy="2101850"/>
            <a:chOff x="634" y="750"/>
            <a:chExt cx="2383" cy="1324"/>
          </a:xfrm>
        </p:grpSpPr>
        <p:sp>
          <p:nvSpPr>
            <p:cNvPr id="35942" name="Text Box 17"/>
            <p:cNvSpPr txBox="1">
              <a:spLocks noChangeArrowheads="1"/>
            </p:cNvSpPr>
            <p:nvPr/>
          </p:nvSpPr>
          <p:spPr bwMode="auto">
            <a:xfrm>
              <a:off x="642" y="750"/>
              <a:ext cx="177" cy="233"/>
            </a:xfrm>
            <a:prstGeom prst="rect">
              <a:avLst/>
            </a:prstGeom>
            <a:noFill/>
            <a:ln w="9525">
              <a:noFill/>
              <a:miter lim="800000"/>
              <a:headEnd/>
              <a:tailEnd/>
            </a:ln>
          </p:spPr>
          <p:txBody>
            <a:bodyPr wrap="none">
              <a:spAutoFit/>
            </a:bodyPr>
            <a:lstStyle/>
            <a:p>
              <a:r>
                <a:rPr lang="en-US">
                  <a:latin typeface="Monotype Corsiva" pitchFamily="66" charset="0"/>
                </a:rPr>
                <a:t>a</a:t>
              </a:r>
            </a:p>
          </p:txBody>
        </p:sp>
        <p:sp>
          <p:nvSpPr>
            <p:cNvPr id="35943" name="Text Box 18"/>
            <p:cNvSpPr txBox="1">
              <a:spLocks noChangeArrowheads="1"/>
            </p:cNvSpPr>
            <p:nvPr/>
          </p:nvSpPr>
          <p:spPr bwMode="auto">
            <a:xfrm>
              <a:off x="1377" y="750"/>
              <a:ext cx="177" cy="233"/>
            </a:xfrm>
            <a:prstGeom prst="rect">
              <a:avLst/>
            </a:prstGeom>
            <a:noFill/>
            <a:ln w="9525">
              <a:noFill/>
              <a:miter lim="800000"/>
              <a:headEnd/>
              <a:tailEnd/>
            </a:ln>
          </p:spPr>
          <p:txBody>
            <a:bodyPr wrap="none">
              <a:spAutoFit/>
            </a:bodyPr>
            <a:lstStyle/>
            <a:p>
              <a:r>
                <a:rPr lang="en-US">
                  <a:latin typeface="Monotype Corsiva" pitchFamily="66" charset="0"/>
                </a:rPr>
                <a:t>b</a:t>
              </a:r>
            </a:p>
          </p:txBody>
        </p:sp>
        <p:sp>
          <p:nvSpPr>
            <p:cNvPr id="35944" name="Text Box 19"/>
            <p:cNvSpPr txBox="1">
              <a:spLocks noChangeArrowheads="1"/>
            </p:cNvSpPr>
            <p:nvPr/>
          </p:nvSpPr>
          <p:spPr bwMode="auto">
            <a:xfrm>
              <a:off x="2112" y="750"/>
              <a:ext cx="166" cy="233"/>
            </a:xfrm>
            <a:prstGeom prst="rect">
              <a:avLst/>
            </a:prstGeom>
            <a:noFill/>
            <a:ln w="9525">
              <a:noFill/>
              <a:miter lim="800000"/>
              <a:headEnd/>
              <a:tailEnd/>
            </a:ln>
          </p:spPr>
          <p:txBody>
            <a:bodyPr wrap="none">
              <a:spAutoFit/>
            </a:bodyPr>
            <a:lstStyle/>
            <a:p>
              <a:r>
                <a:rPr lang="en-US">
                  <a:latin typeface="Monotype Corsiva" pitchFamily="66" charset="0"/>
                </a:rPr>
                <a:t>c</a:t>
              </a:r>
            </a:p>
          </p:txBody>
        </p:sp>
        <p:sp>
          <p:nvSpPr>
            <p:cNvPr id="35945" name="Text Box 20"/>
            <p:cNvSpPr txBox="1">
              <a:spLocks noChangeArrowheads="1"/>
            </p:cNvSpPr>
            <p:nvPr/>
          </p:nvSpPr>
          <p:spPr bwMode="auto">
            <a:xfrm>
              <a:off x="2837" y="750"/>
              <a:ext cx="180" cy="233"/>
            </a:xfrm>
            <a:prstGeom prst="rect">
              <a:avLst/>
            </a:prstGeom>
            <a:noFill/>
            <a:ln w="9525">
              <a:noFill/>
              <a:miter lim="800000"/>
              <a:headEnd/>
              <a:tailEnd/>
            </a:ln>
          </p:spPr>
          <p:txBody>
            <a:bodyPr wrap="none">
              <a:spAutoFit/>
            </a:bodyPr>
            <a:lstStyle/>
            <a:p>
              <a:r>
                <a:rPr lang="en-US">
                  <a:latin typeface="Monotype Corsiva" pitchFamily="66" charset="0"/>
                </a:rPr>
                <a:t>d</a:t>
              </a:r>
            </a:p>
          </p:txBody>
        </p:sp>
        <p:sp>
          <p:nvSpPr>
            <p:cNvPr id="35946" name="Text Box 21"/>
            <p:cNvSpPr txBox="1">
              <a:spLocks noChangeArrowheads="1"/>
            </p:cNvSpPr>
            <p:nvPr/>
          </p:nvSpPr>
          <p:spPr bwMode="auto">
            <a:xfrm>
              <a:off x="634" y="1841"/>
              <a:ext cx="166" cy="233"/>
            </a:xfrm>
            <a:prstGeom prst="rect">
              <a:avLst/>
            </a:prstGeom>
            <a:noFill/>
            <a:ln w="9525">
              <a:noFill/>
              <a:miter lim="800000"/>
              <a:headEnd/>
              <a:tailEnd/>
            </a:ln>
          </p:spPr>
          <p:txBody>
            <a:bodyPr wrap="none">
              <a:spAutoFit/>
            </a:bodyPr>
            <a:lstStyle/>
            <a:p>
              <a:r>
                <a:rPr lang="en-US">
                  <a:latin typeface="Monotype Corsiva" pitchFamily="66" charset="0"/>
                </a:rPr>
                <a:t>e</a:t>
              </a:r>
            </a:p>
          </p:txBody>
        </p:sp>
        <p:sp>
          <p:nvSpPr>
            <p:cNvPr id="35947" name="Text Box 22"/>
            <p:cNvSpPr txBox="1">
              <a:spLocks noChangeArrowheads="1"/>
            </p:cNvSpPr>
            <p:nvPr/>
          </p:nvSpPr>
          <p:spPr bwMode="auto">
            <a:xfrm>
              <a:off x="1369" y="1841"/>
              <a:ext cx="163" cy="233"/>
            </a:xfrm>
            <a:prstGeom prst="rect">
              <a:avLst/>
            </a:prstGeom>
            <a:noFill/>
            <a:ln w="9525">
              <a:noFill/>
              <a:miter lim="800000"/>
              <a:headEnd/>
              <a:tailEnd/>
            </a:ln>
          </p:spPr>
          <p:txBody>
            <a:bodyPr wrap="none">
              <a:spAutoFit/>
            </a:bodyPr>
            <a:lstStyle/>
            <a:p>
              <a:r>
                <a:rPr lang="en-US">
                  <a:latin typeface="Monotype Corsiva" pitchFamily="66" charset="0"/>
                </a:rPr>
                <a:t>f</a:t>
              </a:r>
            </a:p>
          </p:txBody>
        </p:sp>
        <p:sp>
          <p:nvSpPr>
            <p:cNvPr id="35948" name="Text Box 23"/>
            <p:cNvSpPr txBox="1">
              <a:spLocks noChangeArrowheads="1"/>
            </p:cNvSpPr>
            <p:nvPr/>
          </p:nvSpPr>
          <p:spPr bwMode="auto">
            <a:xfrm>
              <a:off x="2104" y="1841"/>
              <a:ext cx="175" cy="233"/>
            </a:xfrm>
            <a:prstGeom prst="rect">
              <a:avLst/>
            </a:prstGeom>
            <a:noFill/>
            <a:ln w="9525">
              <a:noFill/>
              <a:miter lim="800000"/>
              <a:headEnd/>
              <a:tailEnd/>
            </a:ln>
          </p:spPr>
          <p:txBody>
            <a:bodyPr wrap="none">
              <a:spAutoFit/>
            </a:bodyPr>
            <a:lstStyle/>
            <a:p>
              <a:r>
                <a:rPr lang="en-US">
                  <a:latin typeface="Monotype Corsiva" pitchFamily="66" charset="0"/>
                </a:rPr>
                <a:t>g</a:t>
              </a:r>
            </a:p>
          </p:txBody>
        </p:sp>
        <p:sp>
          <p:nvSpPr>
            <p:cNvPr id="35949" name="Text Box 24"/>
            <p:cNvSpPr txBox="1">
              <a:spLocks noChangeArrowheads="1"/>
            </p:cNvSpPr>
            <p:nvPr/>
          </p:nvSpPr>
          <p:spPr bwMode="auto">
            <a:xfrm>
              <a:off x="2829" y="1841"/>
              <a:ext cx="180" cy="233"/>
            </a:xfrm>
            <a:prstGeom prst="rect">
              <a:avLst/>
            </a:prstGeom>
            <a:noFill/>
            <a:ln w="9525">
              <a:noFill/>
              <a:miter lim="800000"/>
              <a:headEnd/>
              <a:tailEnd/>
            </a:ln>
          </p:spPr>
          <p:txBody>
            <a:bodyPr wrap="none">
              <a:spAutoFit/>
            </a:bodyPr>
            <a:lstStyle/>
            <a:p>
              <a:r>
                <a:rPr lang="en-US">
                  <a:latin typeface="Monotype Corsiva" pitchFamily="66" charset="0"/>
                </a:rPr>
                <a:t>h</a:t>
              </a:r>
            </a:p>
          </p:txBody>
        </p:sp>
      </p:grpSp>
      <p:sp>
        <p:nvSpPr>
          <p:cNvPr id="35849" name="Line 25"/>
          <p:cNvSpPr>
            <a:spLocks noChangeShapeType="1"/>
          </p:cNvSpPr>
          <p:nvPr/>
        </p:nvSpPr>
        <p:spPr bwMode="auto">
          <a:xfrm>
            <a:off x="3946525" y="2030413"/>
            <a:ext cx="342900" cy="0"/>
          </a:xfrm>
          <a:prstGeom prst="line">
            <a:avLst/>
          </a:prstGeom>
          <a:noFill/>
          <a:ln w="57150">
            <a:solidFill>
              <a:srgbClr val="333333"/>
            </a:solidFill>
            <a:round/>
            <a:headEnd/>
            <a:tailEnd type="triangle" w="med" len="med"/>
          </a:ln>
        </p:spPr>
        <p:txBody>
          <a:bodyPr/>
          <a:lstStyle/>
          <a:p>
            <a:endParaRPr lang="en-US"/>
          </a:p>
        </p:txBody>
      </p:sp>
      <p:sp>
        <p:nvSpPr>
          <p:cNvPr id="35850" name="Line 26"/>
          <p:cNvSpPr>
            <a:spLocks noChangeShapeType="1"/>
          </p:cNvSpPr>
          <p:nvPr/>
        </p:nvSpPr>
        <p:spPr bwMode="auto">
          <a:xfrm flipV="1">
            <a:off x="1119188" y="1376363"/>
            <a:ext cx="0" cy="400050"/>
          </a:xfrm>
          <a:prstGeom prst="line">
            <a:avLst/>
          </a:prstGeom>
          <a:noFill/>
          <a:ln w="57150">
            <a:solidFill>
              <a:srgbClr val="333333"/>
            </a:solidFill>
            <a:round/>
            <a:headEnd/>
            <a:tailEnd type="triangle" w="med" len="med"/>
          </a:ln>
        </p:spPr>
        <p:txBody>
          <a:bodyPr/>
          <a:lstStyle/>
          <a:p>
            <a:endParaRPr lang="en-US"/>
          </a:p>
        </p:txBody>
      </p:sp>
      <p:sp>
        <p:nvSpPr>
          <p:cNvPr id="35851" name="Line 27"/>
          <p:cNvSpPr>
            <a:spLocks noChangeShapeType="1"/>
          </p:cNvSpPr>
          <p:nvPr/>
        </p:nvSpPr>
        <p:spPr bwMode="auto">
          <a:xfrm flipV="1">
            <a:off x="3503613" y="1400175"/>
            <a:ext cx="0" cy="400050"/>
          </a:xfrm>
          <a:prstGeom prst="line">
            <a:avLst/>
          </a:prstGeom>
          <a:noFill/>
          <a:ln w="57150">
            <a:solidFill>
              <a:srgbClr val="333333"/>
            </a:solidFill>
            <a:round/>
            <a:headEnd type="triangle" w="med" len="med"/>
            <a:tailEnd/>
          </a:ln>
        </p:spPr>
        <p:txBody>
          <a:bodyPr/>
          <a:lstStyle/>
          <a:p>
            <a:endParaRPr lang="en-US"/>
          </a:p>
        </p:txBody>
      </p:sp>
      <p:sp>
        <p:nvSpPr>
          <p:cNvPr id="35852" name="Freeform 28"/>
          <p:cNvSpPr>
            <a:spLocks/>
          </p:cNvSpPr>
          <p:nvPr/>
        </p:nvSpPr>
        <p:spPr bwMode="auto">
          <a:xfrm>
            <a:off x="3803650" y="871538"/>
            <a:ext cx="585788" cy="104775"/>
          </a:xfrm>
          <a:custGeom>
            <a:avLst/>
            <a:gdLst>
              <a:gd name="T0" fmla="*/ 0 w 369"/>
              <a:gd name="T1" fmla="*/ 2147483647 h 66"/>
              <a:gd name="T2" fmla="*/ 2147483647 w 369"/>
              <a:gd name="T3" fmla="*/ 2147483647 h 66"/>
              <a:gd name="T4" fmla="*/ 2147483647 w 369"/>
              <a:gd name="T5" fmla="*/ 2147483647 h 66"/>
              <a:gd name="T6" fmla="*/ 2147483647 w 369"/>
              <a:gd name="T7" fmla="*/ 2147483647 h 66"/>
              <a:gd name="T8" fmla="*/ 0 60000 65536"/>
              <a:gd name="T9" fmla="*/ 0 60000 65536"/>
              <a:gd name="T10" fmla="*/ 0 60000 65536"/>
              <a:gd name="T11" fmla="*/ 0 60000 65536"/>
              <a:gd name="T12" fmla="*/ 0 w 369"/>
              <a:gd name="T13" fmla="*/ 0 h 66"/>
              <a:gd name="T14" fmla="*/ 369 w 369"/>
              <a:gd name="T15" fmla="*/ 66 h 66"/>
            </a:gdLst>
            <a:ahLst/>
            <a:cxnLst>
              <a:cxn ang="T8">
                <a:pos x="T0" y="T1"/>
              </a:cxn>
              <a:cxn ang="T9">
                <a:pos x="T2" y="T3"/>
              </a:cxn>
              <a:cxn ang="T10">
                <a:pos x="T4" y="T5"/>
              </a:cxn>
              <a:cxn ang="T11">
                <a:pos x="T6" y="T7"/>
              </a:cxn>
            </a:cxnLst>
            <a:rect l="T12" t="T13" r="T14" b="T15"/>
            <a:pathLst>
              <a:path w="369" h="66">
                <a:moveTo>
                  <a:pt x="0" y="66"/>
                </a:moveTo>
                <a:cubicBezTo>
                  <a:pt x="46" y="41"/>
                  <a:pt x="92" y="16"/>
                  <a:pt x="135" y="8"/>
                </a:cubicBezTo>
                <a:cubicBezTo>
                  <a:pt x="178" y="0"/>
                  <a:pt x="218" y="7"/>
                  <a:pt x="257" y="17"/>
                </a:cubicBezTo>
                <a:cubicBezTo>
                  <a:pt x="296" y="27"/>
                  <a:pt x="332" y="46"/>
                  <a:pt x="369" y="66"/>
                </a:cubicBezTo>
              </a:path>
            </a:pathLst>
          </a:custGeom>
          <a:noFill/>
          <a:ln w="57150">
            <a:solidFill>
              <a:srgbClr val="333333"/>
            </a:solidFill>
            <a:round/>
            <a:headEnd/>
            <a:tailEnd type="triangle" w="med" len="med"/>
          </a:ln>
        </p:spPr>
        <p:txBody>
          <a:bodyPr/>
          <a:lstStyle/>
          <a:p>
            <a:endParaRPr lang="en-US"/>
          </a:p>
        </p:txBody>
      </p:sp>
      <p:sp>
        <p:nvSpPr>
          <p:cNvPr id="35853" name="Freeform 29"/>
          <p:cNvSpPr>
            <a:spLocks/>
          </p:cNvSpPr>
          <p:nvPr/>
        </p:nvSpPr>
        <p:spPr bwMode="auto">
          <a:xfrm flipV="1">
            <a:off x="2605088" y="2195513"/>
            <a:ext cx="585787" cy="104775"/>
          </a:xfrm>
          <a:custGeom>
            <a:avLst/>
            <a:gdLst>
              <a:gd name="T0" fmla="*/ 0 w 369"/>
              <a:gd name="T1" fmla="*/ 2147483647 h 66"/>
              <a:gd name="T2" fmla="*/ 2147483647 w 369"/>
              <a:gd name="T3" fmla="*/ 2147483647 h 66"/>
              <a:gd name="T4" fmla="*/ 2147483647 w 369"/>
              <a:gd name="T5" fmla="*/ 2147483647 h 66"/>
              <a:gd name="T6" fmla="*/ 2147483647 w 369"/>
              <a:gd name="T7" fmla="*/ 2147483647 h 66"/>
              <a:gd name="T8" fmla="*/ 0 60000 65536"/>
              <a:gd name="T9" fmla="*/ 0 60000 65536"/>
              <a:gd name="T10" fmla="*/ 0 60000 65536"/>
              <a:gd name="T11" fmla="*/ 0 60000 65536"/>
              <a:gd name="T12" fmla="*/ 0 w 369"/>
              <a:gd name="T13" fmla="*/ 0 h 66"/>
              <a:gd name="T14" fmla="*/ 369 w 369"/>
              <a:gd name="T15" fmla="*/ 66 h 66"/>
            </a:gdLst>
            <a:ahLst/>
            <a:cxnLst>
              <a:cxn ang="T8">
                <a:pos x="T0" y="T1"/>
              </a:cxn>
              <a:cxn ang="T9">
                <a:pos x="T2" y="T3"/>
              </a:cxn>
              <a:cxn ang="T10">
                <a:pos x="T4" y="T5"/>
              </a:cxn>
              <a:cxn ang="T11">
                <a:pos x="T6" y="T7"/>
              </a:cxn>
            </a:cxnLst>
            <a:rect l="T12" t="T13" r="T14" b="T15"/>
            <a:pathLst>
              <a:path w="369" h="66">
                <a:moveTo>
                  <a:pt x="0" y="66"/>
                </a:moveTo>
                <a:cubicBezTo>
                  <a:pt x="46" y="41"/>
                  <a:pt x="92" y="16"/>
                  <a:pt x="135" y="8"/>
                </a:cubicBezTo>
                <a:cubicBezTo>
                  <a:pt x="178" y="0"/>
                  <a:pt x="218" y="7"/>
                  <a:pt x="257" y="17"/>
                </a:cubicBezTo>
                <a:cubicBezTo>
                  <a:pt x="296" y="27"/>
                  <a:pt x="332" y="46"/>
                  <a:pt x="369" y="66"/>
                </a:cubicBezTo>
              </a:path>
            </a:pathLst>
          </a:custGeom>
          <a:noFill/>
          <a:ln w="57150">
            <a:solidFill>
              <a:srgbClr val="333333"/>
            </a:solidFill>
            <a:round/>
            <a:headEnd type="triangle" w="med" len="med"/>
            <a:tailEnd/>
          </a:ln>
        </p:spPr>
        <p:txBody>
          <a:bodyPr/>
          <a:lstStyle/>
          <a:p>
            <a:endParaRPr lang="en-US"/>
          </a:p>
        </p:txBody>
      </p:sp>
      <p:sp>
        <p:nvSpPr>
          <p:cNvPr id="35854" name="Text Box 30"/>
          <p:cNvSpPr txBox="1">
            <a:spLocks noChangeArrowheads="1"/>
          </p:cNvSpPr>
          <p:nvPr/>
        </p:nvSpPr>
        <p:spPr bwMode="auto">
          <a:xfrm>
            <a:off x="3176588" y="981075"/>
            <a:ext cx="376237" cy="369888"/>
          </a:xfrm>
          <a:prstGeom prst="rect">
            <a:avLst/>
          </a:prstGeom>
          <a:noFill/>
          <a:ln w="9525">
            <a:noFill/>
            <a:miter lim="800000"/>
            <a:headEnd/>
            <a:tailEnd/>
          </a:ln>
        </p:spPr>
        <p:txBody>
          <a:bodyPr wrap="none">
            <a:spAutoFit/>
          </a:bodyPr>
          <a:lstStyle/>
          <a:p>
            <a:r>
              <a:rPr lang="en-US"/>
              <a:t>1/</a:t>
            </a:r>
          </a:p>
        </p:txBody>
      </p:sp>
      <p:sp>
        <p:nvSpPr>
          <p:cNvPr id="35855" name="Text Box 31"/>
          <p:cNvSpPr txBox="1">
            <a:spLocks noChangeArrowheads="1"/>
          </p:cNvSpPr>
          <p:nvPr/>
        </p:nvSpPr>
        <p:spPr bwMode="auto">
          <a:xfrm>
            <a:off x="3265488" y="1855788"/>
            <a:ext cx="376237" cy="369887"/>
          </a:xfrm>
          <a:prstGeom prst="rect">
            <a:avLst/>
          </a:prstGeom>
          <a:noFill/>
          <a:ln w="9525">
            <a:noFill/>
            <a:miter lim="800000"/>
            <a:headEnd/>
            <a:tailEnd/>
          </a:ln>
        </p:spPr>
        <p:txBody>
          <a:bodyPr wrap="none">
            <a:spAutoFit/>
          </a:bodyPr>
          <a:lstStyle/>
          <a:p>
            <a:r>
              <a:rPr lang="en-US"/>
              <a:t>2/</a:t>
            </a:r>
          </a:p>
        </p:txBody>
      </p:sp>
      <p:sp>
        <p:nvSpPr>
          <p:cNvPr id="35856" name="Text Box 32"/>
          <p:cNvSpPr txBox="1">
            <a:spLocks noChangeArrowheads="1"/>
          </p:cNvSpPr>
          <p:nvPr/>
        </p:nvSpPr>
        <p:spPr bwMode="auto">
          <a:xfrm>
            <a:off x="2032000" y="1855788"/>
            <a:ext cx="376238" cy="369887"/>
          </a:xfrm>
          <a:prstGeom prst="rect">
            <a:avLst/>
          </a:prstGeom>
          <a:noFill/>
          <a:ln w="9525">
            <a:noFill/>
            <a:miter lim="800000"/>
            <a:headEnd/>
            <a:tailEnd/>
          </a:ln>
        </p:spPr>
        <p:txBody>
          <a:bodyPr wrap="none">
            <a:spAutoFit/>
          </a:bodyPr>
          <a:lstStyle/>
          <a:p>
            <a:r>
              <a:rPr lang="en-US"/>
              <a:t>3/</a:t>
            </a:r>
          </a:p>
        </p:txBody>
      </p:sp>
      <p:sp>
        <p:nvSpPr>
          <p:cNvPr id="35857" name="Text Box 33"/>
          <p:cNvSpPr txBox="1">
            <a:spLocks noChangeArrowheads="1"/>
          </p:cNvSpPr>
          <p:nvPr/>
        </p:nvSpPr>
        <p:spPr bwMode="auto">
          <a:xfrm>
            <a:off x="2249488" y="1855788"/>
            <a:ext cx="312737" cy="369887"/>
          </a:xfrm>
          <a:prstGeom prst="rect">
            <a:avLst/>
          </a:prstGeom>
          <a:noFill/>
          <a:ln w="9525">
            <a:noFill/>
            <a:miter lim="800000"/>
            <a:headEnd/>
            <a:tailEnd/>
          </a:ln>
        </p:spPr>
        <p:txBody>
          <a:bodyPr wrap="none">
            <a:spAutoFit/>
          </a:bodyPr>
          <a:lstStyle/>
          <a:p>
            <a:r>
              <a:rPr lang="en-US"/>
              <a:t>4</a:t>
            </a:r>
          </a:p>
        </p:txBody>
      </p:sp>
      <p:sp>
        <p:nvSpPr>
          <p:cNvPr id="35858" name="Text Box 34"/>
          <p:cNvSpPr txBox="1">
            <a:spLocks noChangeArrowheads="1"/>
          </p:cNvSpPr>
          <p:nvPr/>
        </p:nvSpPr>
        <p:spPr bwMode="auto">
          <a:xfrm>
            <a:off x="4625975" y="1855788"/>
            <a:ext cx="312738" cy="369887"/>
          </a:xfrm>
          <a:prstGeom prst="rect">
            <a:avLst/>
          </a:prstGeom>
          <a:noFill/>
          <a:ln w="9525">
            <a:noFill/>
            <a:miter lim="800000"/>
            <a:headEnd/>
            <a:tailEnd/>
          </a:ln>
        </p:spPr>
        <p:txBody>
          <a:bodyPr wrap="none">
            <a:spAutoFit/>
          </a:bodyPr>
          <a:lstStyle/>
          <a:p>
            <a:r>
              <a:rPr lang="en-US"/>
              <a:t>6</a:t>
            </a:r>
          </a:p>
        </p:txBody>
      </p:sp>
      <p:sp>
        <p:nvSpPr>
          <p:cNvPr id="35859" name="Text Box 35"/>
          <p:cNvSpPr txBox="1">
            <a:spLocks noChangeArrowheads="1"/>
          </p:cNvSpPr>
          <p:nvPr/>
        </p:nvSpPr>
        <p:spPr bwMode="auto">
          <a:xfrm>
            <a:off x="4418013" y="1855788"/>
            <a:ext cx="376237" cy="369887"/>
          </a:xfrm>
          <a:prstGeom prst="rect">
            <a:avLst/>
          </a:prstGeom>
          <a:noFill/>
          <a:ln w="9525">
            <a:noFill/>
            <a:miter lim="800000"/>
            <a:headEnd/>
            <a:tailEnd/>
          </a:ln>
        </p:spPr>
        <p:txBody>
          <a:bodyPr wrap="none">
            <a:spAutoFit/>
          </a:bodyPr>
          <a:lstStyle/>
          <a:p>
            <a:r>
              <a:rPr lang="en-US"/>
              <a:t>5/</a:t>
            </a:r>
          </a:p>
        </p:txBody>
      </p:sp>
      <p:sp>
        <p:nvSpPr>
          <p:cNvPr id="35860" name="Text Box 36"/>
          <p:cNvSpPr txBox="1">
            <a:spLocks noChangeArrowheads="1"/>
          </p:cNvSpPr>
          <p:nvPr/>
        </p:nvSpPr>
        <p:spPr bwMode="auto">
          <a:xfrm>
            <a:off x="3497263" y="1855788"/>
            <a:ext cx="312737" cy="369887"/>
          </a:xfrm>
          <a:prstGeom prst="rect">
            <a:avLst/>
          </a:prstGeom>
          <a:noFill/>
          <a:ln w="9525">
            <a:noFill/>
            <a:miter lim="800000"/>
            <a:headEnd/>
            <a:tailEnd/>
          </a:ln>
        </p:spPr>
        <p:txBody>
          <a:bodyPr wrap="none">
            <a:spAutoFit/>
          </a:bodyPr>
          <a:lstStyle/>
          <a:p>
            <a:r>
              <a:rPr lang="en-US"/>
              <a:t>7</a:t>
            </a:r>
          </a:p>
        </p:txBody>
      </p:sp>
      <p:sp>
        <p:nvSpPr>
          <p:cNvPr id="35861" name="Text Box 37"/>
          <p:cNvSpPr txBox="1">
            <a:spLocks noChangeArrowheads="1"/>
          </p:cNvSpPr>
          <p:nvPr/>
        </p:nvSpPr>
        <p:spPr bwMode="auto">
          <a:xfrm>
            <a:off x="4419600" y="981075"/>
            <a:ext cx="376238" cy="369888"/>
          </a:xfrm>
          <a:prstGeom prst="rect">
            <a:avLst/>
          </a:prstGeom>
          <a:noFill/>
          <a:ln w="9525">
            <a:noFill/>
            <a:miter lim="800000"/>
            <a:headEnd/>
            <a:tailEnd/>
          </a:ln>
        </p:spPr>
        <p:txBody>
          <a:bodyPr wrap="none">
            <a:spAutoFit/>
          </a:bodyPr>
          <a:lstStyle/>
          <a:p>
            <a:r>
              <a:rPr lang="en-US"/>
              <a:t>8/</a:t>
            </a:r>
          </a:p>
        </p:txBody>
      </p:sp>
      <p:sp>
        <p:nvSpPr>
          <p:cNvPr id="35862" name="Text Box 38"/>
          <p:cNvSpPr txBox="1">
            <a:spLocks noChangeArrowheads="1"/>
          </p:cNvSpPr>
          <p:nvPr/>
        </p:nvSpPr>
        <p:spPr bwMode="auto">
          <a:xfrm>
            <a:off x="1943100" y="981075"/>
            <a:ext cx="487363" cy="369888"/>
          </a:xfrm>
          <a:prstGeom prst="rect">
            <a:avLst/>
          </a:prstGeom>
          <a:noFill/>
          <a:ln w="9525">
            <a:noFill/>
            <a:miter lim="800000"/>
            <a:headEnd/>
            <a:tailEnd/>
          </a:ln>
        </p:spPr>
        <p:txBody>
          <a:bodyPr wrap="none">
            <a:spAutoFit/>
          </a:bodyPr>
          <a:lstStyle/>
          <a:p>
            <a:r>
              <a:rPr lang="en-US"/>
              <a:t>11/</a:t>
            </a:r>
          </a:p>
        </p:txBody>
      </p:sp>
      <p:sp>
        <p:nvSpPr>
          <p:cNvPr id="35863" name="Text Box 39"/>
          <p:cNvSpPr txBox="1">
            <a:spLocks noChangeArrowheads="1"/>
          </p:cNvSpPr>
          <p:nvPr/>
        </p:nvSpPr>
        <p:spPr bwMode="auto">
          <a:xfrm>
            <a:off x="715963" y="1857375"/>
            <a:ext cx="504825" cy="369888"/>
          </a:xfrm>
          <a:prstGeom prst="rect">
            <a:avLst/>
          </a:prstGeom>
          <a:noFill/>
          <a:ln w="9525">
            <a:noFill/>
            <a:miter lim="800000"/>
            <a:headEnd/>
            <a:tailEnd/>
          </a:ln>
        </p:spPr>
        <p:txBody>
          <a:bodyPr wrap="none">
            <a:spAutoFit/>
          </a:bodyPr>
          <a:lstStyle/>
          <a:p>
            <a:r>
              <a:rPr lang="en-US"/>
              <a:t>12/</a:t>
            </a:r>
          </a:p>
        </p:txBody>
      </p:sp>
      <p:sp>
        <p:nvSpPr>
          <p:cNvPr id="35864" name="Line 40"/>
          <p:cNvSpPr>
            <a:spLocks noChangeShapeType="1"/>
          </p:cNvSpPr>
          <p:nvPr/>
        </p:nvSpPr>
        <p:spPr bwMode="auto">
          <a:xfrm flipH="1">
            <a:off x="1417638" y="1358900"/>
            <a:ext cx="593725" cy="522288"/>
          </a:xfrm>
          <a:prstGeom prst="line">
            <a:avLst/>
          </a:prstGeom>
          <a:noFill/>
          <a:ln w="57150">
            <a:solidFill>
              <a:srgbClr val="333333"/>
            </a:solidFill>
            <a:round/>
            <a:headEnd/>
            <a:tailEnd type="triangle" w="med" len="med"/>
          </a:ln>
        </p:spPr>
        <p:txBody>
          <a:bodyPr/>
          <a:lstStyle/>
          <a:p>
            <a:endParaRPr lang="en-US"/>
          </a:p>
        </p:txBody>
      </p:sp>
      <p:sp>
        <p:nvSpPr>
          <p:cNvPr id="35865" name="Text Box 41"/>
          <p:cNvSpPr txBox="1">
            <a:spLocks noChangeArrowheads="1"/>
          </p:cNvSpPr>
          <p:nvPr/>
        </p:nvSpPr>
        <p:spPr bwMode="auto">
          <a:xfrm>
            <a:off x="731838" y="981075"/>
            <a:ext cx="504825" cy="369888"/>
          </a:xfrm>
          <a:prstGeom prst="rect">
            <a:avLst/>
          </a:prstGeom>
          <a:noFill/>
          <a:ln w="9525">
            <a:noFill/>
            <a:miter lim="800000"/>
            <a:headEnd/>
            <a:tailEnd/>
          </a:ln>
        </p:spPr>
        <p:txBody>
          <a:bodyPr wrap="none">
            <a:spAutoFit/>
          </a:bodyPr>
          <a:lstStyle/>
          <a:p>
            <a:r>
              <a:rPr lang="en-US"/>
              <a:t>13/</a:t>
            </a:r>
          </a:p>
        </p:txBody>
      </p:sp>
      <p:sp>
        <p:nvSpPr>
          <p:cNvPr id="35866" name="Text Box 42"/>
          <p:cNvSpPr txBox="1">
            <a:spLocks noChangeArrowheads="1"/>
          </p:cNvSpPr>
          <p:nvPr/>
        </p:nvSpPr>
        <p:spPr bwMode="auto">
          <a:xfrm>
            <a:off x="4651375" y="981075"/>
            <a:ext cx="312738" cy="369888"/>
          </a:xfrm>
          <a:prstGeom prst="rect">
            <a:avLst/>
          </a:prstGeom>
          <a:noFill/>
          <a:ln w="9525">
            <a:noFill/>
            <a:miter lim="800000"/>
            <a:headEnd/>
            <a:tailEnd/>
          </a:ln>
        </p:spPr>
        <p:txBody>
          <a:bodyPr wrap="none">
            <a:spAutoFit/>
          </a:bodyPr>
          <a:lstStyle/>
          <a:p>
            <a:r>
              <a:rPr lang="en-US"/>
              <a:t>9</a:t>
            </a:r>
          </a:p>
        </p:txBody>
      </p:sp>
      <p:sp>
        <p:nvSpPr>
          <p:cNvPr id="35867" name="Text Box 43"/>
          <p:cNvSpPr txBox="1">
            <a:spLocks noChangeArrowheads="1"/>
          </p:cNvSpPr>
          <p:nvPr/>
        </p:nvSpPr>
        <p:spPr bwMode="auto">
          <a:xfrm>
            <a:off x="3390900" y="981075"/>
            <a:ext cx="441325" cy="369888"/>
          </a:xfrm>
          <a:prstGeom prst="rect">
            <a:avLst/>
          </a:prstGeom>
          <a:noFill/>
          <a:ln w="9525">
            <a:noFill/>
            <a:miter lim="800000"/>
            <a:headEnd/>
            <a:tailEnd/>
          </a:ln>
        </p:spPr>
        <p:txBody>
          <a:bodyPr wrap="none">
            <a:spAutoFit/>
          </a:bodyPr>
          <a:lstStyle/>
          <a:p>
            <a:r>
              <a:rPr lang="en-US"/>
              <a:t>10</a:t>
            </a:r>
          </a:p>
        </p:txBody>
      </p:sp>
      <p:sp>
        <p:nvSpPr>
          <p:cNvPr id="35868" name="Text Box 44"/>
          <p:cNvSpPr txBox="1">
            <a:spLocks noChangeArrowheads="1"/>
          </p:cNvSpPr>
          <p:nvPr/>
        </p:nvSpPr>
        <p:spPr bwMode="auto">
          <a:xfrm>
            <a:off x="1052513" y="981075"/>
            <a:ext cx="441325" cy="369888"/>
          </a:xfrm>
          <a:prstGeom prst="rect">
            <a:avLst/>
          </a:prstGeom>
          <a:noFill/>
          <a:ln w="9525">
            <a:noFill/>
            <a:miter lim="800000"/>
            <a:headEnd/>
            <a:tailEnd/>
          </a:ln>
        </p:spPr>
        <p:txBody>
          <a:bodyPr wrap="none">
            <a:spAutoFit/>
          </a:bodyPr>
          <a:lstStyle/>
          <a:p>
            <a:r>
              <a:rPr lang="en-US"/>
              <a:t>14</a:t>
            </a:r>
          </a:p>
        </p:txBody>
      </p:sp>
      <p:sp>
        <p:nvSpPr>
          <p:cNvPr id="35869" name="Text Box 45"/>
          <p:cNvSpPr txBox="1">
            <a:spLocks noChangeArrowheads="1"/>
          </p:cNvSpPr>
          <p:nvPr/>
        </p:nvSpPr>
        <p:spPr bwMode="auto">
          <a:xfrm>
            <a:off x="1016000" y="1857375"/>
            <a:ext cx="441325" cy="369888"/>
          </a:xfrm>
          <a:prstGeom prst="rect">
            <a:avLst/>
          </a:prstGeom>
          <a:noFill/>
          <a:ln w="9525">
            <a:noFill/>
            <a:miter lim="800000"/>
            <a:headEnd/>
            <a:tailEnd/>
          </a:ln>
        </p:spPr>
        <p:txBody>
          <a:bodyPr wrap="none">
            <a:spAutoFit/>
          </a:bodyPr>
          <a:lstStyle/>
          <a:p>
            <a:r>
              <a:rPr lang="en-US"/>
              <a:t>15</a:t>
            </a:r>
          </a:p>
        </p:txBody>
      </p:sp>
      <p:sp>
        <p:nvSpPr>
          <p:cNvPr id="35870" name="Text Box 46"/>
          <p:cNvSpPr txBox="1">
            <a:spLocks noChangeArrowheads="1"/>
          </p:cNvSpPr>
          <p:nvPr/>
        </p:nvSpPr>
        <p:spPr bwMode="auto">
          <a:xfrm>
            <a:off x="2284413" y="981075"/>
            <a:ext cx="441325" cy="369888"/>
          </a:xfrm>
          <a:prstGeom prst="rect">
            <a:avLst/>
          </a:prstGeom>
          <a:noFill/>
          <a:ln w="9525">
            <a:noFill/>
            <a:miter lim="800000"/>
            <a:headEnd/>
            <a:tailEnd/>
          </a:ln>
        </p:spPr>
        <p:txBody>
          <a:bodyPr wrap="none">
            <a:spAutoFit/>
          </a:bodyPr>
          <a:lstStyle/>
          <a:p>
            <a:r>
              <a:rPr lang="en-US"/>
              <a:t>16</a:t>
            </a:r>
          </a:p>
        </p:txBody>
      </p:sp>
      <p:sp>
        <p:nvSpPr>
          <p:cNvPr id="15391" name="Freeform 47"/>
          <p:cNvSpPr>
            <a:spLocks/>
          </p:cNvSpPr>
          <p:nvPr/>
        </p:nvSpPr>
        <p:spPr bwMode="auto">
          <a:xfrm>
            <a:off x="531813" y="2971800"/>
            <a:ext cx="2311400" cy="1736725"/>
          </a:xfrm>
          <a:custGeom>
            <a:avLst/>
            <a:gdLst>
              <a:gd name="T0" fmla="*/ 2147483647 w 1456"/>
              <a:gd name="T1" fmla="*/ 2147483647 h 1094"/>
              <a:gd name="T2" fmla="*/ 2147483647 w 1456"/>
              <a:gd name="T3" fmla="*/ 0 h 1094"/>
              <a:gd name="T4" fmla="*/ 2147483647 w 1456"/>
              <a:gd name="T5" fmla="*/ 2147483647 h 1094"/>
              <a:gd name="T6" fmla="*/ 2147483647 w 1456"/>
              <a:gd name="T7" fmla="*/ 2147483647 h 1094"/>
              <a:gd name="T8" fmla="*/ 2147483647 w 1456"/>
              <a:gd name="T9" fmla="*/ 2147483647 h 1094"/>
              <a:gd name="T10" fmla="*/ 2147483647 w 1456"/>
              <a:gd name="T11" fmla="*/ 2147483647 h 1094"/>
              <a:gd name="T12" fmla="*/ 2147483647 w 1456"/>
              <a:gd name="T13" fmla="*/ 2147483647 h 1094"/>
              <a:gd name="T14" fmla="*/ 2147483647 w 1456"/>
              <a:gd name="T15" fmla="*/ 2147483647 h 1094"/>
              <a:gd name="T16" fmla="*/ 2147483647 w 1456"/>
              <a:gd name="T17" fmla="*/ 2147483647 h 1094"/>
              <a:gd name="T18" fmla="*/ 2147483647 w 1456"/>
              <a:gd name="T19" fmla="*/ 2147483647 h 1094"/>
              <a:gd name="T20" fmla="*/ 2147483647 w 1456"/>
              <a:gd name="T21" fmla="*/ 2147483647 h 1094"/>
              <a:gd name="T22" fmla="*/ 2147483647 w 1456"/>
              <a:gd name="T23" fmla="*/ 2147483647 h 1094"/>
              <a:gd name="T24" fmla="*/ 2147483647 w 1456"/>
              <a:gd name="T25" fmla="*/ 2147483647 h 1094"/>
              <a:gd name="T26" fmla="*/ 2147483647 w 1456"/>
              <a:gd name="T27" fmla="*/ 2147483647 h 1094"/>
              <a:gd name="T28" fmla="*/ 2147483647 w 1456"/>
              <a:gd name="T29" fmla="*/ 2147483647 h 1094"/>
              <a:gd name="T30" fmla="*/ 2147483647 w 1456"/>
              <a:gd name="T31" fmla="*/ 2147483647 h 1094"/>
              <a:gd name="T32" fmla="*/ 2147483647 w 1456"/>
              <a:gd name="T33" fmla="*/ 2147483647 h 1094"/>
              <a:gd name="T34" fmla="*/ 2147483647 w 1456"/>
              <a:gd name="T35" fmla="*/ 2147483647 h 1094"/>
              <a:gd name="T36" fmla="*/ 2147483647 w 1456"/>
              <a:gd name="T37" fmla="*/ 2147483647 h 1094"/>
              <a:gd name="T38" fmla="*/ 2147483647 w 1456"/>
              <a:gd name="T39" fmla="*/ 2147483647 h 1094"/>
              <a:gd name="T40" fmla="*/ 2147483647 w 1456"/>
              <a:gd name="T41" fmla="*/ 2147483647 h 1094"/>
              <a:gd name="T42" fmla="*/ 2147483647 w 1456"/>
              <a:gd name="T43" fmla="*/ 2147483647 h 1094"/>
              <a:gd name="T44" fmla="*/ 2147483647 w 1456"/>
              <a:gd name="T45" fmla="*/ 2147483647 h 1094"/>
              <a:gd name="T46" fmla="*/ 2147483647 w 1456"/>
              <a:gd name="T47" fmla="*/ 2147483647 h 1094"/>
              <a:gd name="T48" fmla="*/ 2147483647 w 1456"/>
              <a:gd name="T49" fmla="*/ 2147483647 h 1094"/>
              <a:gd name="T50" fmla="*/ 2147483647 w 1456"/>
              <a:gd name="T51" fmla="*/ 2147483647 h 1094"/>
              <a:gd name="T52" fmla="*/ 2147483647 w 1456"/>
              <a:gd name="T53" fmla="*/ 2147483647 h 1094"/>
              <a:gd name="T54" fmla="*/ 2147483647 w 1456"/>
              <a:gd name="T55" fmla="*/ 2147483647 h 1094"/>
              <a:gd name="T56" fmla="*/ 2147483647 w 1456"/>
              <a:gd name="T57" fmla="*/ 2147483647 h 1094"/>
              <a:gd name="T58" fmla="*/ 2147483647 w 1456"/>
              <a:gd name="T59" fmla="*/ 2147483647 h 1094"/>
              <a:gd name="T60" fmla="*/ 2147483647 w 1456"/>
              <a:gd name="T61" fmla="*/ 2147483647 h 1094"/>
              <a:gd name="T62" fmla="*/ 2147483647 w 1456"/>
              <a:gd name="T63" fmla="*/ 2147483647 h 1094"/>
              <a:gd name="T64" fmla="*/ 2147483647 w 1456"/>
              <a:gd name="T65" fmla="*/ 2147483647 h 1094"/>
              <a:gd name="T66" fmla="*/ 2147483647 w 1456"/>
              <a:gd name="T67" fmla="*/ 2147483647 h 1094"/>
              <a:gd name="T68" fmla="*/ 2147483647 w 1456"/>
              <a:gd name="T69" fmla="*/ 2147483647 h 1094"/>
              <a:gd name="T70" fmla="*/ 2147483647 w 1456"/>
              <a:gd name="T71" fmla="*/ 2147483647 h 1094"/>
              <a:gd name="T72" fmla="*/ 2147483647 w 1456"/>
              <a:gd name="T73" fmla="*/ 2147483647 h 109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456"/>
              <a:gd name="T112" fmla="*/ 0 h 1094"/>
              <a:gd name="T113" fmla="*/ 1456 w 1456"/>
              <a:gd name="T114" fmla="*/ 1094 h 109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456" h="1094">
                <a:moveTo>
                  <a:pt x="102" y="14"/>
                </a:moveTo>
                <a:cubicBezTo>
                  <a:pt x="209" y="19"/>
                  <a:pt x="308" y="6"/>
                  <a:pt x="413" y="0"/>
                </a:cubicBezTo>
                <a:cubicBezTo>
                  <a:pt x="698" y="8"/>
                  <a:pt x="982" y="15"/>
                  <a:pt x="1268" y="18"/>
                </a:cubicBezTo>
                <a:cubicBezTo>
                  <a:pt x="1291" y="27"/>
                  <a:pt x="1312" y="38"/>
                  <a:pt x="1335" y="45"/>
                </a:cubicBezTo>
                <a:cubicBezTo>
                  <a:pt x="1351" y="55"/>
                  <a:pt x="1365" y="66"/>
                  <a:pt x="1380" y="77"/>
                </a:cubicBezTo>
                <a:cubicBezTo>
                  <a:pt x="1397" y="120"/>
                  <a:pt x="1371" y="56"/>
                  <a:pt x="1394" y="104"/>
                </a:cubicBezTo>
                <a:cubicBezTo>
                  <a:pt x="1413" y="142"/>
                  <a:pt x="1414" y="198"/>
                  <a:pt x="1434" y="239"/>
                </a:cubicBezTo>
                <a:cubicBezTo>
                  <a:pt x="1456" y="285"/>
                  <a:pt x="1432" y="220"/>
                  <a:pt x="1448" y="266"/>
                </a:cubicBezTo>
                <a:cubicBezTo>
                  <a:pt x="1438" y="383"/>
                  <a:pt x="1451" y="491"/>
                  <a:pt x="1308" y="504"/>
                </a:cubicBezTo>
                <a:cubicBezTo>
                  <a:pt x="1284" y="506"/>
                  <a:pt x="1260" y="508"/>
                  <a:pt x="1236" y="509"/>
                </a:cubicBezTo>
                <a:cubicBezTo>
                  <a:pt x="1194" y="511"/>
                  <a:pt x="1152" y="512"/>
                  <a:pt x="1110" y="513"/>
                </a:cubicBezTo>
                <a:cubicBezTo>
                  <a:pt x="1034" y="526"/>
                  <a:pt x="1074" y="521"/>
                  <a:pt x="989" y="527"/>
                </a:cubicBezTo>
                <a:cubicBezTo>
                  <a:pt x="961" y="535"/>
                  <a:pt x="937" y="545"/>
                  <a:pt x="908" y="549"/>
                </a:cubicBezTo>
                <a:cubicBezTo>
                  <a:pt x="890" y="555"/>
                  <a:pt x="872" y="561"/>
                  <a:pt x="854" y="567"/>
                </a:cubicBezTo>
                <a:cubicBezTo>
                  <a:pt x="840" y="576"/>
                  <a:pt x="829" y="580"/>
                  <a:pt x="813" y="585"/>
                </a:cubicBezTo>
                <a:cubicBezTo>
                  <a:pt x="800" y="594"/>
                  <a:pt x="786" y="599"/>
                  <a:pt x="773" y="608"/>
                </a:cubicBezTo>
                <a:cubicBezTo>
                  <a:pt x="762" y="624"/>
                  <a:pt x="744" y="642"/>
                  <a:pt x="728" y="653"/>
                </a:cubicBezTo>
                <a:cubicBezTo>
                  <a:pt x="721" y="671"/>
                  <a:pt x="722" y="678"/>
                  <a:pt x="705" y="689"/>
                </a:cubicBezTo>
                <a:cubicBezTo>
                  <a:pt x="689" y="742"/>
                  <a:pt x="699" y="797"/>
                  <a:pt x="687" y="851"/>
                </a:cubicBezTo>
                <a:cubicBezTo>
                  <a:pt x="685" y="902"/>
                  <a:pt x="698" y="942"/>
                  <a:pt x="665" y="977"/>
                </a:cubicBezTo>
                <a:cubicBezTo>
                  <a:pt x="652" y="1012"/>
                  <a:pt x="671" y="971"/>
                  <a:pt x="647" y="995"/>
                </a:cubicBezTo>
                <a:cubicBezTo>
                  <a:pt x="644" y="998"/>
                  <a:pt x="645" y="1004"/>
                  <a:pt x="642" y="1008"/>
                </a:cubicBezTo>
                <a:cubicBezTo>
                  <a:pt x="639" y="1012"/>
                  <a:pt x="633" y="1014"/>
                  <a:pt x="629" y="1017"/>
                </a:cubicBezTo>
                <a:cubicBezTo>
                  <a:pt x="616" y="1038"/>
                  <a:pt x="585" y="1045"/>
                  <a:pt x="561" y="1053"/>
                </a:cubicBezTo>
                <a:cubicBezTo>
                  <a:pt x="533" y="1062"/>
                  <a:pt x="564" y="1053"/>
                  <a:pt x="534" y="1067"/>
                </a:cubicBezTo>
                <a:cubicBezTo>
                  <a:pt x="504" y="1081"/>
                  <a:pt x="467" y="1088"/>
                  <a:pt x="435" y="1094"/>
                </a:cubicBezTo>
                <a:cubicBezTo>
                  <a:pt x="395" y="1092"/>
                  <a:pt x="354" y="1092"/>
                  <a:pt x="314" y="1089"/>
                </a:cubicBezTo>
                <a:cubicBezTo>
                  <a:pt x="298" y="1088"/>
                  <a:pt x="285" y="1079"/>
                  <a:pt x="269" y="1076"/>
                </a:cubicBezTo>
                <a:cubicBezTo>
                  <a:pt x="222" y="1067"/>
                  <a:pt x="176" y="1055"/>
                  <a:pt x="129" y="1049"/>
                </a:cubicBezTo>
                <a:cubicBezTo>
                  <a:pt x="112" y="1044"/>
                  <a:pt x="101" y="1036"/>
                  <a:pt x="84" y="1031"/>
                </a:cubicBezTo>
                <a:cubicBezTo>
                  <a:pt x="63" y="1017"/>
                  <a:pt x="55" y="1004"/>
                  <a:pt x="35" y="990"/>
                </a:cubicBezTo>
                <a:cubicBezTo>
                  <a:pt x="30" y="977"/>
                  <a:pt x="25" y="963"/>
                  <a:pt x="21" y="950"/>
                </a:cubicBezTo>
                <a:cubicBezTo>
                  <a:pt x="18" y="939"/>
                  <a:pt x="12" y="918"/>
                  <a:pt x="12" y="918"/>
                </a:cubicBezTo>
                <a:cubicBezTo>
                  <a:pt x="18" y="772"/>
                  <a:pt x="11" y="628"/>
                  <a:pt x="8" y="482"/>
                </a:cubicBezTo>
                <a:cubicBezTo>
                  <a:pt x="11" y="396"/>
                  <a:pt x="17" y="328"/>
                  <a:pt x="12" y="243"/>
                </a:cubicBezTo>
                <a:cubicBezTo>
                  <a:pt x="13" y="213"/>
                  <a:pt x="0" y="78"/>
                  <a:pt x="48" y="45"/>
                </a:cubicBezTo>
                <a:cubicBezTo>
                  <a:pt x="60" y="27"/>
                  <a:pt x="81" y="19"/>
                  <a:pt x="102" y="14"/>
                </a:cubicBezTo>
                <a:close/>
              </a:path>
            </a:pathLst>
          </a:custGeom>
          <a:solidFill>
            <a:srgbClr val="3366FF">
              <a:alpha val="30196"/>
            </a:srgbClr>
          </a:solidFill>
          <a:ln w="9525">
            <a:noFill/>
            <a:round/>
            <a:headEnd/>
            <a:tailEnd/>
          </a:ln>
        </p:spPr>
        <p:txBody>
          <a:bodyPr/>
          <a:lstStyle/>
          <a:p>
            <a:endParaRPr lang="en-US"/>
          </a:p>
        </p:txBody>
      </p:sp>
      <p:sp>
        <p:nvSpPr>
          <p:cNvPr id="15392" name="Oval 48"/>
          <p:cNvSpPr>
            <a:spLocks noChangeArrowheads="1"/>
          </p:cNvSpPr>
          <p:nvPr/>
        </p:nvSpPr>
        <p:spPr bwMode="auto">
          <a:xfrm>
            <a:off x="4114800" y="3925888"/>
            <a:ext cx="1208088" cy="849312"/>
          </a:xfrm>
          <a:prstGeom prst="ellipse">
            <a:avLst/>
          </a:prstGeom>
          <a:solidFill>
            <a:srgbClr val="3366FF">
              <a:alpha val="30196"/>
            </a:srgbClr>
          </a:solidFill>
          <a:ln w="9525">
            <a:noFill/>
            <a:round/>
            <a:headEnd/>
            <a:tailEnd/>
          </a:ln>
        </p:spPr>
        <p:txBody>
          <a:bodyPr wrap="none" anchor="ctr"/>
          <a:lstStyle/>
          <a:p>
            <a:endParaRPr lang="en-US"/>
          </a:p>
        </p:txBody>
      </p:sp>
      <p:sp>
        <p:nvSpPr>
          <p:cNvPr id="15393" name="Oval 49"/>
          <p:cNvSpPr>
            <a:spLocks noChangeArrowheads="1"/>
          </p:cNvSpPr>
          <p:nvPr/>
        </p:nvSpPr>
        <p:spPr bwMode="auto">
          <a:xfrm>
            <a:off x="2909888" y="2982913"/>
            <a:ext cx="2322512" cy="920750"/>
          </a:xfrm>
          <a:prstGeom prst="ellipse">
            <a:avLst/>
          </a:prstGeom>
          <a:solidFill>
            <a:srgbClr val="3366FF">
              <a:alpha val="30196"/>
            </a:srgbClr>
          </a:solidFill>
          <a:ln w="9525">
            <a:noFill/>
            <a:round/>
            <a:headEnd/>
            <a:tailEnd/>
          </a:ln>
        </p:spPr>
        <p:txBody>
          <a:bodyPr wrap="none" anchor="ctr"/>
          <a:lstStyle/>
          <a:p>
            <a:endParaRPr lang="en-US"/>
          </a:p>
        </p:txBody>
      </p:sp>
      <p:sp>
        <p:nvSpPr>
          <p:cNvPr id="15394" name="Oval 50"/>
          <p:cNvSpPr>
            <a:spLocks noChangeArrowheads="1"/>
          </p:cNvSpPr>
          <p:nvPr/>
        </p:nvSpPr>
        <p:spPr bwMode="auto">
          <a:xfrm>
            <a:off x="1757363" y="3873500"/>
            <a:ext cx="2322512" cy="920750"/>
          </a:xfrm>
          <a:prstGeom prst="ellipse">
            <a:avLst/>
          </a:prstGeom>
          <a:solidFill>
            <a:srgbClr val="3366FF">
              <a:alpha val="30196"/>
            </a:srgbClr>
          </a:solidFill>
          <a:ln w="9525">
            <a:noFill/>
            <a:round/>
            <a:headEnd/>
            <a:tailEnd/>
          </a:ln>
        </p:spPr>
        <p:txBody>
          <a:bodyPr wrap="none" anchor="ctr"/>
          <a:lstStyle/>
          <a:p>
            <a:endParaRPr lang="en-US"/>
          </a:p>
        </p:txBody>
      </p:sp>
      <p:sp>
        <p:nvSpPr>
          <p:cNvPr id="15395" name="Line 51"/>
          <p:cNvSpPr>
            <a:spLocks noChangeShapeType="1"/>
          </p:cNvSpPr>
          <p:nvPr/>
        </p:nvSpPr>
        <p:spPr bwMode="auto">
          <a:xfrm>
            <a:off x="1558925" y="3479800"/>
            <a:ext cx="342900" cy="0"/>
          </a:xfrm>
          <a:prstGeom prst="line">
            <a:avLst/>
          </a:prstGeom>
          <a:noFill/>
          <a:ln w="57150">
            <a:solidFill>
              <a:srgbClr val="333333"/>
            </a:solidFill>
            <a:round/>
            <a:headEnd type="triangle" w="med" len="med"/>
            <a:tailEnd/>
          </a:ln>
        </p:spPr>
        <p:txBody>
          <a:bodyPr/>
          <a:lstStyle/>
          <a:p>
            <a:endParaRPr lang="en-US"/>
          </a:p>
        </p:txBody>
      </p:sp>
      <p:sp>
        <p:nvSpPr>
          <p:cNvPr id="15396" name="Line 52"/>
          <p:cNvSpPr>
            <a:spLocks noChangeShapeType="1"/>
          </p:cNvSpPr>
          <p:nvPr/>
        </p:nvSpPr>
        <p:spPr bwMode="auto">
          <a:xfrm flipV="1">
            <a:off x="1111250" y="3708400"/>
            <a:ext cx="0" cy="400050"/>
          </a:xfrm>
          <a:prstGeom prst="line">
            <a:avLst/>
          </a:prstGeom>
          <a:noFill/>
          <a:ln w="57150">
            <a:solidFill>
              <a:srgbClr val="333333"/>
            </a:solidFill>
            <a:round/>
            <a:headEnd type="triangle" w="med" len="med"/>
            <a:tailEnd/>
          </a:ln>
        </p:spPr>
        <p:txBody>
          <a:bodyPr/>
          <a:lstStyle/>
          <a:p>
            <a:endParaRPr lang="en-US"/>
          </a:p>
        </p:txBody>
      </p:sp>
      <p:sp>
        <p:nvSpPr>
          <p:cNvPr id="15397" name="Freeform 53"/>
          <p:cNvSpPr>
            <a:spLocks/>
          </p:cNvSpPr>
          <p:nvPr/>
        </p:nvSpPr>
        <p:spPr bwMode="auto">
          <a:xfrm>
            <a:off x="2598738" y="4067175"/>
            <a:ext cx="585787" cy="104775"/>
          </a:xfrm>
          <a:custGeom>
            <a:avLst/>
            <a:gdLst>
              <a:gd name="T0" fmla="*/ 0 w 369"/>
              <a:gd name="T1" fmla="*/ 2147483647 h 66"/>
              <a:gd name="T2" fmla="*/ 2147483647 w 369"/>
              <a:gd name="T3" fmla="*/ 2147483647 h 66"/>
              <a:gd name="T4" fmla="*/ 2147483647 w 369"/>
              <a:gd name="T5" fmla="*/ 2147483647 h 66"/>
              <a:gd name="T6" fmla="*/ 2147483647 w 369"/>
              <a:gd name="T7" fmla="*/ 2147483647 h 66"/>
              <a:gd name="T8" fmla="*/ 0 60000 65536"/>
              <a:gd name="T9" fmla="*/ 0 60000 65536"/>
              <a:gd name="T10" fmla="*/ 0 60000 65536"/>
              <a:gd name="T11" fmla="*/ 0 60000 65536"/>
              <a:gd name="T12" fmla="*/ 0 w 369"/>
              <a:gd name="T13" fmla="*/ 0 h 66"/>
              <a:gd name="T14" fmla="*/ 369 w 369"/>
              <a:gd name="T15" fmla="*/ 66 h 66"/>
            </a:gdLst>
            <a:ahLst/>
            <a:cxnLst>
              <a:cxn ang="T8">
                <a:pos x="T0" y="T1"/>
              </a:cxn>
              <a:cxn ang="T9">
                <a:pos x="T2" y="T3"/>
              </a:cxn>
              <a:cxn ang="T10">
                <a:pos x="T4" y="T5"/>
              </a:cxn>
              <a:cxn ang="T11">
                <a:pos x="T6" y="T7"/>
              </a:cxn>
            </a:cxnLst>
            <a:rect l="T12" t="T13" r="T14" b="T15"/>
            <a:pathLst>
              <a:path w="369" h="66">
                <a:moveTo>
                  <a:pt x="0" y="66"/>
                </a:moveTo>
                <a:cubicBezTo>
                  <a:pt x="46" y="41"/>
                  <a:pt x="92" y="16"/>
                  <a:pt x="135" y="8"/>
                </a:cubicBezTo>
                <a:cubicBezTo>
                  <a:pt x="178" y="0"/>
                  <a:pt x="218" y="7"/>
                  <a:pt x="257" y="17"/>
                </a:cubicBezTo>
                <a:cubicBezTo>
                  <a:pt x="296" y="27"/>
                  <a:pt x="332" y="46"/>
                  <a:pt x="369" y="66"/>
                </a:cubicBezTo>
              </a:path>
            </a:pathLst>
          </a:custGeom>
          <a:noFill/>
          <a:ln w="53975">
            <a:solidFill>
              <a:srgbClr val="333333"/>
            </a:solidFill>
            <a:round/>
            <a:headEnd type="triangle" w="med" len="med"/>
            <a:tailEnd/>
          </a:ln>
        </p:spPr>
        <p:txBody>
          <a:bodyPr/>
          <a:lstStyle/>
          <a:p>
            <a:endParaRPr lang="en-US"/>
          </a:p>
        </p:txBody>
      </p:sp>
      <p:sp>
        <p:nvSpPr>
          <p:cNvPr id="15398" name="Freeform 54"/>
          <p:cNvSpPr>
            <a:spLocks/>
          </p:cNvSpPr>
          <p:nvPr/>
        </p:nvSpPr>
        <p:spPr bwMode="auto">
          <a:xfrm flipV="1">
            <a:off x="3821113" y="3644900"/>
            <a:ext cx="585787" cy="104775"/>
          </a:xfrm>
          <a:custGeom>
            <a:avLst/>
            <a:gdLst>
              <a:gd name="T0" fmla="*/ 0 w 369"/>
              <a:gd name="T1" fmla="*/ 2147483647 h 66"/>
              <a:gd name="T2" fmla="*/ 2147483647 w 369"/>
              <a:gd name="T3" fmla="*/ 2147483647 h 66"/>
              <a:gd name="T4" fmla="*/ 2147483647 w 369"/>
              <a:gd name="T5" fmla="*/ 2147483647 h 66"/>
              <a:gd name="T6" fmla="*/ 2147483647 w 369"/>
              <a:gd name="T7" fmla="*/ 2147483647 h 66"/>
              <a:gd name="T8" fmla="*/ 0 60000 65536"/>
              <a:gd name="T9" fmla="*/ 0 60000 65536"/>
              <a:gd name="T10" fmla="*/ 0 60000 65536"/>
              <a:gd name="T11" fmla="*/ 0 60000 65536"/>
              <a:gd name="T12" fmla="*/ 0 w 369"/>
              <a:gd name="T13" fmla="*/ 0 h 66"/>
              <a:gd name="T14" fmla="*/ 369 w 369"/>
              <a:gd name="T15" fmla="*/ 66 h 66"/>
            </a:gdLst>
            <a:ahLst/>
            <a:cxnLst>
              <a:cxn ang="T8">
                <a:pos x="T0" y="T1"/>
              </a:cxn>
              <a:cxn ang="T9">
                <a:pos x="T2" y="T3"/>
              </a:cxn>
              <a:cxn ang="T10">
                <a:pos x="T4" y="T5"/>
              </a:cxn>
              <a:cxn ang="T11">
                <a:pos x="T6" y="T7"/>
              </a:cxn>
            </a:cxnLst>
            <a:rect l="T12" t="T13" r="T14" b="T15"/>
            <a:pathLst>
              <a:path w="369" h="66">
                <a:moveTo>
                  <a:pt x="0" y="66"/>
                </a:moveTo>
                <a:cubicBezTo>
                  <a:pt x="46" y="41"/>
                  <a:pt x="92" y="16"/>
                  <a:pt x="135" y="8"/>
                </a:cubicBezTo>
                <a:cubicBezTo>
                  <a:pt x="178" y="0"/>
                  <a:pt x="218" y="7"/>
                  <a:pt x="257" y="17"/>
                </a:cubicBezTo>
                <a:cubicBezTo>
                  <a:pt x="296" y="27"/>
                  <a:pt x="332" y="46"/>
                  <a:pt x="369" y="66"/>
                </a:cubicBezTo>
              </a:path>
            </a:pathLst>
          </a:custGeom>
          <a:noFill/>
          <a:ln w="57150">
            <a:solidFill>
              <a:srgbClr val="333333"/>
            </a:solidFill>
            <a:round/>
            <a:headEnd/>
            <a:tailEnd type="triangle" w="med" len="med"/>
          </a:ln>
        </p:spPr>
        <p:txBody>
          <a:bodyPr/>
          <a:lstStyle/>
          <a:p>
            <a:endParaRPr lang="en-US"/>
          </a:p>
        </p:txBody>
      </p:sp>
      <p:sp>
        <p:nvSpPr>
          <p:cNvPr id="35879" name="Text Box 55"/>
          <p:cNvSpPr txBox="1">
            <a:spLocks noChangeArrowheads="1"/>
          </p:cNvSpPr>
          <p:nvPr/>
        </p:nvSpPr>
        <p:spPr bwMode="auto">
          <a:xfrm>
            <a:off x="8188325" y="1420813"/>
            <a:ext cx="357188" cy="646112"/>
          </a:xfrm>
          <a:prstGeom prst="rect">
            <a:avLst/>
          </a:prstGeom>
          <a:noFill/>
          <a:ln w="9525">
            <a:noFill/>
            <a:miter lim="800000"/>
            <a:headEnd/>
            <a:tailEnd/>
          </a:ln>
        </p:spPr>
        <p:txBody>
          <a:bodyPr>
            <a:spAutoFit/>
          </a:bodyPr>
          <a:lstStyle/>
          <a:p>
            <a:pPr algn="ctr"/>
            <a:r>
              <a:rPr lang="en-US"/>
              <a:t>f</a:t>
            </a:r>
          </a:p>
          <a:p>
            <a:pPr algn="ctr"/>
            <a:r>
              <a:rPr lang="en-US"/>
              <a:t>4</a:t>
            </a:r>
          </a:p>
        </p:txBody>
      </p:sp>
      <p:sp>
        <p:nvSpPr>
          <p:cNvPr id="35880" name="Text Box 56"/>
          <p:cNvSpPr txBox="1">
            <a:spLocks noChangeArrowheads="1"/>
          </p:cNvSpPr>
          <p:nvPr/>
        </p:nvSpPr>
        <p:spPr bwMode="auto">
          <a:xfrm>
            <a:off x="7893050" y="1420813"/>
            <a:ext cx="384175" cy="646112"/>
          </a:xfrm>
          <a:prstGeom prst="rect">
            <a:avLst/>
          </a:prstGeom>
          <a:noFill/>
          <a:ln w="9525">
            <a:noFill/>
            <a:miter lim="800000"/>
            <a:headEnd/>
            <a:tailEnd/>
          </a:ln>
        </p:spPr>
        <p:txBody>
          <a:bodyPr>
            <a:spAutoFit/>
          </a:bodyPr>
          <a:lstStyle/>
          <a:p>
            <a:pPr algn="ctr"/>
            <a:r>
              <a:rPr lang="en-US"/>
              <a:t>h</a:t>
            </a:r>
          </a:p>
          <a:p>
            <a:pPr algn="ctr"/>
            <a:r>
              <a:rPr lang="en-US"/>
              <a:t>6</a:t>
            </a:r>
          </a:p>
        </p:txBody>
      </p:sp>
      <p:sp>
        <p:nvSpPr>
          <p:cNvPr id="35881" name="Text Box 57"/>
          <p:cNvSpPr txBox="1">
            <a:spLocks noChangeArrowheads="1"/>
          </p:cNvSpPr>
          <p:nvPr/>
        </p:nvSpPr>
        <p:spPr bwMode="auto">
          <a:xfrm>
            <a:off x="7540625" y="1420813"/>
            <a:ext cx="441325" cy="646112"/>
          </a:xfrm>
          <a:prstGeom prst="rect">
            <a:avLst/>
          </a:prstGeom>
          <a:noFill/>
          <a:ln w="9525">
            <a:noFill/>
            <a:miter lim="800000"/>
            <a:headEnd/>
            <a:tailEnd/>
          </a:ln>
        </p:spPr>
        <p:txBody>
          <a:bodyPr>
            <a:spAutoFit/>
          </a:bodyPr>
          <a:lstStyle/>
          <a:p>
            <a:pPr algn="ctr"/>
            <a:r>
              <a:rPr lang="en-US"/>
              <a:t>g</a:t>
            </a:r>
          </a:p>
          <a:p>
            <a:pPr algn="ctr"/>
            <a:r>
              <a:rPr lang="en-US"/>
              <a:t>7</a:t>
            </a:r>
          </a:p>
        </p:txBody>
      </p:sp>
      <p:sp>
        <p:nvSpPr>
          <p:cNvPr id="35882" name="Text Box 58"/>
          <p:cNvSpPr txBox="1">
            <a:spLocks noChangeArrowheads="1"/>
          </p:cNvSpPr>
          <p:nvPr/>
        </p:nvSpPr>
        <p:spPr bwMode="auto">
          <a:xfrm>
            <a:off x="7188200" y="1420813"/>
            <a:ext cx="441325" cy="646112"/>
          </a:xfrm>
          <a:prstGeom prst="rect">
            <a:avLst/>
          </a:prstGeom>
          <a:noFill/>
          <a:ln w="9525">
            <a:noFill/>
            <a:miter lim="800000"/>
            <a:headEnd/>
            <a:tailEnd/>
          </a:ln>
        </p:spPr>
        <p:txBody>
          <a:bodyPr>
            <a:spAutoFit/>
          </a:bodyPr>
          <a:lstStyle/>
          <a:p>
            <a:pPr algn="ctr"/>
            <a:r>
              <a:rPr lang="en-US"/>
              <a:t>d</a:t>
            </a:r>
          </a:p>
          <a:p>
            <a:pPr algn="ctr"/>
            <a:r>
              <a:rPr lang="en-US"/>
              <a:t>9</a:t>
            </a:r>
          </a:p>
        </p:txBody>
      </p:sp>
      <p:sp>
        <p:nvSpPr>
          <p:cNvPr id="35883" name="Text Box 59"/>
          <p:cNvSpPr txBox="1">
            <a:spLocks noChangeArrowheads="1"/>
          </p:cNvSpPr>
          <p:nvPr/>
        </p:nvSpPr>
        <p:spPr bwMode="auto">
          <a:xfrm>
            <a:off x="6834188" y="1420813"/>
            <a:ext cx="441325" cy="646112"/>
          </a:xfrm>
          <a:prstGeom prst="rect">
            <a:avLst/>
          </a:prstGeom>
          <a:noFill/>
          <a:ln w="9525">
            <a:noFill/>
            <a:miter lim="800000"/>
            <a:headEnd/>
            <a:tailEnd/>
          </a:ln>
        </p:spPr>
        <p:txBody>
          <a:bodyPr>
            <a:spAutoFit/>
          </a:bodyPr>
          <a:lstStyle/>
          <a:p>
            <a:pPr algn="ctr"/>
            <a:r>
              <a:rPr lang="en-US"/>
              <a:t>c</a:t>
            </a:r>
          </a:p>
          <a:p>
            <a:pPr algn="ctr"/>
            <a:r>
              <a:rPr lang="en-US"/>
              <a:t>10</a:t>
            </a:r>
          </a:p>
        </p:txBody>
      </p:sp>
      <p:sp>
        <p:nvSpPr>
          <p:cNvPr id="35884" name="Text Box 60"/>
          <p:cNvSpPr txBox="1">
            <a:spLocks noChangeArrowheads="1"/>
          </p:cNvSpPr>
          <p:nvPr/>
        </p:nvSpPr>
        <p:spPr bwMode="auto">
          <a:xfrm>
            <a:off x="6481763" y="1420813"/>
            <a:ext cx="441325" cy="646112"/>
          </a:xfrm>
          <a:prstGeom prst="rect">
            <a:avLst/>
          </a:prstGeom>
          <a:noFill/>
          <a:ln w="9525">
            <a:noFill/>
            <a:miter lim="800000"/>
            <a:headEnd/>
            <a:tailEnd/>
          </a:ln>
        </p:spPr>
        <p:txBody>
          <a:bodyPr>
            <a:spAutoFit/>
          </a:bodyPr>
          <a:lstStyle/>
          <a:p>
            <a:pPr algn="ctr"/>
            <a:r>
              <a:rPr lang="en-US"/>
              <a:t>a</a:t>
            </a:r>
          </a:p>
          <a:p>
            <a:pPr algn="ctr"/>
            <a:r>
              <a:rPr lang="en-US"/>
              <a:t>14</a:t>
            </a:r>
          </a:p>
        </p:txBody>
      </p:sp>
      <p:sp>
        <p:nvSpPr>
          <p:cNvPr id="35885" name="Text Box 61"/>
          <p:cNvSpPr txBox="1">
            <a:spLocks noChangeArrowheads="1"/>
          </p:cNvSpPr>
          <p:nvPr/>
        </p:nvSpPr>
        <p:spPr bwMode="auto">
          <a:xfrm>
            <a:off x="6129338" y="1420813"/>
            <a:ext cx="441325" cy="646112"/>
          </a:xfrm>
          <a:prstGeom prst="rect">
            <a:avLst/>
          </a:prstGeom>
          <a:noFill/>
          <a:ln w="9525">
            <a:noFill/>
            <a:miter lim="800000"/>
            <a:headEnd/>
            <a:tailEnd/>
          </a:ln>
        </p:spPr>
        <p:txBody>
          <a:bodyPr>
            <a:spAutoFit/>
          </a:bodyPr>
          <a:lstStyle/>
          <a:p>
            <a:pPr algn="ctr"/>
            <a:r>
              <a:rPr lang="en-US"/>
              <a:t>e</a:t>
            </a:r>
          </a:p>
          <a:p>
            <a:pPr algn="ctr"/>
            <a:r>
              <a:rPr lang="en-US"/>
              <a:t>15</a:t>
            </a:r>
          </a:p>
        </p:txBody>
      </p:sp>
      <p:sp>
        <p:nvSpPr>
          <p:cNvPr id="35886" name="Text Box 62"/>
          <p:cNvSpPr txBox="1">
            <a:spLocks noChangeArrowheads="1"/>
          </p:cNvSpPr>
          <p:nvPr/>
        </p:nvSpPr>
        <p:spPr bwMode="auto">
          <a:xfrm>
            <a:off x="5775325" y="1420813"/>
            <a:ext cx="441325" cy="646112"/>
          </a:xfrm>
          <a:prstGeom prst="rect">
            <a:avLst/>
          </a:prstGeom>
          <a:noFill/>
          <a:ln w="9525">
            <a:noFill/>
            <a:miter lim="800000"/>
            <a:headEnd/>
            <a:tailEnd/>
          </a:ln>
        </p:spPr>
        <p:txBody>
          <a:bodyPr>
            <a:spAutoFit/>
          </a:bodyPr>
          <a:lstStyle/>
          <a:p>
            <a:pPr algn="ctr"/>
            <a:r>
              <a:rPr lang="en-US"/>
              <a:t>b</a:t>
            </a:r>
          </a:p>
          <a:p>
            <a:pPr algn="ctr"/>
            <a:r>
              <a:rPr lang="en-US"/>
              <a:t>16</a:t>
            </a:r>
          </a:p>
        </p:txBody>
      </p:sp>
      <p:sp>
        <p:nvSpPr>
          <p:cNvPr id="35887" name="Text Box 63"/>
          <p:cNvSpPr txBox="1">
            <a:spLocks noChangeArrowheads="1"/>
          </p:cNvSpPr>
          <p:nvPr/>
        </p:nvSpPr>
        <p:spPr bwMode="auto">
          <a:xfrm>
            <a:off x="5664200" y="865188"/>
            <a:ext cx="2838450" cy="369887"/>
          </a:xfrm>
          <a:prstGeom prst="rect">
            <a:avLst/>
          </a:prstGeom>
          <a:noFill/>
          <a:ln w="9525">
            <a:noFill/>
            <a:miter lim="800000"/>
            <a:headEnd/>
            <a:tailEnd/>
          </a:ln>
        </p:spPr>
        <p:txBody>
          <a:bodyPr wrap="none">
            <a:spAutoFit/>
          </a:bodyPr>
          <a:lstStyle/>
          <a:p>
            <a:r>
              <a:rPr lang="en-US"/>
              <a:t>DFS on the initial graph G</a:t>
            </a:r>
          </a:p>
        </p:txBody>
      </p:sp>
      <p:sp>
        <p:nvSpPr>
          <p:cNvPr id="15408" name="Text Box 64"/>
          <p:cNvSpPr txBox="1">
            <a:spLocks noChangeArrowheads="1"/>
          </p:cNvSpPr>
          <p:nvPr/>
        </p:nvSpPr>
        <p:spPr bwMode="auto">
          <a:xfrm>
            <a:off x="5788025" y="3082925"/>
            <a:ext cx="2201863" cy="1477963"/>
          </a:xfrm>
          <a:prstGeom prst="rect">
            <a:avLst/>
          </a:prstGeom>
          <a:noFill/>
          <a:ln w="9525">
            <a:noFill/>
            <a:miter lim="800000"/>
            <a:headEnd/>
            <a:tailEnd/>
          </a:ln>
        </p:spPr>
        <p:txBody>
          <a:bodyPr wrap="none">
            <a:spAutoFit/>
          </a:bodyPr>
          <a:lstStyle/>
          <a:p>
            <a:r>
              <a:rPr lang="en-US"/>
              <a:t>DFS on G</a:t>
            </a:r>
            <a:r>
              <a:rPr lang="en-US" baseline="30000"/>
              <a:t>T:</a:t>
            </a:r>
          </a:p>
          <a:p>
            <a:pPr>
              <a:buFontTx/>
              <a:buChar char="•"/>
            </a:pPr>
            <a:r>
              <a:rPr lang="en-US"/>
              <a:t> start at b: visit a, e</a:t>
            </a:r>
          </a:p>
          <a:p>
            <a:pPr>
              <a:buFontTx/>
              <a:buChar char="•"/>
            </a:pPr>
            <a:r>
              <a:rPr lang="en-US"/>
              <a:t> start at c: visit d</a:t>
            </a:r>
          </a:p>
          <a:p>
            <a:pPr>
              <a:buFontTx/>
              <a:buChar char="•"/>
            </a:pPr>
            <a:r>
              <a:rPr lang="en-US"/>
              <a:t> start at g: visit f</a:t>
            </a:r>
          </a:p>
          <a:p>
            <a:pPr>
              <a:buFontTx/>
              <a:buChar char="•"/>
            </a:pPr>
            <a:r>
              <a:rPr lang="en-US"/>
              <a:t> start at h</a:t>
            </a:r>
          </a:p>
        </p:txBody>
      </p:sp>
      <p:sp>
        <p:nvSpPr>
          <p:cNvPr id="15409" name="Text Box 65"/>
          <p:cNvSpPr txBox="1">
            <a:spLocks noChangeArrowheads="1"/>
          </p:cNvSpPr>
          <p:nvPr/>
        </p:nvSpPr>
        <p:spPr bwMode="auto">
          <a:xfrm>
            <a:off x="477838" y="5265738"/>
            <a:ext cx="8129587" cy="369887"/>
          </a:xfrm>
          <a:prstGeom prst="rect">
            <a:avLst/>
          </a:prstGeom>
          <a:noFill/>
          <a:ln w="9525">
            <a:noFill/>
            <a:miter lim="800000"/>
            <a:headEnd/>
            <a:tailEnd/>
          </a:ln>
        </p:spPr>
        <p:txBody>
          <a:bodyPr wrap="none">
            <a:spAutoFit/>
          </a:bodyPr>
          <a:lstStyle/>
          <a:p>
            <a:r>
              <a:rPr lang="en-US"/>
              <a:t>Strongly connected components: C</a:t>
            </a:r>
            <a:r>
              <a:rPr lang="en-US" baseline="-25000"/>
              <a:t>1</a:t>
            </a:r>
            <a:r>
              <a:rPr lang="en-US"/>
              <a:t> = {a, b, e}, C</a:t>
            </a:r>
            <a:r>
              <a:rPr lang="en-US" baseline="-25000"/>
              <a:t>2</a:t>
            </a:r>
            <a:r>
              <a:rPr lang="en-US"/>
              <a:t> = {c, d}, C</a:t>
            </a:r>
            <a:r>
              <a:rPr lang="en-US" baseline="-25000"/>
              <a:t>3</a:t>
            </a:r>
            <a:r>
              <a:rPr lang="en-US"/>
              <a:t> = {f, g}, C</a:t>
            </a:r>
            <a:r>
              <a:rPr lang="en-US" baseline="-25000"/>
              <a:t>4</a:t>
            </a:r>
            <a:r>
              <a:rPr lang="en-US"/>
              <a:t> = {h}</a:t>
            </a:r>
          </a:p>
        </p:txBody>
      </p:sp>
      <p:sp>
        <p:nvSpPr>
          <p:cNvPr id="35890" name="Line 66"/>
          <p:cNvSpPr>
            <a:spLocks noChangeShapeType="1"/>
          </p:cNvSpPr>
          <p:nvPr/>
        </p:nvSpPr>
        <p:spPr bwMode="auto">
          <a:xfrm flipV="1">
            <a:off x="3502025" y="1387475"/>
            <a:ext cx="0" cy="400050"/>
          </a:xfrm>
          <a:prstGeom prst="line">
            <a:avLst/>
          </a:prstGeom>
          <a:noFill/>
          <a:ln w="9525">
            <a:solidFill>
              <a:schemeClr val="tx1"/>
            </a:solidFill>
            <a:round/>
            <a:headEnd type="triangle" w="med" len="med"/>
            <a:tailEnd/>
          </a:ln>
        </p:spPr>
        <p:txBody>
          <a:bodyPr/>
          <a:lstStyle/>
          <a:p>
            <a:endParaRPr lang="en-US"/>
          </a:p>
        </p:txBody>
      </p:sp>
      <p:grpSp>
        <p:nvGrpSpPr>
          <p:cNvPr id="4" name="Group 67"/>
          <p:cNvGrpSpPr>
            <a:grpSpLocks/>
          </p:cNvGrpSpPr>
          <p:nvPr/>
        </p:nvGrpSpPr>
        <p:grpSpPr bwMode="auto">
          <a:xfrm>
            <a:off x="1127125" y="874713"/>
            <a:ext cx="4354513" cy="1428750"/>
            <a:chOff x="710" y="917"/>
            <a:chExt cx="2743" cy="900"/>
          </a:xfrm>
        </p:grpSpPr>
        <p:sp>
          <p:nvSpPr>
            <p:cNvPr id="35929" name="Line 68"/>
            <p:cNvSpPr>
              <a:spLocks noChangeShapeType="1"/>
            </p:cNvSpPr>
            <p:nvPr/>
          </p:nvSpPr>
          <p:spPr bwMode="auto">
            <a:xfrm>
              <a:off x="976" y="1100"/>
              <a:ext cx="216" cy="0"/>
            </a:xfrm>
            <a:prstGeom prst="line">
              <a:avLst/>
            </a:prstGeom>
            <a:noFill/>
            <a:ln w="9525">
              <a:solidFill>
                <a:schemeClr val="tx1"/>
              </a:solidFill>
              <a:round/>
              <a:headEnd/>
              <a:tailEnd type="triangle" w="med" len="med"/>
            </a:ln>
          </p:spPr>
          <p:txBody>
            <a:bodyPr/>
            <a:lstStyle/>
            <a:p>
              <a:endParaRPr lang="en-US"/>
            </a:p>
          </p:txBody>
        </p:sp>
        <p:sp>
          <p:nvSpPr>
            <p:cNvPr id="35930" name="Line 69"/>
            <p:cNvSpPr>
              <a:spLocks noChangeShapeType="1"/>
            </p:cNvSpPr>
            <p:nvPr/>
          </p:nvSpPr>
          <p:spPr bwMode="auto">
            <a:xfrm>
              <a:off x="1734" y="1100"/>
              <a:ext cx="216" cy="0"/>
            </a:xfrm>
            <a:prstGeom prst="line">
              <a:avLst/>
            </a:prstGeom>
            <a:noFill/>
            <a:ln w="9525">
              <a:solidFill>
                <a:schemeClr val="tx1"/>
              </a:solidFill>
              <a:round/>
              <a:headEnd/>
              <a:tailEnd type="triangle" w="med" len="med"/>
            </a:ln>
          </p:spPr>
          <p:txBody>
            <a:bodyPr/>
            <a:lstStyle/>
            <a:p>
              <a:endParaRPr lang="en-US"/>
            </a:p>
          </p:txBody>
        </p:sp>
        <p:sp>
          <p:nvSpPr>
            <p:cNvPr id="35931" name="Line 70"/>
            <p:cNvSpPr>
              <a:spLocks noChangeShapeType="1"/>
            </p:cNvSpPr>
            <p:nvPr/>
          </p:nvSpPr>
          <p:spPr bwMode="auto">
            <a:xfrm>
              <a:off x="988" y="1651"/>
              <a:ext cx="216" cy="0"/>
            </a:xfrm>
            <a:prstGeom prst="line">
              <a:avLst/>
            </a:prstGeom>
            <a:noFill/>
            <a:ln w="9525">
              <a:solidFill>
                <a:schemeClr val="tx1"/>
              </a:solidFill>
              <a:round/>
              <a:headEnd/>
              <a:tailEnd type="triangle" w="med" len="med"/>
            </a:ln>
          </p:spPr>
          <p:txBody>
            <a:bodyPr/>
            <a:lstStyle/>
            <a:p>
              <a:endParaRPr lang="en-US"/>
            </a:p>
          </p:txBody>
        </p:sp>
        <p:sp>
          <p:nvSpPr>
            <p:cNvPr id="35932" name="Line 71"/>
            <p:cNvSpPr>
              <a:spLocks noChangeShapeType="1"/>
            </p:cNvSpPr>
            <p:nvPr/>
          </p:nvSpPr>
          <p:spPr bwMode="auto">
            <a:xfrm flipV="1">
              <a:off x="1441" y="1248"/>
              <a:ext cx="0" cy="252"/>
            </a:xfrm>
            <a:prstGeom prst="line">
              <a:avLst/>
            </a:prstGeom>
            <a:noFill/>
            <a:ln w="9525">
              <a:solidFill>
                <a:schemeClr val="tx1"/>
              </a:solidFill>
              <a:round/>
              <a:headEnd type="triangle" w="med" len="med"/>
              <a:tailEnd/>
            </a:ln>
          </p:spPr>
          <p:txBody>
            <a:bodyPr/>
            <a:lstStyle/>
            <a:p>
              <a:endParaRPr lang="en-US"/>
            </a:p>
          </p:txBody>
        </p:sp>
        <p:sp>
          <p:nvSpPr>
            <p:cNvPr id="35933" name="Line 72"/>
            <p:cNvSpPr>
              <a:spLocks noChangeShapeType="1"/>
            </p:cNvSpPr>
            <p:nvPr/>
          </p:nvSpPr>
          <p:spPr bwMode="auto">
            <a:xfrm flipV="1">
              <a:off x="2952" y="1251"/>
              <a:ext cx="0" cy="252"/>
            </a:xfrm>
            <a:prstGeom prst="line">
              <a:avLst/>
            </a:prstGeom>
            <a:noFill/>
            <a:ln w="9525">
              <a:solidFill>
                <a:schemeClr val="tx1"/>
              </a:solidFill>
              <a:round/>
              <a:headEnd type="triangle" w="med" len="med"/>
              <a:tailEnd/>
            </a:ln>
          </p:spPr>
          <p:txBody>
            <a:bodyPr/>
            <a:lstStyle/>
            <a:p>
              <a:endParaRPr lang="en-US"/>
            </a:p>
          </p:txBody>
        </p:sp>
        <p:sp>
          <p:nvSpPr>
            <p:cNvPr id="35934" name="Freeform 73"/>
            <p:cNvSpPr>
              <a:spLocks/>
            </p:cNvSpPr>
            <p:nvPr/>
          </p:nvSpPr>
          <p:spPr bwMode="auto">
            <a:xfrm>
              <a:off x="1655" y="1482"/>
              <a:ext cx="369" cy="66"/>
            </a:xfrm>
            <a:custGeom>
              <a:avLst/>
              <a:gdLst>
                <a:gd name="T0" fmla="*/ 0 w 369"/>
                <a:gd name="T1" fmla="*/ 66 h 66"/>
                <a:gd name="T2" fmla="*/ 135 w 369"/>
                <a:gd name="T3" fmla="*/ 8 h 66"/>
                <a:gd name="T4" fmla="*/ 257 w 369"/>
                <a:gd name="T5" fmla="*/ 17 h 66"/>
                <a:gd name="T6" fmla="*/ 369 w 369"/>
                <a:gd name="T7" fmla="*/ 66 h 66"/>
                <a:gd name="T8" fmla="*/ 0 60000 65536"/>
                <a:gd name="T9" fmla="*/ 0 60000 65536"/>
                <a:gd name="T10" fmla="*/ 0 60000 65536"/>
                <a:gd name="T11" fmla="*/ 0 60000 65536"/>
                <a:gd name="T12" fmla="*/ 0 w 369"/>
                <a:gd name="T13" fmla="*/ 0 h 66"/>
                <a:gd name="T14" fmla="*/ 369 w 369"/>
                <a:gd name="T15" fmla="*/ 66 h 66"/>
              </a:gdLst>
              <a:ahLst/>
              <a:cxnLst>
                <a:cxn ang="T8">
                  <a:pos x="T0" y="T1"/>
                </a:cxn>
                <a:cxn ang="T9">
                  <a:pos x="T2" y="T3"/>
                </a:cxn>
                <a:cxn ang="T10">
                  <a:pos x="T4" y="T5"/>
                </a:cxn>
                <a:cxn ang="T11">
                  <a:pos x="T6" y="T7"/>
                </a:cxn>
              </a:cxnLst>
              <a:rect l="T12" t="T13" r="T14" b="T15"/>
              <a:pathLst>
                <a:path w="369" h="66">
                  <a:moveTo>
                    <a:pt x="0" y="66"/>
                  </a:moveTo>
                  <a:cubicBezTo>
                    <a:pt x="46" y="41"/>
                    <a:pt x="92" y="16"/>
                    <a:pt x="135" y="8"/>
                  </a:cubicBezTo>
                  <a:cubicBezTo>
                    <a:pt x="178" y="0"/>
                    <a:pt x="218" y="7"/>
                    <a:pt x="257" y="17"/>
                  </a:cubicBezTo>
                  <a:cubicBezTo>
                    <a:pt x="296" y="27"/>
                    <a:pt x="332" y="46"/>
                    <a:pt x="369" y="66"/>
                  </a:cubicBezTo>
                </a:path>
              </a:pathLst>
            </a:custGeom>
            <a:noFill/>
            <a:ln w="9525">
              <a:solidFill>
                <a:schemeClr val="tx1"/>
              </a:solidFill>
              <a:round/>
              <a:headEnd/>
              <a:tailEnd type="triangle" w="med" len="med"/>
            </a:ln>
          </p:spPr>
          <p:txBody>
            <a:bodyPr/>
            <a:lstStyle/>
            <a:p>
              <a:endParaRPr lang="en-US"/>
            </a:p>
          </p:txBody>
        </p:sp>
        <p:sp>
          <p:nvSpPr>
            <p:cNvPr id="35935" name="Freeform 74"/>
            <p:cNvSpPr>
              <a:spLocks/>
            </p:cNvSpPr>
            <p:nvPr/>
          </p:nvSpPr>
          <p:spPr bwMode="auto">
            <a:xfrm flipV="1">
              <a:off x="2401" y="1215"/>
              <a:ext cx="369" cy="66"/>
            </a:xfrm>
            <a:custGeom>
              <a:avLst/>
              <a:gdLst>
                <a:gd name="T0" fmla="*/ 0 w 369"/>
                <a:gd name="T1" fmla="*/ 66 h 66"/>
                <a:gd name="T2" fmla="*/ 135 w 369"/>
                <a:gd name="T3" fmla="*/ 8 h 66"/>
                <a:gd name="T4" fmla="*/ 257 w 369"/>
                <a:gd name="T5" fmla="*/ 17 h 66"/>
                <a:gd name="T6" fmla="*/ 369 w 369"/>
                <a:gd name="T7" fmla="*/ 66 h 66"/>
                <a:gd name="T8" fmla="*/ 0 60000 65536"/>
                <a:gd name="T9" fmla="*/ 0 60000 65536"/>
                <a:gd name="T10" fmla="*/ 0 60000 65536"/>
                <a:gd name="T11" fmla="*/ 0 60000 65536"/>
                <a:gd name="T12" fmla="*/ 0 w 369"/>
                <a:gd name="T13" fmla="*/ 0 h 66"/>
                <a:gd name="T14" fmla="*/ 369 w 369"/>
                <a:gd name="T15" fmla="*/ 66 h 66"/>
              </a:gdLst>
              <a:ahLst/>
              <a:cxnLst>
                <a:cxn ang="T8">
                  <a:pos x="T0" y="T1"/>
                </a:cxn>
                <a:cxn ang="T9">
                  <a:pos x="T2" y="T3"/>
                </a:cxn>
                <a:cxn ang="T10">
                  <a:pos x="T4" y="T5"/>
                </a:cxn>
                <a:cxn ang="T11">
                  <a:pos x="T6" y="T7"/>
                </a:cxn>
              </a:cxnLst>
              <a:rect l="T12" t="T13" r="T14" b="T15"/>
              <a:pathLst>
                <a:path w="369" h="66">
                  <a:moveTo>
                    <a:pt x="0" y="66"/>
                  </a:moveTo>
                  <a:cubicBezTo>
                    <a:pt x="46" y="41"/>
                    <a:pt x="92" y="16"/>
                    <a:pt x="135" y="8"/>
                  </a:cubicBezTo>
                  <a:cubicBezTo>
                    <a:pt x="178" y="0"/>
                    <a:pt x="218" y="7"/>
                    <a:pt x="257" y="17"/>
                  </a:cubicBezTo>
                  <a:cubicBezTo>
                    <a:pt x="296" y="27"/>
                    <a:pt x="332" y="46"/>
                    <a:pt x="369" y="66"/>
                  </a:cubicBezTo>
                </a:path>
              </a:pathLst>
            </a:custGeom>
            <a:noFill/>
            <a:ln w="9525">
              <a:solidFill>
                <a:schemeClr val="tx1"/>
              </a:solidFill>
              <a:round/>
              <a:headEnd type="triangle" w="med" len="med"/>
              <a:tailEnd/>
            </a:ln>
          </p:spPr>
          <p:txBody>
            <a:bodyPr/>
            <a:lstStyle/>
            <a:p>
              <a:endParaRPr lang="en-US"/>
            </a:p>
          </p:txBody>
        </p:sp>
        <p:sp>
          <p:nvSpPr>
            <p:cNvPr id="35936" name="Freeform 75"/>
            <p:cNvSpPr>
              <a:spLocks/>
            </p:cNvSpPr>
            <p:nvPr/>
          </p:nvSpPr>
          <p:spPr bwMode="auto">
            <a:xfrm>
              <a:off x="3182" y="1558"/>
              <a:ext cx="271" cy="234"/>
            </a:xfrm>
            <a:custGeom>
              <a:avLst/>
              <a:gdLst>
                <a:gd name="T0" fmla="*/ 0 w 271"/>
                <a:gd name="T1" fmla="*/ 185 h 234"/>
                <a:gd name="T2" fmla="*/ 189 w 271"/>
                <a:gd name="T3" fmla="*/ 221 h 234"/>
                <a:gd name="T4" fmla="*/ 270 w 271"/>
                <a:gd name="T5" fmla="*/ 104 h 234"/>
                <a:gd name="T6" fmla="*/ 198 w 271"/>
                <a:gd name="T7" fmla="*/ 9 h 234"/>
                <a:gd name="T8" fmla="*/ 32 w 271"/>
                <a:gd name="T9" fmla="*/ 50 h 234"/>
                <a:gd name="T10" fmla="*/ 0 60000 65536"/>
                <a:gd name="T11" fmla="*/ 0 60000 65536"/>
                <a:gd name="T12" fmla="*/ 0 60000 65536"/>
                <a:gd name="T13" fmla="*/ 0 60000 65536"/>
                <a:gd name="T14" fmla="*/ 0 60000 65536"/>
                <a:gd name="T15" fmla="*/ 0 w 271"/>
                <a:gd name="T16" fmla="*/ 0 h 234"/>
                <a:gd name="T17" fmla="*/ 271 w 271"/>
                <a:gd name="T18" fmla="*/ 234 h 234"/>
              </a:gdLst>
              <a:ahLst/>
              <a:cxnLst>
                <a:cxn ang="T10">
                  <a:pos x="T0" y="T1"/>
                </a:cxn>
                <a:cxn ang="T11">
                  <a:pos x="T2" y="T3"/>
                </a:cxn>
                <a:cxn ang="T12">
                  <a:pos x="T4" y="T5"/>
                </a:cxn>
                <a:cxn ang="T13">
                  <a:pos x="T6" y="T7"/>
                </a:cxn>
                <a:cxn ang="T14">
                  <a:pos x="T8" y="T9"/>
                </a:cxn>
              </a:cxnLst>
              <a:rect l="T15" t="T16" r="T17" b="T18"/>
              <a:pathLst>
                <a:path w="271" h="234">
                  <a:moveTo>
                    <a:pt x="0" y="185"/>
                  </a:moveTo>
                  <a:cubicBezTo>
                    <a:pt x="72" y="209"/>
                    <a:pt x="144" y="234"/>
                    <a:pt x="189" y="221"/>
                  </a:cubicBezTo>
                  <a:cubicBezTo>
                    <a:pt x="234" y="208"/>
                    <a:pt x="269" y="139"/>
                    <a:pt x="270" y="104"/>
                  </a:cubicBezTo>
                  <a:cubicBezTo>
                    <a:pt x="271" y="69"/>
                    <a:pt x="238" y="18"/>
                    <a:pt x="198" y="9"/>
                  </a:cubicBezTo>
                  <a:cubicBezTo>
                    <a:pt x="158" y="0"/>
                    <a:pt x="95" y="25"/>
                    <a:pt x="32" y="50"/>
                  </a:cubicBezTo>
                </a:path>
              </a:pathLst>
            </a:custGeom>
            <a:noFill/>
            <a:ln w="9525">
              <a:solidFill>
                <a:schemeClr val="tx1"/>
              </a:solidFill>
              <a:round/>
              <a:headEnd/>
              <a:tailEnd type="triangle" w="med" len="med"/>
            </a:ln>
          </p:spPr>
          <p:txBody>
            <a:bodyPr/>
            <a:lstStyle/>
            <a:p>
              <a:endParaRPr lang="en-US"/>
            </a:p>
          </p:txBody>
        </p:sp>
        <p:sp>
          <p:nvSpPr>
            <p:cNvPr id="35937" name="Freeform 76"/>
            <p:cNvSpPr>
              <a:spLocks/>
            </p:cNvSpPr>
            <p:nvPr/>
          </p:nvSpPr>
          <p:spPr bwMode="auto">
            <a:xfrm>
              <a:off x="2394" y="917"/>
              <a:ext cx="369" cy="66"/>
            </a:xfrm>
            <a:custGeom>
              <a:avLst/>
              <a:gdLst>
                <a:gd name="T0" fmla="*/ 0 w 369"/>
                <a:gd name="T1" fmla="*/ 66 h 66"/>
                <a:gd name="T2" fmla="*/ 135 w 369"/>
                <a:gd name="T3" fmla="*/ 8 h 66"/>
                <a:gd name="T4" fmla="*/ 257 w 369"/>
                <a:gd name="T5" fmla="*/ 17 h 66"/>
                <a:gd name="T6" fmla="*/ 369 w 369"/>
                <a:gd name="T7" fmla="*/ 66 h 66"/>
                <a:gd name="T8" fmla="*/ 0 60000 65536"/>
                <a:gd name="T9" fmla="*/ 0 60000 65536"/>
                <a:gd name="T10" fmla="*/ 0 60000 65536"/>
                <a:gd name="T11" fmla="*/ 0 60000 65536"/>
                <a:gd name="T12" fmla="*/ 0 w 369"/>
                <a:gd name="T13" fmla="*/ 0 h 66"/>
                <a:gd name="T14" fmla="*/ 369 w 369"/>
                <a:gd name="T15" fmla="*/ 66 h 66"/>
              </a:gdLst>
              <a:ahLst/>
              <a:cxnLst>
                <a:cxn ang="T8">
                  <a:pos x="T0" y="T1"/>
                </a:cxn>
                <a:cxn ang="T9">
                  <a:pos x="T2" y="T3"/>
                </a:cxn>
                <a:cxn ang="T10">
                  <a:pos x="T4" y="T5"/>
                </a:cxn>
                <a:cxn ang="T11">
                  <a:pos x="T6" y="T7"/>
                </a:cxn>
              </a:cxnLst>
              <a:rect l="T12" t="T13" r="T14" b="T15"/>
              <a:pathLst>
                <a:path w="369" h="66">
                  <a:moveTo>
                    <a:pt x="0" y="66"/>
                  </a:moveTo>
                  <a:cubicBezTo>
                    <a:pt x="46" y="41"/>
                    <a:pt x="92" y="16"/>
                    <a:pt x="135" y="8"/>
                  </a:cubicBezTo>
                  <a:cubicBezTo>
                    <a:pt x="178" y="0"/>
                    <a:pt x="218" y="7"/>
                    <a:pt x="257" y="17"/>
                  </a:cubicBezTo>
                  <a:cubicBezTo>
                    <a:pt x="296" y="27"/>
                    <a:pt x="332" y="46"/>
                    <a:pt x="369" y="66"/>
                  </a:cubicBezTo>
                </a:path>
              </a:pathLst>
            </a:custGeom>
            <a:noFill/>
            <a:ln w="9525">
              <a:solidFill>
                <a:schemeClr val="tx1"/>
              </a:solidFill>
              <a:round/>
              <a:headEnd/>
              <a:tailEnd type="triangle" w="med" len="med"/>
            </a:ln>
          </p:spPr>
          <p:txBody>
            <a:bodyPr/>
            <a:lstStyle/>
            <a:p>
              <a:endParaRPr lang="en-US"/>
            </a:p>
          </p:txBody>
        </p:sp>
        <p:sp>
          <p:nvSpPr>
            <p:cNvPr id="35938" name="Line 77"/>
            <p:cNvSpPr>
              <a:spLocks noChangeShapeType="1"/>
            </p:cNvSpPr>
            <p:nvPr/>
          </p:nvSpPr>
          <p:spPr bwMode="auto">
            <a:xfrm>
              <a:off x="2468" y="1647"/>
              <a:ext cx="216" cy="0"/>
            </a:xfrm>
            <a:prstGeom prst="line">
              <a:avLst/>
            </a:prstGeom>
            <a:noFill/>
            <a:ln w="9525">
              <a:solidFill>
                <a:schemeClr val="tx1"/>
              </a:solidFill>
              <a:round/>
              <a:headEnd/>
              <a:tailEnd type="triangle" w="med" len="med"/>
            </a:ln>
          </p:spPr>
          <p:txBody>
            <a:bodyPr/>
            <a:lstStyle/>
            <a:p>
              <a:endParaRPr lang="en-US"/>
            </a:p>
          </p:txBody>
        </p:sp>
        <p:sp>
          <p:nvSpPr>
            <p:cNvPr id="35939" name="Freeform 78"/>
            <p:cNvSpPr>
              <a:spLocks/>
            </p:cNvSpPr>
            <p:nvPr/>
          </p:nvSpPr>
          <p:spPr bwMode="auto">
            <a:xfrm flipV="1">
              <a:off x="1650" y="1751"/>
              <a:ext cx="369" cy="66"/>
            </a:xfrm>
            <a:custGeom>
              <a:avLst/>
              <a:gdLst>
                <a:gd name="T0" fmla="*/ 0 w 369"/>
                <a:gd name="T1" fmla="*/ 66 h 66"/>
                <a:gd name="T2" fmla="*/ 135 w 369"/>
                <a:gd name="T3" fmla="*/ 8 h 66"/>
                <a:gd name="T4" fmla="*/ 257 w 369"/>
                <a:gd name="T5" fmla="*/ 17 h 66"/>
                <a:gd name="T6" fmla="*/ 369 w 369"/>
                <a:gd name="T7" fmla="*/ 66 h 66"/>
                <a:gd name="T8" fmla="*/ 0 60000 65536"/>
                <a:gd name="T9" fmla="*/ 0 60000 65536"/>
                <a:gd name="T10" fmla="*/ 0 60000 65536"/>
                <a:gd name="T11" fmla="*/ 0 60000 65536"/>
                <a:gd name="T12" fmla="*/ 0 w 369"/>
                <a:gd name="T13" fmla="*/ 0 h 66"/>
                <a:gd name="T14" fmla="*/ 369 w 369"/>
                <a:gd name="T15" fmla="*/ 66 h 66"/>
              </a:gdLst>
              <a:ahLst/>
              <a:cxnLst>
                <a:cxn ang="T8">
                  <a:pos x="T0" y="T1"/>
                </a:cxn>
                <a:cxn ang="T9">
                  <a:pos x="T2" y="T3"/>
                </a:cxn>
                <a:cxn ang="T10">
                  <a:pos x="T4" y="T5"/>
                </a:cxn>
                <a:cxn ang="T11">
                  <a:pos x="T6" y="T7"/>
                </a:cxn>
              </a:cxnLst>
              <a:rect l="T12" t="T13" r="T14" b="T15"/>
              <a:pathLst>
                <a:path w="369" h="66">
                  <a:moveTo>
                    <a:pt x="0" y="66"/>
                  </a:moveTo>
                  <a:cubicBezTo>
                    <a:pt x="46" y="41"/>
                    <a:pt x="92" y="16"/>
                    <a:pt x="135" y="8"/>
                  </a:cubicBezTo>
                  <a:cubicBezTo>
                    <a:pt x="178" y="0"/>
                    <a:pt x="218" y="7"/>
                    <a:pt x="257" y="17"/>
                  </a:cubicBezTo>
                  <a:cubicBezTo>
                    <a:pt x="296" y="27"/>
                    <a:pt x="332" y="46"/>
                    <a:pt x="369" y="66"/>
                  </a:cubicBezTo>
                </a:path>
              </a:pathLst>
            </a:custGeom>
            <a:noFill/>
            <a:ln w="9525">
              <a:solidFill>
                <a:schemeClr val="tx1"/>
              </a:solidFill>
              <a:round/>
              <a:headEnd type="triangle" w="med" len="med"/>
              <a:tailEnd/>
            </a:ln>
          </p:spPr>
          <p:txBody>
            <a:bodyPr/>
            <a:lstStyle/>
            <a:p>
              <a:endParaRPr lang="en-US"/>
            </a:p>
          </p:txBody>
        </p:sp>
        <p:sp>
          <p:nvSpPr>
            <p:cNvPr id="35940" name="Line 79"/>
            <p:cNvSpPr>
              <a:spLocks noChangeShapeType="1"/>
            </p:cNvSpPr>
            <p:nvPr/>
          </p:nvSpPr>
          <p:spPr bwMode="auto">
            <a:xfrm flipV="1">
              <a:off x="710" y="1240"/>
              <a:ext cx="0" cy="252"/>
            </a:xfrm>
            <a:prstGeom prst="line">
              <a:avLst/>
            </a:prstGeom>
            <a:noFill/>
            <a:ln w="9525">
              <a:solidFill>
                <a:schemeClr val="tx1"/>
              </a:solidFill>
              <a:round/>
              <a:headEnd/>
              <a:tailEnd type="triangle" w="med" len="med"/>
            </a:ln>
          </p:spPr>
          <p:txBody>
            <a:bodyPr/>
            <a:lstStyle/>
            <a:p>
              <a:endParaRPr lang="en-US"/>
            </a:p>
          </p:txBody>
        </p:sp>
        <p:sp>
          <p:nvSpPr>
            <p:cNvPr id="35941" name="Line 80"/>
            <p:cNvSpPr>
              <a:spLocks noChangeShapeType="1"/>
            </p:cNvSpPr>
            <p:nvPr/>
          </p:nvSpPr>
          <p:spPr bwMode="auto">
            <a:xfrm flipH="1">
              <a:off x="892" y="1208"/>
              <a:ext cx="373" cy="339"/>
            </a:xfrm>
            <a:prstGeom prst="line">
              <a:avLst/>
            </a:prstGeom>
            <a:noFill/>
            <a:ln w="9525">
              <a:solidFill>
                <a:schemeClr val="tx1"/>
              </a:solidFill>
              <a:round/>
              <a:headEnd/>
              <a:tailEnd type="triangle" w="med" len="med"/>
            </a:ln>
          </p:spPr>
          <p:txBody>
            <a:bodyPr/>
            <a:lstStyle/>
            <a:p>
              <a:endParaRPr lang="en-US"/>
            </a:p>
          </p:txBody>
        </p:sp>
      </p:grpSp>
      <p:grpSp>
        <p:nvGrpSpPr>
          <p:cNvPr id="5" name="Group 81"/>
          <p:cNvGrpSpPr>
            <a:grpSpLocks/>
          </p:cNvGrpSpPr>
          <p:nvPr/>
        </p:nvGrpSpPr>
        <p:grpSpPr bwMode="auto">
          <a:xfrm>
            <a:off x="703263" y="2905125"/>
            <a:ext cx="4776787" cy="2101850"/>
            <a:chOff x="443" y="2196"/>
            <a:chExt cx="3009" cy="1324"/>
          </a:xfrm>
        </p:grpSpPr>
        <p:sp>
          <p:nvSpPr>
            <p:cNvPr id="35897" name="Freeform 82"/>
            <p:cNvSpPr>
              <a:spLocks/>
            </p:cNvSpPr>
            <p:nvPr/>
          </p:nvSpPr>
          <p:spPr bwMode="auto">
            <a:xfrm>
              <a:off x="1651" y="2926"/>
              <a:ext cx="369" cy="66"/>
            </a:xfrm>
            <a:custGeom>
              <a:avLst/>
              <a:gdLst>
                <a:gd name="T0" fmla="*/ 0 w 369"/>
                <a:gd name="T1" fmla="*/ 66 h 66"/>
                <a:gd name="T2" fmla="*/ 135 w 369"/>
                <a:gd name="T3" fmla="*/ 8 h 66"/>
                <a:gd name="T4" fmla="*/ 257 w 369"/>
                <a:gd name="T5" fmla="*/ 17 h 66"/>
                <a:gd name="T6" fmla="*/ 369 w 369"/>
                <a:gd name="T7" fmla="*/ 66 h 66"/>
                <a:gd name="T8" fmla="*/ 0 60000 65536"/>
                <a:gd name="T9" fmla="*/ 0 60000 65536"/>
                <a:gd name="T10" fmla="*/ 0 60000 65536"/>
                <a:gd name="T11" fmla="*/ 0 60000 65536"/>
                <a:gd name="T12" fmla="*/ 0 w 369"/>
                <a:gd name="T13" fmla="*/ 0 h 66"/>
                <a:gd name="T14" fmla="*/ 369 w 369"/>
                <a:gd name="T15" fmla="*/ 66 h 66"/>
              </a:gdLst>
              <a:ahLst/>
              <a:cxnLst>
                <a:cxn ang="T8">
                  <a:pos x="T0" y="T1"/>
                </a:cxn>
                <a:cxn ang="T9">
                  <a:pos x="T2" y="T3"/>
                </a:cxn>
                <a:cxn ang="T10">
                  <a:pos x="T4" y="T5"/>
                </a:cxn>
                <a:cxn ang="T11">
                  <a:pos x="T6" y="T7"/>
                </a:cxn>
              </a:cxnLst>
              <a:rect l="T12" t="T13" r="T14" b="T15"/>
              <a:pathLst>
                <a:path w="369" h="66">
                  <a:moveTo>
                    <a:pt x="0" y="66"/>
                  </a:moveTo>
                  <a:cubicBezTo>
                    <a:pt x="46" y="41"/>
                    <a:pt x="92" y="16"/>
                    <a:pt x="135" y="8"/>
                  </a:cubicBezTo>
                  <a:cubicBezTo>
                    <a:pt x="178" y="0"/>
                    <a:pt x="218" y="7"/>
                    <a:pt x="257" y="17"/>
                  </a:cubicBezTo>
                  <a:cubicBezTo>
                    <a:pt x="296" y="27"/>
                    <a:pt x="332" y="46"/>
                    <a:pt x="369" y="66"/>
                  </a:cubicBezTo>
                </a:path>
              </a:pathLst>
            </a:custGeom>
            <a:noFill/>
            <a:ln w="9525">
              <a:solidFill>
                <a:schemeClr val="tx1"/>
              </a:solidFill>
              <a:round/>
              <a:headEnd type="triangle" w="med" len="med"/>
              <a:tailEnd/>
            </a:ln>
          </p:spPr>
          <p:txBody>
            <a:bodyPr/>
            <a:lstStyle/>
            <a:p>
              <a:endParaRPr lang="en-US"/>
            </a:p>
          </p:txBody>
        </p:sp>
        <p:grpSp>
          <p:nvGrpSpPr>
            <p:cNvPr id="6" name="Group 83"/>
            <p:cNvGrpSpPr>
              <a:grpSpLocks/>
            </p:cNvGrpSpPr>
            <p:nvPr/>
          </p:nvGrpSpPr>
          <p:grpSpPr bwMode="auto">
            <a:xfrm>
              <a:off x="443" y="2196"/>
              <a:ext cx="3009" cy="1324"/>
              <a:chOff x="443" y="2196"/>
              <a:chExt cx="3009" cy="1324"/>
            </a:xfrm>
          </p:grpSpPr>
          <p:sp>
            <p:nvSpPr>
              <p:cNvPr id="35899" name="Text Box 84"/>
              <p:cNvSpPr txBox="1">
                <a:spLocks noChangeArrowheads="1"/>
              </p:cNvSpPr>
              <p:nvPr/>
            </p:nvSpPr>
            <p:spPr bwMode="auto">
              <a:xfrm>
                <a:off x="648" y="2196"/>
                <a:ext cx="177" cy="233"/>
              </a:xfrm>
              <a:prstGeom prst="rect">
                <a:avLst/>
              </a:prstGeom>
              <a:noFill/>
              <a:ln w="9525">
                <a:noFill/>
                <a:miter lim="800000"/>
                <a:headEnd/>
                <a:tailEnd/>
              </a:ln>
            </p:spPr>
            <p:txBody>
              <a:bodyPr wrap="none">
                <a:spAutoFit/>
              </a:bodyPr>
              <a:lstStyle/>
              <a:p>
                <a:r>
                  <a:rPr lang="en-US">
                    <a:latin typeface="Monotype Corsiva" pitchFamily="66" charset="0"/>
                  </a:rPr>
                  <a:t>a</a:t>
                </a:r>
              </a:p>
            </p:txBody>
          </p:sp>
          <p:sp>
            <p:nvSpPr>
              <p:cNvPr id="35900" name="Text Box 85"/>
              <p:cNvSpPr txBox="1">
                <a:spLocks noChangeArrowheads="1"/>
              </p:cNvSpPr>
              <p:nvPr/>
            </p:nvSpPr>
            <p:spPr bwMode="auto">
              <a:xfrm>
                <a:off x="1383" y="2196"/>
                <a:ext cx="177" cy="233"/>
              </a:xfrm>
              <a:prstGeom prst="rect">
                <a:avLst/>
              </a:prstGeom>
              <a:noFill/>
              <a:ln w="9525">
                <a:noFill/>
                <a:miter lim="800000"/>
                <a:headEnd/>
                <a:tailEnd/>
              </a:ln>
            </p:spPr>
            <p:txBody>
              <a:bodyPr wrap="none">
                <a:spAutoFit/>
              </a:bodyPr>
              <a:lstStyle/>
              <a:p>
                <a:r>
                  <a:rPr lang="en-US">
                    <a:latin typeface="Monotype Corsiva" pitchFamily="66" charset="0"/>
                  </a:rPr>
                  <a:t>b</a:t>
                </a:r>
              </a:p>
            </p:txBody>
          </p:sp>
          <p:sp>
            <p:nvSpPr>
              <p:cNvPr id="35901" name="Text Box 86"/>
              <p:cNvSpPr txBox="1">
                <a:spLocks noChangeArrowheads="1"/>
              </p:cNvSpPr>
              <p:nvPr/>
            </p:nvSpPr>
            <p:spPr bwMode="auto">
              <a:xfrm>
                <a:off x="2118" y="2196"/>
                <a:ext cx="166" cy="233"/>
              </a:xfrm>
              <a:prstGeom prst="rect">
                <a:avLst/>
              </a:prstGeom>
              <a:noFill/>
              <a:ln w="9525">
                <a:noFill/>
                <a:miter lim="800000"/>
                <a:headEnd/>
                <a:tailEnd/>
              </a:ln>
            </p:spPr>
            <p:txBody>
              <a:bodyPr wrap="none">
                <a:spAutoFit/>
              </a:bodyPr>
              <a:lstStyle/>
              <a:p>
                <a:r>
                  <a:rPr lang="en-US">
                    <a:latin typeface="Monotype Corsiva" pitchFamily="66" charset="0"/>
                  </a:rPr>
                  <a:t>c</a:t>
                </a:r>
              </a:p>
            </p:txBody>
          </p:sp>
          <p:sp>
            <p:nvSpPr>
              <p:cNvPr id="35902" name="Text Box 87"/>
              <p:cNvSpPr txBox="1">
                <a:spLocks noChangeArrowheads="1"/>
              </p:cNvSpPr>
              <p:nvPr/>
            </p:nvSpPr>
            <p:spPr bwMode="auto">
              <a:xfrm>
                <a:off x="2843" y="2196"/>
                <a:ext cx="180" cy="233"/>
              </a:xfrm>
              <a:prstGeom prst="rect">
                <a:avLst/>
              </a:prstGeom>
              <a:noFill/>
              <a:ln w="9525">
                <a:noFill/>
                <a:miter lim="800000"/>
                <a:headEnd/>
                <a:tailEnd/>
              </a:ln>
            </p:spPr>
            <p:txBody>
              <a:bodyPr wrap="none">
                <a:spAutoFit/>
              </a:bodyPr>
              <a:lstStyle/>
              <a:p>
                <a:r>
                  <a:rPr lang="en-US">
                    <a:latin typeface="Monotype Corsiva" pitchFamily="66" charset="0"/>
                  </a:rPr>
                  <a:t>d</a:t>
                </a:r>
              </a:p>
            </p:txBody>
          </p:sp>
          <p:grpSp>
            <p:nvGrpSpPr>
              <p:cNvPr id="7" name="Group 88"/>
              <p:cNvGrpSpPr>
                <a:grpSpLocks/>
              </p:cNvGrpSpPr>
              <p:nvPr/>
            </p:nvGrpSpPr>
            <p:grpSpPr bwMode="auto">
              <a:xfrm>
                <a:off x="443" y="2372"/>
                <a:ext cx="3009" cy="1148"/>
                <a:chOff x="443" y="2372"/>
                <a:chExt cx="3009" cy="1148"/>
              </a:xfrm>
            </p:grpSpPr>
            <p:sp>
              <p:nvSpPr>
                <p:cNvPr id="35904" name="Oval 89"/>
                <p:cNvSpPr>
                  <a:spLocks noChangeArrowheads="1"/>
                </p:cNvSpPr>
                <p:nvPr/>
              </p:nvSpPr>
              <p:spPr bwMode="auto">
                <a:xfrm>
                  <a:off x="443" y="2399"/>
                  <a:ext cx="542" cy="294"/>
                </a:xfrm>
                <a:prstGeom prst="ellipse">
                  <a:avLst/>
                </a:prstGeom>
                <a:solidFill>
                  <a:srgbClr val="EAEAEA"/>
                </a:solidFill>
                <a:ln w="25400">
                  <a:solidFill>
                    <a:schemeClr val="tx1"/>
                  </a:solidFill>
                  <a:round/>
                  <a:headEnd/>
                  <a:tailEnd/>
                </a:ln>
              </p:spPr>
              <p:txBody>
                <a:bodyPr wrap="none" anchor="ctr"/>
                <a:lstStyle/>
                <a:p>
                  <a:pPr algn="ctr"/>
                  <a:endParaRPr lang="en-US" sz="1200" dirty="0">
                    <a:sym typeface="Symbol" pitchFamily="18" charset="2"/>
                  </a:endParaRPr>
                </a:p>
              </p:txBody>
            </p:sp>
            <p:sp>
              <p:nvSpPr>
                <p:cNvPr id="35905" name="Oval 90"/>
                <p:cNvSpPr>
                  <a:spLocks noChangeArrowheads="1"/>
                </p:cNvSpPr>
                <p:nvPr/>
              </p:nvSpPr>
              <p:spPr bwMode="auto">
                <a:xfrm>
                  <a:off x="1191" y="2399"/>
                  <a:ext cx="542" cy="294"/>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sp>
              <p:nvSpPr>
                <p:cNvPr id="35906" name="Oval 91"/>
                <p:cNvSpPr>
                  <a:spLocks noChangeArrowheads="1"/>
                </p:cNvSpPr>
                <p:nvPr/>
              </p:nvSpPr>
              <p:spPr bwMode="auto">
                <a:xfrm>
                  <a:off x="2687" y="2399"/>
                  <a:ext cx="542" cy="294"/>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sp>
              <p:nvSpPr>
                <p:cNvPr id="35907" name="Oval 92"/>
                <p:cNvSpPr>
                  <a:spLocks noChangeArrowheads="1"/>
                </p:cNvSpPr>
                <p:nvPr/>
              </p:nvSpPr>
              <p:spPr bwMode="auto">
                <a:xfrm>
                  <a:off x="1939" y="2399"/>
                  <a:ext cx="542" cy="294"/>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sp>
              <p:nvSpPr>
                <p:cNvPr id="35908" name="Oval 93"/>
                <p:cNvSpPr>
                  <a:spLocks noChangeArrowheads="1"/>
                </p:cNvSpPr>
                <p:nvPr/>
              </p:nvSpPr>
              <p:spPr bwMode="auto">
                <a:xfrm>
                  <a:off x="444" y="2950"/>
                  <a:ext cx="542" cy="294"/>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sp>
              <p:nvSpPr>
                <p:cNvPr id="35909" name="Oval 94"/>
                <p:cNvSpPr>
                  <a:spLocks noChangeArrowheads="1"/>
                </p:cNvSpPr>
                <p:nvPr/>
              </p:nvSpPr>
              <p:spPr bwMode="auto">
                <a:xfrm>
                  <a:off x="1192" y="2950"/>
                  <a:ext cx="542" cy="294"/>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sp>
              <p:nvSpPr>
                <p:cNvPr id="35910" name="Oval 95"/>
                <p:cNvSpPr>
                  <a:spLocks noChangeArrowheads="1"/>
                </p:cNvSpPr>
                <p:nvPr/>
              </p:nvSpPr>
              <p:spPr bwMode="auto">
                <a:xfrm>
                  <a:off x="2688" y="2950"/>
                  <a:ext cx="542" cy="294"/>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sp>
              <p:nvSpPr>
                <p:cNvPr id="35911" name="Oval 96"/>
                <p:cNvSpPr>
                  <a:spLocks noChangeArrowheads="1"/>
                </p:cNvSpPr>
                <p:nvPr/>
              </p:nvSpPr>
              <p:spPr bwMode="auto">
                <a:xfrm>
                  <a:off x="1940" y="2950"/>
                  <a:ext cx="542" cy="294"/>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sp>
              <p:nvSpPr>
                <p:cNvPr id="35912" name="Text Box 97"/>
                <p:cNvSpPr txBox="1">
                  <a:spLocks noChangeArrowheads="1"/>
                </p:cNvSpPr>
                <p:nvPr/>
              </p:nvSpPr>
              <p:spPr bwMode="auto">
                <a:xfrm>
                  <a:off x="640" y="3287"/>
                  <a:ext cx="166" cy="233"/>
                </a:xfrm>
                <a:prstGeom prst="rect">
                  <a:avLst/>
                </a:prstGeom>
                <a:noFill/>
                <a:ln w="9525">
                  <a:noFill/>
                  <a:miter lim="800000"/>
                  <a:headEnd/>
                  <a:tailEnd/>
                </a:ln>
              </p:spPr>
              <p:txBody>
                <a:bodyPr wrap="none">
                  <a:spAutoFit/>
                </a:bodyPr>
                <a:lstStyle/>
                <a:p>
                  <a:r>
                    <a:rPr lang="en-US">
                      <a:latin typeface="Monotype Corsiva" pitchFamily="66" charset="0"/>
                    </a:rPr>
                    <a:t>e</a:t>
                  </a:r>
                </a:p>
              </p:txBody>
            </p:sp>
            <p:sp>
              <p:nvSpPr>
                <p:cNvPr id="35913" name="Text Box 98"/>
                <p:cNvSpPr txBox="1">
                  <a:spLocks noChangeArrowheads="1"/>
                </p:cNvSpPr>
                <p:nvPr/>
              </p:nvSpPr>
              <p:spPr bwMode="auto">
                <a:xfrm>
                  <a:off x="1375" y="3287"/>
                  <a:ext cx="163" cy="233"/>
                </a:xfrm>
                <a:prstGeom prst="rect">
                  <a:avLst/>
                </a:prstGeom>
                <a:noFill/>
                <a:ln w="9525">
                  <a:noFill/>
                  <a:miter lim="800000"/>
                  <a:headEnd/>
                  <a:tailEnd/>
                </a:ln>
              </p:spPr>
              <p:txBody>
                <a:bodyPr wrap="none">
                  <a:spAutoFit/>
                </a:bodyPr>
                <a:lstStyle/>
                <a:p>
                  <a:r>
                    <a:rPr lang="en-US">
                      <a:latin typeface="Monotype Corsiva" pitchFamily="66" charset="0"/>
                    </a:rPr>
                    <a:t>f</a:t>
                  </a:r>
                </a:p>
              </p:txBody>
            </p:sp>
            <p:sp>
              <p:nvSpPr>
                <p:cNvPr id="35914" name="Text Box 99"/>
                <p:cNvSpPr txBox="1">
                  <a:spLocks noChangeArrowheads="1"/>
                </p:cNvSpPr>
                <p:nvPr/>
              </p:nvSpPr>
              <p:spPr bwMode="auto">
                <a:xfrm>
                  <a:off x="2110" y="3287"/>
                  <a:ext cx="175" cy="233"/>
                </a:xfrm>
                <a:prstGeom prst="rect">
                  <a:avLst/>
                </a:prstGeom>
                <a:noFill/>
                <a:ln w="9525">
                  <a:noFill/>
                  <a:miter lim="800000"/>
                  <a:headEnd/>
                  <a:tailEnd/>
                </a:ln>
              </p:spPr>
              <p:txBody>
                <a:bodyPr wrap="none">
                  <a:spAutoFit/>
                </a:bodyPr>
                <a:lstStyle/>
                <a:p>
                  <a:r>
                    <a:rPr lang="en-US">
                      <a:latin typeface="Monotype Corsiva" pitchFamily="66" charset="0"/>
                    </a:rPr>
                    <a:t>g</a:t>
                  </a:r>
                </a:p>
              </p:txBody>
            </p:sp>
            <p:sp>
              <p:nvSpPr>
                <p:cNvPr id="35915" name="Text Box 100"/>
                <p:cNvSpPr txBox="1">
                  <a:spLocks noChangeArrowheads="1"/>
                </p:cNvSpPr>
                <p:nvPr/>
              </p:nvSpPr>
              <p:spPr bwMode="auto">
                <a:xfrm>
                  <a:off x="2835" y="3287"/>
                  <a:ext cx="180" cy="233"/>
                </a:xfrm>
                <a:prstGeom prst="rect">
                  <a:avLst/>
                </a:prstGeom>
                <a:noFill/>
                <a:ln w="9525">
                  <a:noFill/>
                  <a:miter lim="800000"/>
                  <a:headEnd/>
                  <a:tailEnd/>
                </a:ln>
              </p:spPr>
              <p:txBody>
                <a:bodyPr wrap="none">
                  <a:spAutoFit/>
                </a:bodyPr>
                <a:lstStyle/>
                <a:p>
                  <a:r>
                    <a:rPr lang="en-US">
                      <a:latin typeface="Monotype Corsiva" pitchFamily="66" charset="0"/>
                    </a:rPr>
                    <a:t>h</a:t>
                  </a:r>
                </a:p>
              </p:txBody>
            </p:sp>
            <p:sp>
              <p:nvSpPr>
                <p:cNvPr id="35916" name="Line 101"/>
                <p:cNvSpPr>
                  <a:spLocks noChangeShapeType="1"/>
                </p:cNvSpPr>
                <p:nvPr/>
              </p:nvSpPr>
              <p:spPr bwMode="auto">
                <a:xfrm>
                  <a:off x="1740" y="2546"/>
                  <a:ext cx="216" cy="0"/>
                </a:xfrm>
                <a:prstGeom prst="line">
                  <a:avLst/>
                </a:prstGeom>
                <a:noFill/>
                <a:ln w="9525">
                  <a:solidFill>
                    <a:schemeClr val="tx1"/>
                  </a:solidFill>
                  <a:round/>
                  <a:headEnd type="triangle" w="med" len="med"/>
                  <a:tailEnd/>
                </a:ln>
              </p:spPr>
              <p:txBody>
                <a:bodyPr/>
                <a:lstStyle/>
                <a:p>
                  <a:endParaRPr lang="en-US"/>
                </a:p>
              </p:txBody>
            </p:sp>
            <p:sp>
              <p:nvSpPr>
                <p:cNvPr id="35917" name="Line 102"/>
                <p:cNvSpPr>
                  <a:spLocks noChangeShapeType="1"/>
                </p:cNvSpPr>
                <p:nvPr/>
              </p:nvSpPr>
              <p:spPr bwMode="auto">
                <a:xfrm>
                  <a:off x="994" y="3097"/>
                  <a:ext cx="216" cy="0"/>
                </a:xfrm>
                <a:prstGeom prst="line">
                  <a:avLst/>
                </a:prstGeom>
                <a:noFill/>
                <a:ln w="9525">
                  <a:solidFill>
                    <a:schemeClr val="tx1"/>
                  </a:solidFill>
                  <a:round/>
                  <a:headEnd type="triangle" w="med" len="med"/>
                  <a:tailEnd/>
                </a:ln>
              </p:spPr>
              <p:txBody>
                <a:bodyPr/>
                <a:lstStyle/>
                <a:p>
                  <a:endParaRPr lang="en-US"/>
                </a:p>
              </p:txBody>
            </p:sp>
            <p:sp>
              <p:nvSpPr>
                <p:cNvPr id="35918" name="Line 103"/>
                <p:cNvSpPr>
                  <a:spLocks noChangeShapeType="1"/>
                </p:cNvSpPr>
                <p:nvPr/>
              </p:nvSpPr>
              <p:spPr bwMode="auto">
                <a:xfrm>
                  <a:off x="2481" y="3097"/>
                  <a:ext cx="216" cy="0"/>
                </a:xfrm>
                <a:prstGeom prst="line">
                  <a:avLst/>
                </a:prstGeom>
                <a:noFill/>
                <a:ln w="9525">
                  <a:solidFill>
                    <a:schemeClr val="tx1"/>
                  </a:solidFill>
                  <a:round/>
                  <a:headEnd type="triangle" w="med" len="med"/>
                  <a:tailEnd/>
                </a:ln>
              </p:spPr>
              <p:txBody>
                <a:bodyPr/>
                <a:lstStyle/>
                <a:p>
                  <a:endParaRPr lang="en-US"/>
                </a:p>
              </p:txBody>
            </p:sp>
            <p:sp>
              <p:nvSpPr>
                <p:cNvPr id="35919" name="Line 104"/>
                <p:cNvSpPr>
                  <a:spLocks noChangeShapeType="1"/>
                </p:cNvSpPr>
                <p:nvPr/>
              </p:nvSpPr>
              <p:spPr bwMode="auto">
                <a:xfrm flipV="1">
                  <a:off x="1447" y="2694"/>
                  <a:ext cx="0" cy="252"/>
                </a:xfrm>
                <a:prstGeom prst="line">
                  <a:avLst/>
                </a:prstGeom>
                <a:noFill/>
                <a:ln w="9525">
                  <a:solidFill>
                    <a:schemeClr val="tx1"/>
                  </a:solidFill>
                  <a:round/>
                  <a:headEnd/>
                  <a:tailEnd type="triangle" w="med" len="med"/>
                </a:ln>
              </p:spPr>
              <p:txBody>
                <a:bodyPr/>
                <a:lstStyle/>
                <a:p>
                  <a:endParaRPr lang="en-US"/>
                </a:p>
              </p:txBody>
            </p:sp>
            <p:sp>
              <p:nvSpPr>
                <p:cNvPr id="35920" name="Line 105"/>
                <p:cNvSpPr>
                  <a:spLocks noChangeShapeType="1"/>
                </p:cNvSpPr>
                <p:nvPr/>
              </p:nvSpPr>
              <p:spPr bwMode="auto">
                <a:xfrm flipV="1">
                  <a:off x="2218" y="2700"/>
                  <a:ext cx="0" cy="252"/>
                </a:xfrm>
                <a:prstGeom prst="line">
                  <a:avLst/>
                </a:prstGeom>
                <a:noFill/>
                <a:ln w="9525">
                  <a:solidFill>
                    <a:schemeClr val="tx1"/>
                  </a:solidFill>
                  <a:round/>
                  <a:headEnd/>
                  <a:tailEnd type="triangle" w="med" len="med"/>
                </a:ln>
              </p:spPr>
              <p:txBody>
                <a:bodyPr/>
                <a:lstStyle/>
                <a:p>
                  <a:endParaRPr lang="en-US"/>
                </a:p>
              </p:txBody>
            </p:sp>
            <p:sp>
              <p:nvSpPr>
                <p:cNvPr id="35921" name="Line 106"/>
                <p:cNvSpPr>
                  <a:spLocks noChangeShapeType="1"/>
                </p:cNvSpPr>
                <p:nvPr/>
              </p:nvSpPr>
              <p:spPr bwMode="auto">
                <a:xfrm flipV="1">
                  <a:off x="2958" y="2697"/>
                  <a:ext cx="0" cy="252"/>
                </a:xfrm>
                <a:prstGeom prst="line">
                  <a:avLst/>
                </a:prstGeom>
                <a:noFill/>
                <a:ln w="9525">
                  <a:solidFill>
                    <a:schemeClr val="tx1"/>
                  </a:solidFill>
                  <a:round/>
                  <a:headEnd/>
                  <a:tailEnd type="triangle" w="med" len="med"/>
                </a:ln>
              </p:spPr>
              <p:txBody>
                <a:bodyPr/>
                <a:lstStyle/>
                <a:p>
                  <a:endParaRPr lang="en-US"/>
                </a:p>
              </p:txBody>
            </p:sp>
            <p:sp>
              <p:nvSpPr>
                <p:cNvPr id="35922" name="Freeform 107"/>
                <p:cNvSpPr>
                  <a:spLocks/>
                </p:cNvSpPr>
                <p:nvPr/>
              </p:nvSpPr>
              <p:spPr bwMode="auto">
                <a:xfrm>
                  <a:off x="2396" y="2372"/>
                  <a:ext cx="369" cy="66"/>
                </a:xfrm>
                <a:custGeom>
                  <a:avLst/>
                  <a:gdLst>
                    <a:gd name="T0" fmla="*/ 0 w 369"/>
                    <a:gd name="T1" fmla="*/ 66 h 66"/>
                    <a:gd name="T2" fmla="*/ 135 w 369"/>
                    <a:gd name="T3" fmla="*/ 8 h 66"/>
                    <a:gd name="T4" fmla="*/ 257 w 369"/>
                    <a:gd name="T5" fmla="*/ 17 h 66"/>
                    <a:gd name="T6" fmla="*/ 369 w 369"/>
                    <a:gd name="T7" fmla="*/ 66 h 66"/>
                    <a:gd name="T8" fmla="*/ 0 60000 65536"/>
                    <a:gd name="T9" fmla="*/ 0 60000 65536"/>
                    <a:gd name="T10" fmla="*/ 0 60000 65536"/>
                    <a:gd name="T11" fmla="*/ 0 60000 65536"/>
                    <a:gd name="T12" fmla="*/ 0 w 369"/>
                    <a:gd name="T13" fmla="*/ 0 h 66"/>
                    <a:gd name="T14" fmla="*/ 369 w 369"/>
                    <a:gd name="T15" fmla="*/ 66 h 66"/>
                  </a:gdLst>
                  <a:ahLst/>
                  <a:cxnLst>
                    <a:cxn ang="T8">
                      <a:pos x="T0" y="T1"/>
                    </a:cxn>
                    <a:cxn ang="T9">
                      <a:pos x="T2" y="T3"/>
                    </a:cxn>
                    <a:cxn ang="T10">
                      <a:pos x="T4" y="T5"/>
                    </a:cxn>
                    <a:cxn ang="T11">
                      <a:pos x="T6" y="T7"/>
                    </a:cxn>
                  </a:cxnLst>
                  <a:rect l="T12" t="T13" r="T14" b="T15"/>
                  <a:pathLst>
                    <a:path w="369" h="66">
                      <a:moveTo>
                        <a:pt x="0" y="66"/>
                      </a:moveTo>
                      <a:cubicBezTo>
                        <a:pt x="46" y="41"/>
                        <a:pt x="92" y="16"/>
                        <a:pt x="135" y="8"/>
                      </a:cubicBezTo>
                      <a:cubicBezTo>
                        <a:pt x="178" y="0"/>
                        <a:pt x="218" y="7"/>
                        <a:pt x="257" y="17"/>
                      </a:cubicBezTo>
                      <a:cubicBezTo>
                        <a:pt x="296" y="27"/>
                        <a:pt x="332" y="46"/>
                        <a:pt x="369" y="66"/>
                      </a:cubicBezTo>
                    </a:path>
                  </a:pathLst>
                </a:custGeom>
                <a:noFill/>
                <a:ln w="9525">
                  <a:solidFill>
                    <a:schemeClr val="tx1"/>
                  </a:solidFill>
                  <a:round/>
                  <a:headEnd type="triangle" w="med" len="med"/>
                  <a:tailEnd/>
                </a:ln>
              </p:spPr>
              <p:txBody>
                <a:bodyPr/>
                <a:lstStyle/>
                <a:p>
                  <a:endParaRPr lang="en-US"/>
                </a:p>
              </p:txBody>
            </p:sp>
            <p:sp>
              <p:nvSpPr>
                <p:cNvPr id="35923" name="Freeform 108"/>
                <p:cNvSpPr>
                  <a:spLocks/>
                </p:cNvSpPr>
                <p:nvPr/>
              </p:nvSpPr>
              <p:spPr bwMode="auto">
                <a:xfrm flipV="1">
                  <a:off x="1644" y="3198"/>
                  <a:ext cx="369" cy="66"/>
                </a:xfrm>
                <a:custGeom>
                  <a:avLst/>
                  <a:gdLst>
                    <a:gd name="T0" fmla="*/ 0 w 369"/>
                    <a:gd name="T1" fmla="*/ 66 h 66"/>
                    <a:gd name="T2" fmla="*/ 135 w 369"/>
                    <a:gd name="T3" fmla="*/ 8 h 66"/>
                    <a:gd name="T4" fmla="*/ 257 w 369"/>
                    <a:gd name="T5" fmla="*/ 17 h 66"/>
                    <a:gd name="T6" fmla="*/ 369 w 369"/>
                    <a:gd name="T7" fmla="*/ 66 h 66"/>
                    <a:gd name="T8" fmla="*/ 0 60000 65536"/>
                    <a:gd name="T9" fmla="*/ 0 60000 65536"/>
                    <a:gd name="T10" fmla="*/ 0 60000 65536"/>
                    <a:gd name="T11" fmla="*/ 0 60000 65536"/>
                    <a:gd name="T12" fmla="*/ 0 w 369"/>
                    <a:gd name="T13" fmla="*/ 0 h 66"/>
                    <a:gd name="T14" fmla="*/ 369 w 369"/>
                    <a:gd name="T15" fmla="*/ 66 h 66"/>
                  </a:gdLst>
                  <a:ahLst/>
                  <a:cxnLst>
                    <a:cxn ang="T8">
                      <a:pos x="T0" y="T1"/>
                    </a:cxn>
                    <a:cxn ang="T9">
                      <a:pos x="T2" y="T3"/>
                    </a:cxn>
                    <a:cxn ang="T10">
                      <a:pos x="T4" y="T5"/>
                    </a:cxn>
                    <a:cxn ang="T11">
                      <a:pos x="T6" y="T7"/>
                    </a:cxn>
                  </a:cxnLst>
                  <a:rect l="T12" t="T13" r="T14" b="T15"/>
                  <a:pathLst>
                    <a:path w="369" h="66">
                      <a:moveTo>
                        <a:pt x="0" y="66"/>
                      </a:moveTo>
                      <a:cubicBezTo>
                        <a:pt x="46" y="41"/>
                        <a:pt x="92" y="16"/>
                        <a:pt x="135" y="8"/>
                      </a:cubicBezTo>
                      <a:cubicBezTo>
                        <a:pt x="178" y="0"/>
                        <a:pt x="218" y="7"/>
                        <a:pt x="257" y="17"/>
                      </a:cubicBezTo>
                      <a:cubicBezTo>
                        <a:pt x="296" y="27"/>
                        <a:pt x="332" y="46"/>
                        <a:pt x="369" y="66"/>
                      </a:cubicBezTo>
                    </a:path>
                  </a:pathLst>
                </a:custGeom>
                <a:noFill/>
                <a:ln w="9525">
                  <a:solidFill>
                    <a:schemeClr val="tx1"/>
                  </a:solidFill>
                  <a:round/>
                  <a:headEnd/>
                  <a:tailEnd type="triangle" w="med" len="med"/>
                </a:ln>
              </p:spPr>
              <p:txBody>
                <a:bodyPr/>
                <a:lstStyle/>
                <a:p>
                  <a:endParaRPr lang="en-US"/>
                </a:p>
              </p:txBody>
            </p:sp>
            <p:sp>
              <p:nvSpPr>
                <p:cNvPr id="35924" name="Line 109"/>
                <p:cNvSpPr>
                  <a:spLocks noChangeShapeType="1"/>
                </p:cNvSpPr>
                <p:nvPr/>
              </p:nvSpPr>
              <p:spPr bwMode="auto">
                <a:xfrm flipH="1">
                  <a:off x="905" y="2661"/>
                  <a:ext cx="374" cy="329"/>
                </a:xfrm>
                <a:prstGeom prst="line">
                  <a:avLst/>
                </a:prstGeom>
                <a:noFill/>
                <a:ln w="9525">
                  <a:solidFill>
                    <a:schemeClr val="tx1"/>
                  </a:solidFill>
                  <a:round/>
                  <a:headEnd type="triangle" w="med" len="med"/>
                  <a:tailEnd/>
                </a:ln>
              </p:spPr>
              <p:txBody>
                <a:bodyPr/>
                <a:lstStyle/>
                <a:p>
                  <a:endParaRPr lang="en-US"/>
                </a:p>
              </p:txBody>
            </p:sp>
            <p:sp>
              <p:nvSpPr>
                <p:cNvPr id="35925" name="Freeform 110"/>
                <p:cNvSpPr>
                  <a:spLocks/>
                </p:cNvSpPr>
                <p:nvPr/>
              </p:nvSpPr>
              <p:spPr bwMode="auto">
                <a:xfrm>
                  <a:off x="3181" y="3006"/>
                  <a:ext cx="271" cy="234"/>
                </a:xfrm>
                <a:custGeom>
                  <a:avLst/>
                  <a:gdLst>
                    <a:gd name="T0" fmla="*/ 0 w 271"/>
                    <a:gd name="T1" fmla="*/ 185 h 234"/>
                    <a:gd name="T2" fmla="*/ 189 w 271"/>
                    <a:gd name="T3" fmla="*/ 221 h 234"/>
                    <a:gd name="T4" fmla="*/ 270 w 271"/>
                    <a:gd name="T5" fmla="*/ 104 h 234"/>
                    <a:gd name="T6" fmla="*/ 198 w 271"/>
                    <a:gd name="T7" fmla="*/ 9 h 234"/>
                    <a:gd name="T8" fmla="*/ 32 w 271"/>
                    <a:gd name="T9" fmla="*/ 50 h 234"/>
                    <a:gd name="T10" fmla="*/ 0 60000 65536"/>
                    <a:gd name="T11" fmla="*/ 0 60000 65536"/>
                    <a:gd name="T12" fmla="*/ 0 60000 65536"/>
                    <a:gd name="T13" fmla="*/ 0 60000 65536"/>
                    <a:gd name="T14" fmla="*/ 0 60000 65536"/>
                    <a:gd name="T15" fmla="*/ 0 w 271"/>
                    <a:gd name="T16" fmla="*/ 0 h 234"/>
                    <a:gd name="T17" fmla="*/ 271 w 271"/>
                    <a:gd name="T18" fmla="*/ 234 h 234"/>
                  </a:gdLst>
                  <a:ahLst/>
                  <a:cxnLst>
                    <a:cxn ang="T10">
                      <a:pos x="T0" y="T1"/>
                    </a:cxn>
                    <a:cxn ang="T11">
                      <a:pos x="T2" y="T3"/>
                    </a:cxn>
                    <a:cxn ang="T12">
                      <a:pos x="T4" y="T5"/>
                    </a:cxn>
                    <a:cxn ang="T13">
                      <a:pos x="T6" y="T7"/>
                    </a:cxn>
                    <a:cxn ang="T14">
                      <a:pos x="T8" y="T9"/>
                    </a:cxn>
                  </a:cxnLst>
                  <a:rect l="T15" t="T16" r="T17" b="T18"/>
                  <a:pathLst>
                    <a:path w="271" h="234">
                      <a:moveTo>
                        <a:pt x="0" y="185"/>
                      </a:moveTo>
                      <a:cubicBezTo>
                        <a:pt x="72" y="209"/>
                        <a:pt x="144" y="234"/>
                        <a:pt x="189" y="221"/>
                      </a:cubicBezTo>
                      <a:cubicBezTo>
                        <a:pt x="234" y="208"/>
                        <a:pt x="269" y="139"/>
                        <a:pt x="270" y="104"/>
                      </a:cubicBezTo>
                      <a:cubicBezTo>
                        <a:pt x="271" y="69"/>
                        <a:pt x="238" y="18"/>
                        <a:pt x="198" y="9"/>
                      </a:cubicBezTo>
                      <a:cubicBezTo>
                        <a:pt x="158" y="0"/>
                        <a:pt x="95" y="25"/>
                        <a:pt x="32" y="50"/>
                      </a:cubicBezTo>
                    </a:path>
                  </a:pathLst>
                </a:custGeom>
                <a:noFill/>
                <a:ln w="9525">
                  <a:solidFill>
                    <a:schemeClr val="tx1"/>
                  </a:solidFill>
                  <a:round/>
                  <a:headEnd type="triangle" w="med" len="med"/>
                  <a:tailEnd/>
                </a:ln>
              </p:spPr>
              <p:txBody>
                <a:bodyPr/>
                <a:lstStyle/>
                <a:p>
                  <a:endParaRPr lang="en-US"/>
                </a:p>
              </p:txBody>
            </p:sp>
            <p:sp>
              <p:nvSpPr>
                <p:cNvPr id="35926" name="Line 111"/>
                <p:cNvSpPr>
                  <a:spLocks noChangeShapeType="1"/>
                </p:cNvSpPr>
                <p:nvPr/>
              </p:nvSpPr>
              <p:spPr bwMode="auto">
                <a:xfrm>
                  <a:off x="989" y="2557"/>
                  <a:ext cx="216" cy="0"/>
                </a:xfrm>
                <a:prstGeom prst="line">
                  <a:avLst/>
                </a:prstGeom>
                <a:noFill/>
                <a:ln w="9525">
                  <a:solidFill>
                    <a:schemeClr val="tx1"/>
                  </a:solidFill>
                  <a:round/>
                  <a:headEnd type="triangle" w="med" len="med"/>
                  <a:tailEnd/>
                </a:ln>
              </p:spPr>
              <p:txBody>
                <a:bodyPr/>
                <a:lstStyle/>
                <a:p>
                  <a:endParaRPr lang="en-US"/>
                </a:p>
              </p:txBody>
            </p:sp>
            <p:sp>
              <p:nvSpPr>
                <p:cNvPr id="35927" name="Line 112"/>
                <p:cNvSpPr>
                  <a:spLocks noChangeShapeType="1"/>
                </p:cNvSpPr>
                <p:nvPr/>
              </p:nvSpPr>
              <p:spPr bwMode="auto">
                <a:xfrm flipV="1">
                  <a:off x="701" y="2689"/>
                  <a:ext cx="0" cy="252"/>
                </a:xfrm>
                <a:prstGeom prst="line">
                  <a:avLst/>
                </a:prstGeom>
                <a:noFill/>
                <a:ln w="9525">
                  <a:solidFill>
                    <a:schemeClr val="tx1"/>
                  </a:solidFill>
                  <a:round/>
                  <a:headEnd type="triangle" w="med" len="med"/>
                  <a:tailEnd/>
                </a:ln>
              </p:spPr>
              <p:txBody>
                <a:bodyPr/>
                <a:lstStyle/>
                <a:p>
                  <a:endParaRPr lang="en-US"/>
                </a:p>
              </p:txBody>
            </p:sp>
            <p:sp>
              <p:nvSpPr>
                <p:cNvPr id="35928" name="Freeform 113"/>
                <p:cNvSpPr>
                  <a:spLocks/>
                </p:cNvSpPr>
                <p:nvPr/>
              </p:nvSpPr>
              <p:spPr bwMode="auto">
                <a:xfrm flipV="1">
                  <a:off x="2401" y="2661"/>
                  <a:ext cx="369" cy="66"/>
                </a:xfrm>
                <a:custGeom>
                  <a:avLst/>
                  <a:gdLst>
                    <a:gd name="T0" fmla="*/ 0 w 369"/>
                    <a:gd name="T1" fmla="*/ 66 h 66"/>
                    <a:gd name="T2" fmla="*/ 135 w 369"/>
                    <a:gd name="T3" fmla="*/ 8 h 66"/>
                    <a:gd name="T4" fmla="*/ 257 w 369"/>
                    <a:gd name="T5" fmla="*/ 17 h 66"/>
                    <a:gd name="T6" fmla="*/ 369 w 369"/>
                    <a:gd name="T7" fmla="*/ 66 h 66"/>
                    <a:gd name="T8" fmla="*/ 0 60000 65536"/>
                    <a:gd name="T9" fmla="*/ 0 60000 65536"/>
                    <a:gd name="T10" fmla="*/ 0 60000 65536"/>
                    <a:gd name="T11" fmla="*/ 0 60000 65536"/>
                    <a:gd name="T12" fmla="*/ 0 w 369"/>
                    <a:gd name="T13" fmla="*/ 0 h 66"/>
                    <a:gd name="T14" fmla="*/ 369 w 369"/>
                    <a:gd name="T15" fmla="*/ 66 h 66"/>
                  </a:gdLst>
                  <a:ahLst/>
                  <a:cxnLst>
                    <a:cxn ang="T8">
                      <a:pos x="T0" y="T1"/>
                    </a:cxn>
                    <a:cxn ang="T9">
                      <a:pos x="T2" y="T3"/>
                    </a:cxn>
                    <a:cxn ang="T10">
                      <a:pos x="T4" y="T5"/>
                    </a:cxn>
                    <a:cxn ang="T11">
                      <a:pos x="T6" y="T7"/>
                    </a:cxn>
                  </a:cxnLst>
                  <a:rect l="T12" t="T13" r="T14" b="T15"/>
                  <a:pathLst>
                    <a:path w="369" h="66">
                      <a:moveTo>
                        <a:pt x="0" y="66"/>
                      </a:moveTo>
                      <a:cubicBezTo>
                        <a:pt x="46" y="41"/>
                        <a:pt x="92" y="16"/>
                        <a:pt x="135" y="8"/>
                      </a:cubicBezTo>
                      <a:cubicBezTo>
                        <a:pt x="178" y="0"/>
                        <a:pt x="218" y="7"/>
                        <a:pt x="257" y="17"/>
                      </a:cubicBezTo>
                      <a:cubicBezTo>
                        <a:pt x="296" y="27"/>
                        <a:pt x="332" y="46"/>
                        <a:pt x="369" y="66"/>
                      </a:cubicBezTo>
                    </a:path>
                  </a:pathLst>
                </a:custGeom>
                <a:noFill/>
                <a:ln w="9525">
                  <a:solidFill>
                    <a:schemeClr val="tx1"/>
                  </a:solidFill>
                  <a:round/>
                  <a:headEnd/>
                  <a:tailEnd type="triangle" w="med" len="med"/>
                </a:ln>
              </p:spPr>
              <p:txBody>
                <a:bodyPr/>
                <a:lstStyle/>
                <a:p>
                  <a:endParaRPr lang="en-US"/>
                </a:p>
              </p:txBody>
            </p:sp>
          </p:grpSp>
        </p:grpSp>
      </p:grpSp>
      <p:sp>
        <p:nvSpPr>
          <p:cNvPr id="15413" name="Oval 114"/>
          <p:cNvSpPr>
            <a:spLocks noChangeArrowheads="1"/>
          </p:cNvSpPr>
          <p:nvPr/>
        </p:nvSpPr>
        <p:spPr bwMode="auto">
          <a:xfrm>
            <a:off x="1889125" y="3227388"/>
            <a:ext cx="860425" cy="466725"/>
          </a:xfrm>
          <a:prstGeom prst="ellipse">
            <a:avLst/>
          </a:prstGeom>
          <a:solidFill>
            <a:srgbClr val="808080"/>
          </a:solidFill>
          <a:ln w="25400">
            <a:solidFill>
              <a:schemeClr val="tx1"/>
            </a:solidFill>
            <a:round/>
            <a:headEnd/>
            <a:tailEnd/>
          </a:ln>
        </p:spPr>
        <p:txBody>
          <a:bodyPr wrap="none" anchor="ctr"/>
          <a:lstStyle/>
          <a:p>
            <a:pPr algn="ctr"/>
            <a:endParaRPr lang="en-US" sz="1200">
              <a:sym typeface="Symbol" pitchFamily="18" charset="2"/>
            </a:endParaRPr>
          </a:p>
        </p:txBody>
      </p:sp>
      <p:sp>
        <p:nvSpPr>
          <p:cNvPr id="15414" name="Oval 115"/>
          <p:cNvSpPr>
            <a:spLocks noChangeArrowheads="1"/>
          </p:cNvSpPr>
          <p:nvPr/>
        </p:nvSpPr>
        <p:spPr bwMode="auto">
          <a:xfrm>
            <a:off x="3082925" y="3225800"/>
            <a:ext cx="860425" cy="466725"/>
          </a:xfrm>
          <a:prstGeom prst="ellipse">
            <a:avLst/>
          </a:prstGeom>
          <a:solidFill>
            <a:srgbClr val="808080"/>
          </a:solidFill>
          <a:ln w="25400">
            <a:solidFill>
              <a:schemeClr val="tx1"/>
            </a:solidFill>
            <a:round/>
            <a:headEnd/>
            <a:tailEnd/>
          </a:ln>
        </p:spPr>
        <p:txBody>
          <a:bodyPr wrap="none" anchor="ctr"/>
          <a:lstStyle/>
          <a:p>
            <a:pPr algn="ctr"/>
            <a:endParaRPr lang="en-US" sz="1200">
              <a:sym typeface="Symbol" pitchFamily="18" charset="2"/>
            </a:endParaRPr>
          </a:p>
        </p:txBody>
      </p:sp>
      <p:sp>
        <p:nvSpPr>
          <p:cNvPr id="15415" name="Oval 116"/>
          <p:cNvSpPr>
            <a:spLocks noChangeArrowheads="1"/>
          </p:cNvSpPr>
          <p:nvPr/>
        </p:nvSpPr>
        <p:spPr bwMode="auto">
          <a:xfrm>
            <a:off x="3081338" y="4103688"/>
            <a:ext cx="860425" cy="466725"/>
          </a:xfrm>
          <a:prstGeom prst="ellipse">
            <a:avLst/>
          </a:prstGeom>
          <a:solidFill>
            <a:srgbClr val="808080"/>
          </a:solidFill>
          <a:ln w="25400">
            <a:solidFill>
              <a:schemeClr val="tx1"/>
            </a:solidFill>
            <a:round/>
            <a:headEnd/>
            <a:tailEnd/>
          </a:ln>
        </p:spPr>
        <p:txBody>
          <a:bodyPr wrap="none" anchor="ctr"/>
          <a:lstStyle/>
          <a:p>
            <a:pPr algn="ctr"/>
            <a:endParaRPr lang="en-US" sz="1200">
              <a:sym typeface="Symbol" pitchFamily="18" charset="2"/>
            </a:endParaRPr>
          </a:p>
        </p:txBody>
      </p:sp>
      <p:sp>
        <p:nvSpPr>
          <p:cNvPr id="15416" name="Oval 117"/>
          <p:cNvSpPr>
            <a:spLocks noChangeArrowheads="1"/>
          </p:cNvSpPr>
          <p:nvPr/>
        </p:nvSpPr>
        <p:spPr bwMode="auto">
          <a:xfrm>
            <a:off x="4265613" y="4103688"/>
            <a:ext cx="860425" cy="466725"/>
          </a:xfrm>
          <a:prstGeom prst="ellipse">
            <a:avLst/>
          </a:prstGeom>
          <a:solidFill>
            <a:srgbClr val="808080"/>
          </a:solidFill>
          <a:ln w="25400">
            <a:solidFill>
              <a:schemeClr val="tx1"/>
            </a:solidFill>
            <a:round/>
            <a:headEnd/>
            <a:tailEnd/>
          </a:ln>
        </p:spPr>
        <p:txBody>
          <a:bodyPr wrap="none" anchor="ctr"/>
          <a:lstStyle/>
          <a:p>
            <a:pPr algn="ctr"/>
            <a:endParaRPr lang="en-US" sz="120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9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39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39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39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39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39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39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39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4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4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4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4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408">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408">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408">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5408">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5408">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54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91" grpId="0" animBg="1"/>
      <p:bldP spid="15392" grpId="0" animBg="1"/>
      <p:bldP spid="15393" grpId="0" animBg="1"/>
      <p:bldP spid="15394" grpId="0" animBg="1"/>
      <p:bldP spid="15395" grpId="0" animBg="1"/>
      <p:bldP spid="15396" grpId="0" animBg="1"/>
      <p:bldP spid="15397" grpId="0" animBg="1"/>
      <p:bldP spid="15398" grpId="0" animBg="1"/>
      <p:bldP spid="15409" grpId="0"/>
      <p:bldP spid="15413" grpId="0" animBg="1"/>
      <p:bldP spid="15414" grpId="0" animBg="1"/>
      <p:bldP spid="15415" grpId="0" animBg="1"/>
      <p:bldP spid="1541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sz="3600"/>
              <a:t>Component Graph</a:t>
            </a:r>
          </a:p>
        </p:txBody>
      </p:sp>
      <p:sp>
        <p:nvSpPr>
          <p:cNvPr id="16387" name="Rectangle 3"/>
          <p:cNvSpPr>
            <a:spLocks noGrp="1" noChangeArrowheads="1"/>
          </p:cNvSpPr>
          <p:nvPr>
            <p:ph type="body" sz="half" idx="2"/>
          </p:nvPr>
        </p:nvSpPr>
        <p:spPr>
          <a:xfrm>
            <a:off x="327025" y="3775075"/>
            <a:ext cx="8253413" cy="3006725"/>
          </a:xfrm>
        </p:spPr>
        <p:txBody>
          <a:bodyPr/>
          <a:lstStyle/>
          <a:p>
            <a:r>
              <a:rPr lang="en-US" sz="2000"/>
              <a:t>The </a:t>
            </a:r>
            <a:r>
              <a:rPr lang="en-US" sz="2000" b="1"/>
              <a:t>component graph</a:t>
            </a:r>
            <a:r>
              <a:rPr lang="en-US" sz="2000"/>
              <a:t> G</a:t>
            </a:r>
            <a:r>
              <a:rPr lang="en-US" sz="2000" baseline="30000"/>
              <a:t>SCC</a:t>
            </a:r>
            <a:r>
              <a:rPr lang="en-US" sz="2000"/>
              <a:t> = (V</a:t>
            </a:r>
            <a:r>
              <a:rPr lang="en-US" sz="2000" baseline="30000"/>
              <a:t>SCC</a:t>
            </a:r>
            <a:r>
              <a:rPr lang="en-US" sz="2000"/>
              <a:t>, E</a:t>
            </a:r>
            <a:r>
              <a:rPr lang="en-US" sz="2000" baseline="30000"/>
              <a:t>SCC</a:t>
            </a:r>
            <a:r>
              <a:rPr lang="en-US" sz="2000"/>
              <a:t>):</a:t>
            </a:r>
          </a:p>
          <a:p>
            <a:pPr lvl="1"/>
            <a:r>
              <a:rPr lang="en-US" sz="2400"/>
              <a:t>V</a:t>
            </a:r>
            <a:r>
              <a:rPr lang="en-US" sz="2400" baseline="30000"/>
              <a:t>SCC</a:t>
            </a:r>
            <a:r>
              <a:rPr lang="en-US" sz="2400"/>
              <a:t> = {</a:t>
            </a:r>
            <a:r>
              <a:rPr lang="en-US" sz="2400">
                <a:latin typeface="Comic Sans MS" pitchFamily="66" charset="0"/>
              </a:rPr>
              <a:t>v</a:t>
            </a:r>
            <a:r>
              <a:rPr lang="en-US" sz="2400" baseline="-25000">
                <a:latin typeface="Comic Sans MS" pitchFamily="66" charset="0"/>
              </a:rPr>
              <a:t>1</a:t>
            </a:r>
            <a:r>
              <a:rPr lang="en-US" sz="2400">
                <a:latin typeface="Comic Sans MS" pitchFamily="66" charset="0"/>
              </a:rPr>
              <a:t>, v</a:t>
            </a:r>
            <a:r>
              <a:rPr lang="en-US" sz="2400" baseline="-25000">
                <a:latin typeface="Comic Sans MS" pitchFamily="66" charset="0"/>
              </a:rPr>
              <a:t>2</a:t>
            </a:r>
            <a:r>
              <a:rPr lang="en-US" sz="2400">
                <a:latin typeface="Comic Sans MS" pitchFamily="66" charset="0"/>
              </a:rPr>
              <a:t>, …, </a:t>
            </a:r>
            <a:r>
              <a:rPr lang="en-US" sz="2400" err="1">
                <a:latin typeface="Comic Sans MS" pitchFamily="66" charset="0"/>
              </a:rPr>
              <a:t>v</a:t>
            </a:r>
            <a:r>
              <a:rPr lang="en-US" sz="2400" baseline="-25000" err="1">
                <a:latin typeface="Comic Sans MS" pitchFamily="66" charset="0"/>
              </a:rPr>
              <a:t>k</a:t>
            </a:r>
            <a:r>
              <a:rPr lang="en-US" sz="2400"/>
              <a:t>}, where </a:t>
            </a:r>
            <a:r>
              <a:rPr lang="en-US" sz="2400">
                <a:latin typeface="Comic Sans MS" pitchFamily="66" charset="0"/>
              </a:rPr>
              <a:t>v</a:t>
            </a:r>
            <a:r>
              <a:rPr lang="en-US" sz="2400" baseline="-25000">
                <a:latin typeface="Comic Sans MS" pitchFamily="66" charset="0"/>
              </a:rPr>
              <a:t>i</a:t>
            </a:r>
            <a:r>
              <a:rPr lang="en-US" sz="2400"/>
              <a:t> corresponds to each 	strongly connected component </a:t>
            </a:r>
            <a:r>
              <a:rPr lang="en-US" sz="2400">
                <a:latin typeface="Comic Sans MS" pitchFamily="66" charset="0"/>
              </a:rPr>
              <a:t>C</a:t>
            </a:r>
            <a:r>
              <a:rPr lang="en-US" sz="2400" baseline="-25000">
                <a:latin typeface="Comic Sans MS" pitchFamily="66" charset="0"/>
              </a:rPr>
              <a:t>i</a:t>
            </a:r>
            <a:endParaRPr lang="en-US" sz="2400">
              <a:latin typeface="Comic Sans MS" pitchFamily="66" charset="0"/>
            </a:endParaRPr>
          </a:p>
          <a:p>
            <a:pPr lvl="1"/>
            <a:r>
              <a:rPr lang="en-US" sz="2400"/>
              <a:t>There is an edge (</a:t>
            </a:r>
            <a:r>
              <a:rPr lang="en-US" sz="2400">
                <a:latin typeface="Comic Sans MS" pitchFamily="66" charset="0"/>
              </a:rPr>
              <a:t>v</a:t>
            </a:r>
            <a:r>
              <a:rPr lang="en-US" sz="2400" baseline="-25000">
                <a:latin typeface="Comic Sans MS" pitchFamily="66" charset="0"/>
              </a:rPr>
              <a:t>i</a:t>
            </a:r>
            <a:r>
              <a:rPr lang="en-US" sz="2400">
                <a:latin typeface="Comic Sans MS" pitchFamily="66" charset="0"/>
              </a:rPr>
              <a:t>, </a:t>
            </a:r>
            <a:r>
              <a:rPr lang="en-US" sz="2400" err="1">
                <a:latin typeface="Comic Sans MS" pitchFamily="66" charset="0"/>
              </a:rPr>
              <a:t>v</a:t>
            </a:r>
            <a:r>
              <a:rPr lang="en-US" sz="2400" baseline="-25000" err="1">
                <a:latin typeface="Comic Sans MS" pitchFamily="66" charset="0"/>
              </a:rPr>
              <a:t>j</a:t>
            </a:r>
            <a:r>
              <a:rPr lang="en-US" sz="2400"/>
              <a:t>) </a:t>
            </a:r>
            <a:r>
              <a:rPr lang="en-US" sz="2400">
                <a:sym typeface="Symbol" pitchFamily="18" charset="2"/>
              </a:rPr>
              <a:t> </a:t>
            </a:r>
            <a:r>
              <a:rPr lang="en-US" sz="2400"/>
              <a:t>E</a:t>
            </a:r>
            <a:r>
              <a:rPr lang="en-US" sz="2400" baseline="30000"/>
              <a:t>SCC</a:t>
            </a:r>
            <a:r>
              <a:rPr lang="en-US" sz="2400"/>
              <a:t> if G contains a directed edge (</a:t>
            </a:r>
            <a:r>
              <a:rPr lang="en-US" sz="2400">
                <a:latin typeface="Comic Sans MS" pitchFamily="66" charset="0"/>
              </a:rPr>
              <a:t>x, y</a:t>
            </a:r>
            <a:r>
              <a:rPr lang="en-US" sz="2400"/>
              <a:t>) for some </a:t>
            </a:r>
            <a:r>
              <a:rPr lang="en-US" sz="2400">
                <a:latin typeface="Comic Sans MS" pitchFamily="66" charset="0"/>
              </a:rPr>
              <a:t>x </a:t>
            </a:r>
            <a:r>
              <a:rPr lang="en-US" sz="2400">
                <a:latin typeface="Comic Sans MS" pitchFamily="66" charset="0"/>
                <a:sym typeface="Symbol" pitchFamily="18" charset="2"/>
              </a:rPr>
              <a:t> C</a:t>
            </a:r>
            <a:r>
              <a:rPr lang="en-US" sz="2400" baseline="-25000">
                <a:latin typeface="Comic Sans MS" pitchFamily="66" charset="0"/>
                <a:sym typeface="Symbol" pitchFamily="18" charset="2"/>
              </a:rPr>
              <a:t>i</a:t>
            </a:r>
            <a:r>
              <a:rPr lang="en-US" sz="2400">
                <a:sym typeface="Symbol" pitchFamily="18" charset="2"/>
              </a:rPr>
              <a:t> and </a:t>
            </a:r>
            <a:r>
              <a:rPr lang="en-US" sz="2400">
                <a:latin typeface="Comic Sans MS" pitchFamily="66" charset="0"/>
                <a:sym typeface="Symbol" pitchFamily="18" charset="2"/>
              </a:rPr>
              <a:t>y  </a:t>
            </a:r>
            <a:r>
              <a:rPr lang="en-US" sz="2400" err="1">
                <a:latin typeface="Comic Sans MS" pitchFamily="66" charset="0"/>
                <a:sym typeface="Symbol" pitchFamily="18" charset="2"/>
              </a:rPr>
              <a:t>C</a:t>
            </a:r>
            <a:r>
              <a:rPr lang="en-US" sz="2400" baseline="-25000" err="1">
                <a:latin typeface="Comic Sans MS" pitchFamily="66" charset="0"/>
                <a:sym typeface="Symbol" pitchFamily="18" charset="2"/>
              </a:rPr>
              <a:t>j</a:t>
            </a:r>
            <a:endParaRPr lang="en-US" sz="2400" baseline="-25000">
              <a:latin typeface="Comic Sans MS" pitchFamily="66" charset="0"/>
              <a:sym typeface="Symbol" pitchFamily="18" charset="2"/>
            </a:endParaRPr>
          </a:p>
          <a:p>
            <a:r>
              <a:rPr lang="en-US" sz="2800">
                <a:solidFill>
                  <a:srgbClr val="FF0000"/>
                </a:solidFill>
              </a:rPr>
              <a:t>The component graph is a DAG</a:t>
            </a:r>
          </a:p>
        </p:txBody>
      </p:sp>
      <p:sp>
        <p:nvSpPr>
          <p:cNvPr id="4" name="Slide Number Placeholder 3"/>
          <p:cNvSpPr>
            <a:spLocks noGrp="1"/>
          </p:cNvSpPr>
          <p:nvPr>
            <p:ph type="sldNum" sz="quarter" idx="12"/>
          </p:nvPr>
        </p:nvSpPr>
        <p:spPr/>
        <p:txBody>
          <a:bodyPr/>
          <a:lstStyle/>
          <a:p>
            <a:pPr>
              <a:defRPr/>
            </a:pPr>
            <a:fld id="{BF842094-BE8C-456B-8CCB-EF01E0412E7C}" type="slidenum">
              <a:rPr lang="en-US" smtClean="0"/>
              <a:pPr>
                <a:defRPr/>
              </a:pPr>
              <a:t>29</a:t>
            </a:fld>
            <a:endParaRPr lang="en-US"/>
          </a:p>
        </p:txBody>
      </p:sp>
      <p:grpSp>
        <p:nvGrpSpPr>
          <p:cNvPr id="2" name="Group 4"/>
          <p:cNvGrpSpPr>
            <a:grpSpLocks/>
          </p:cNvGrpSpPr>
          <p:nvPr/>
        </p:nvGrpSpPr>
        <p:grpSpPr bwMode="auto">
          <a:xfrm>
            <a:off x="344488" y="1698625"/>
            <a:ext cx="4959350" cy="2098675"/>
            <a:chOff x="415" y="1038"/>
            <a:chExt cx="3124" cy="1322"/>
          </a:xfrm>
        </p:grpSpPr>
        <p:sp>
          <p:nvSpPr>
            <p:cNvPr id="36879" name="Freeform 5"/>
            <p:cNvSpPr>
              <a:spLocks/>
            </p:cNvSpPr>
            <p:nvPr/>
          </p:nvSpPr>
          <p:spPr bwMode="auto">
            <a:xfrm>
              <a:off x="415" y="1080"/>
              <a:ext cx="1456" cy="1094"/>
            </a:xfrm>
            <a:custGeom>
              <a:avLst/>
              <a:gdLst>
                <a:gd name="T0" fmla="*/ 102 w 1456"/>
                <a:gd name="T1" fmla="*/ 14 h 1094"/>
                <a:gd name="T2" fmla="*/ 413 w 1456"/>
                <a:gd name="T3" fmla="*/ 0 h 1094"/>
                <a:gd name="T4" fmla="*/ 1268 w 1456"/>
                <a:gd name="T5" fmla="*/ 18 h 1094"/>
                <a:gd name="T6" fmla="*/ 1335 w 1456"/>
                <a:gd name="T7" fmla="*/ 45 h 1094"/>
                <a:gd name="T8" fmla="*/ 1380 w 1456"/>
                <a:gd name="T9" fmla="*/ 77 h 1094"/>
                <a:gd name="T10" fmla="*/ 1394 w 1456"/>
                <a:gd name="T11" fmla="*/ 104 h 1094"/>
                <a:gd name="T12" fmla="*/ 1434 w 1456"/>
                <a:gd name="T13" fmla="*/ 239 h 1094"/>
                <a:gd name="T14" fmla="*/ 1448 w 1456"/>
                <a:gd name="T15" fmla="*/ 266 h 1094"/>
                <a:gd name="T16" fmla="*/ 1308 w 1456"/>
                <a:gd name="T17" fmla="*/ 504 h 1094"/>
                <a:gd name="T18" fmla="*/ 1236 w 1456"/>
                <a:gd name="T19" fmla="*/ 509 h 1094"/>
                <a:gd name="T20" fmla="*/ 1110 w 1456"/>
                <a:gd name="T21" fmla="*/ 513 h 1094"/>
                <a:gd name="T22" fmla="*/ 989 w 1456"/>
                <a:gd name="T23" fmla="*/ 527 h 1094"/>
                <a:gd name="T24" fmla="*/ 908 w 1456"/>
                <a:gd name="T25" fmla="*/ 549 h 1094"/>
                <a:gd name="T26" fmla="*/ 854 w 1456"/>
                <a:gd name="T27" fmla="*/ 567 h 1094"/>
                <a:gd name="T28" fmla="*/ 813 w 1456"/>
                <a:gd name="T29" fmla="*/ 585 h 1094"/>
                <a:gd name="T30" fmla="*/ 773 w 1456"/>
                <a:gd name="T31" fmla="*/ 608 h 1094"/>
                <a:gd name="T32" fmla="*/ 728 w 1456"/>
                <a:gd name="T33" fmla="*/ 653 h 1094"/>
                <a:gd name="T34" fmla="*/ 705 w 1456"/>
                <a:gd name="T35" fmla="*/ 689 h 1094"/>
                <a:gd name="T36" fmla="*/ 687 w 1456"/>
                <a:gd name="T37" fmla="*/ 851 h 1094"/>
                <a:gd name="T38" fmla="*/ 665 w 1456"/>
                <a:gd name="T39" fmla="*/ 977 h 1094"/>
                <a:gd name="T40" fmla="*/ 647 w 1456"/>
                <a:gd name="T41" fmla="*/ 995 h 1094"/>
                <a:gd name="T42" fmla="*/ 642 w 1456"/>
                <a:gd name="T43" fmla="*/ 1008 h 1094"/>
                <a:gd name="T44" fmla="*/ 629 w 1456"/>
                <a:gd name="T45" fmla="*/ 1017 h 1094"/>
                <a:gd name="T46" fmla="*/ 561 w 1456"/>
                <a:gd name="T47" fmla="*/ 1053 h 1094"/>
                <a:gd name="T48" fmla="*/ 534 w 1456"/>
                <a:gd name="T49" fmla="*/ 1067 h 1094"/>
                <a:gd name="T50" fmla="*/ 435 w 1456"/>
                <a:gd name="T51" fmla="*/ 1094 h 1094"/>
                <a:gd name="T52" fmla="*/ 314 w 1456"/>
                <a:gd name="T53" fmla="*/ 1089 h 1094"/>
                <a:gd name="T54" fmla="*/ 269 w 1456"/>
                <a:gd name="T55" fmla="*/ 1076 h 1094"/>
                <a:gd name="T56" fmla="*/ 129 w 1456"/>
                <a:gd name="T57" fmla="*/ 1049 h 1094"/>
                <a:gd name="T58" fmla="*/ 84 w 1456"/>
                <a:gd name="T59" fmla="*/ 1031 h 1094"/>
                <a:gd name="T60" fmla="*/ 35 w 1456"/>
                <a:gd name="T61" fmla="*/ 990 h 1094"/>
                <a:gd name="T62" fmla="*/ 21 w 1456"/>
                <a:gd name="T63" fmla="*/ 950 h 1094"/>
                <a:gd name="T64" fmla="*/ 12 w 1456"/>
                <a:gd name="T65" fmla="*/ 918 h 1094"/>
                <a:gd name="T66" fmla="*/ 8 w 1456"/>
                <a:gd name="T67" fmla="*/ 482 h 1094"/>
                <a:gd name="T68" fmla="*/ 12 w 1456"/>
                <a:gd name="T69" fmla="*/ 243 h 1094"/>
                <a:gd name="T70" fmla="*/ 48 w 1456"/>
                <a:gd name="T71" fmla="*/ 45 h 1094"/>
                <a:gd name="T72" fmla="*/ 102 w 1456"/>
                <a:gd name="T73" fmla="*/ 14 h 109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456"/>
                <a:gd name="T112" fmla="*/ 0 h 1094"/>
                <a:gd name="T113" fmla="*/ 1456 w 1456"/>
                <a:gd name="T114" fmla="*/ 1094 h 109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456" h="1094">
                  <a:moveTo>
                    <a:pt x="102" y="14"/>
                  </a:moveTo>
                  <a:cubicBezTo>
                    <a:pt x="209" y="19"/>
                    <a:pt x="308" y="6"/>
                    <a:pt x="413" y="0"/>
                  </a:cubicBezTo>
                  <a:cubicBezTo>
                    <a:pt x="698" y="8"/>
                    <a:pt x="982" y="15"/>
                    <a:pt x="1268" y="18"/>
                  </a:cubicBezTo>
                  <a:cubicBezTo>
                    <a:pt x="1291" y="27"/>
                    <a:pt x="1312" y="38"/>
                    <a:pt x="1335" y="45"/>
                  </a:cubicBezTo>
                  <a:cubicBezTo>
                    <a:pt x="1351" y="55"/>
                    <a:pt x="1365" y="66"/>
                    <a:pt x="1380" y="77"/>
                  </a:cubicBezTo>
                  <a:cubicBezTo>
                    <a:pt x="1397" y="120"/>
                    <a:pt x="1371" y="56"/>
                    <a:pt x="1394" y="104"/>
                  </a:cubicBezTo>
                  <a:cubicBezTo>
                    <a:pt x="1413" y="142"/>
                    <a:pt x="1414" y="198"/>
                    <a:pt x="1434" y="239"/>
                  </a:cubicBezTo>
                  <a:cubicBezTo>
                    <a:pt x="1456" y="285"/>
                    <a:pt x="1432" y="220"/>
                    <a:pt x="1448" y="266"/>
                  </a:cubicBezTo>
                  <a:cubicBezTo>
                    <a:pt x="1438" y="383"/>
                    <a:pt x="1451" y="491"/>
                    <a:pt x="1308" y="504"/>
                  </a:cubicBezTo>
                  <a:cubicBezTo>
                    <a:pt x="1284" y="506"/>
                    <a:pt x="1260" y="508"/>
                    <a:pt x="1236" y="509"/>
                  </a:cubicBezTo>
                  <a:cubicBezTo>
                    <a:pt x="1194" y="511"/>
                    <a:pt x="1152" y="512"/>
                    <a:pt x="1110" y="513"/>
                  </a:cubicBezTo>
                  <a:cubicBezTo>
                    <a:pt x="1034" y="526"/>
                    <a:pt x="1074" y="521"/>
                    <a:pt x="989" y="527"/>
                  </a:cubicBezTo>
                  <a:cubicBezTo>
                    <a:pt x="961" y="535"/>
                    <a:pt x="937" y="545"/>
                    <a:pt x="908" y="549"/>
                  </a:cubicBezTo>
                  <a:cubicBezTo>
                    <a:pt x="890" y="555"/>
                    <a:pt x="872" y="561"/>
                    <a:pt x="854" y="567"/>
                  </a:cubicBezTo>
                  <a:cubicBezTo>
                    <a:pt x="840" y="576"/>
                    <a:pt x="829" y="580"/>
                    <a:pt x="813" y="585"/>
                  </a:cubicBezTo>
                  <a:cubicBezTo>
                    <a:pt x="800" y="594"/>
                    <a:pt x="786" y="599"/>
                    <a:pt x="773" y="608"/>
                  </a:cubicBezTo>
                  <a:cubicBezTo>
                    <a:pt x="762" y="624"/>
                    <a:pt x="744" y="642"/>
                    <a:pt x="728" y="653"/>
                  </a:cubicBezTo>
                  <a:cubicBezTo>
                    <a:pt x="721" y="671"/>
                    <a:pt x="722" y="678"/>
                    <a:pt x="705" y="689"/>
                  </a:cubicBezTo>
                  <a:cubicBezTo>
                    <a:pt x="689" y="742"/>
                    <a:pt x="699" y="797"/>
                    <a:pt x="687" y="851"/>
                  </a:cubicBezTo>
                  <a:cubicBezTo>
                    <a:pt x="685" y="902"/>
                    <a:pt x="698" y="942"/>
                    <a:pt x="665" y="977"/>
                  </a:cubicBezTo>
                  <a:cubicBezTo>
                    <a:pt x="652" y="1012"/>
                    <a:pt x="671" y="971"/>
                    <a:pt x="647" y="995"/>
                  </a:cubicBezTo>
                  <a:cubicBezTo>
                    <a:pt x="644" y="998"/>
                    <a:pt x="645" y="1004"/>
                    <a:pt x="642" y="1008"/>
                  </a:cubicBezTo>
                  <a:cubicBezTo>
                    <a:pt x="639" y="1012"/>
                    <a:pt x="633" y="1014"/>
                    <a:pt x="629" y="1017"/>
                  </a:cubicBezTo>
                  <a:cubicBezTo>
                    <a:pt x="616" y="1038"/>
                    <a:pt x="585" y="1045"/>
                    <a:pt x="561" y="1053"/>
                  </a:cubicBezTo>
                  <a:cubicBezTo>
                    <a:pt x="533" y="1062"/>
                    <a:pt x="564" y="1053"/>
                    <a:pt x="534" y="1067"/>
                  </a:cubicBezTo>
                  <a:cubicBezTo>
                    <a:pt x="504" y="1081"/>
                    <a:pt x="467" y="1088"/>
                    <a:pt x="435" y="1094"/>
                  </a:cubicBezTo>
                  <a:cubicBezTo>
                    <a:pt x="395" y="1092"/>
                    <a:pt x="354" y="1092"/>
                    <a:pt x="314" y="1089"/>
                  </a:cubicBezTo>
                  <a:cubicBezTo>
                    <a:pt x="298" y="1088"/>
                    <a:pt x="285" y="1079"/>
                    <a:pt x="269" y="1076"/>
                  </a:cubicBezTo>
                  <a:cubicBezTo>
                    <a:pt x="222" y="1067"/>
                    <a:pt x="176" y="1055"/>
                    <a:pt x="129" y="1049"/>
                  </a:cubicBezTo>
                  <a:cubicBezTo>
                    <a:pt x="112" y="1044"/>
                    <a:pt x="101" y="1036"/>
                    <a:pt x="84" y="1031"/>
                  </a:cubicBezTo>
                  <a:cubicBezTo>
                    <a:pt x="63" y="1017"/>
                    <a:pt x="55" y="1004"/>
                    <a:pt x="35" y="990"/>
                  </a:cubicBezTo>
                  <a:cubicBezTo>
                    <a:pt x="30" y="977"/>
                    <a:pt x="25" y="963"/>
                    <a:pt x="21" y="950"/>
                  </a:cubicBezTo>
                  <a:cubicBezTo>
                    <a:pt x="18" y="939"/>
                    <a:pt x="12" y="918"/>
                    <a:pt x="12" y="918"/>
                  </a:cubicBezTo>
                  <a:cubicBezTo>
                    <a:pt x="18" y="772"/>
                    <a:pt x="11" y="628"/>
                    <a:pt x="8" y="482"/>
                  </a:cubicBezTo>
                  <a:cubicBezTo>
                    <a:pt x="11" y="396"/>
                    <a:pt x="17" y="328"/>
                    <a:pt x="12" y="243"/>
                  </a:cubicBezTo>
                  <a:cubicBezTo>
                    <a:pt x="13" y="213"/>
                    <a:pt x="0" y="78"/>
                    <a:pt x="48" y="45"/>
                  </a:cubicBezTo>
                  <a:cubicBezTo>
                    <a:pt x="60" y="27"/>
                    <a:pt x="81" y="19"/>
                    <a:pt x="102" y="14"/>
                  </a:cubicBezTo>
                  <a:close/>
                </a:path>
              </a:pathLst>
            </a:custGeom>
            <a:solidFill>
              <a:srgbClr val="3366FF">
                <a:alpha val="30196"/>
              </a:srgbClr>
            </a:solidFill>
            <a:ln w="9525">
              <a:noFill/>
              <a:round/>
              <a:headEnd/>
              <a:tailEnd/>
            </a:ln>
          </p:spPr>
          <p:txBody>
            <a:bodyPr/>
            <a:lstStyle/>
            <a:p>
              <a:endParaRPr lang="en-US"/>
            </a:p>
          </p:txBody>
        </p:sp>
        <p:sp>
          <p:nvSpPr>
            <p:cNvPr id="36880" name="Oval 6"/>
            <p:cNvSpPr>
              <a:spLocks noChangeArrowheads="1"/>
            </p:cNvSpPr>
            <p:nvPr/>
          </p:nvSpPr>
          <p:spPr bwMode="auto">
            <a:xfrm>
              <a:off x="2672" y="1681"/>
              <a:ext cx="761" cy="535"/>
            </a:xfrm>
            <a:prstGeom prst="ellipse">
              <a:avLst/>
            </a:prstGeom>
            <a:solidFill>
              <a:srgbClr val="3366FF">
                <a:alpha val="30196"/>
              </a:srgbClr>
            </a:solidFill>
            <a:ln w="9525">
              <a:noFill/>
              <a:round/>
              <a:headEnd/>
              <a:tailEnd/>
            </a:ln>
          </p:spPr>
          <p:txBody>
            <a:bodyPr wrap="none" anchor="ctr"/>
            <a:lstStyle/>
            <a:p>
              <a:endParaRPr lang="en-US"/>
            </a:p>
          </p:txBody>
        </p:sp>
        <p:sp>
          <p:nvSpPr>
            <p:cNvPr id="36881" name="Oval 7"/>
            <p:cNvSpPr>
              <a:spLocks noChangeArrowheads="1"/>
            </p:cNvSpPr>
            <p:nvPr/>
          </p:nvSpPr>
          <p:spPr bwMode="auto">
            <a:xfrm>
              <a:off x="1913" y="1087"/>
              <a:ext cx="1463" cy="580"/>
            </a:xfrm>
            <a:prstGeom prst="ellipse">
              <a:avLst/>
            </a:prstGeom>
            <a:solidFill>
              <a:srgbClr val="3366FF">
                <a:alpha val="30196"/>
              </a:srgbClr>
            </a:solidFill>
            <a:ln w="9525">
              <a:noFill/>
              <a:round/>
              <a:headEnd/>
              <a:tailEnd/>
            </a:ln>
          </p:spPr>
          <p:txBody>
            <a:bodyPr wrap="none" anchor="ctr"/>
            <a:lstStyle/>
            <a:p>
              <a:endParaRPr lang="en-US"/>
            </a:p>
          </p:txBody>
        </p:sp>
        <p:sp>
          <p:nvSpPr>
            <p:cNvPr id="36882" name="Oval 8"/>
            <p:cNvSpPr>
              <a:spLocks noChangeArrowheads="1"/>
            </p:cNvSpPr>
            <p:nvPr/>
          </p:nvSpPr>
          <p:spPr bwMode="auto">
            <a:xfrm>
              <a:off x="1187" y="1648"/>
              <a:ext cx="1463" cy="580"/>
            </a:xfrm>
            <a:prstGeom prst="ellipse">
              <a:avLst/>
            </a:prstGeom>
            <a:solidFill>
              <a:srgbClr val="3366FF">
                <a:alpha val="30196"/>
              </a:srgbClr>
            </a:solidFill>
            <a:ln w="9525">
              <a:noFill/>
              <a:round/>
              <a:headEnd/>
              <a:tailEnd/>
            </a:ln>
          </p:spPr>
          <p:txBody>
            <a:bodyPr wrap="none" anchor="ctr"/>
            <a:lstStyle/>
            <a:p>
              <a:endParaRPr lang="en-US"/>
            </a:p>
          </p:txBody>
        </p:sp>
        <p:sp>
          <p:nvSpPr>
            <p:cNvPr id="36883" name="Oval 9"/>
            <p:cNvSpPr>
              <a:spLocks noChangeArrowheads="1"/>
            </p:cNvSpPr>
            <p:nvPr/>
          </p:nvSpPr>
          <p:spPr bwMode="auto">
            <a:xfrm>
              <a:off x="523" y="1241"/>
              <a:ext cx="542" cy="294"/>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sp>
          <p:nvSpPr>
            <p:cNvPr id="36884" name="Text Box 10"/>
            <p:cNvSpPr txBox="1">
              <a:spLocks noChangeArrowheads="1"/>
            </p:cNvSpPr>
            <p:nvPr/>
          </p:nvSpPr>
          <p:spPr bwMode="auto">
            <a:xfrm>
              <a:off x="728" y="1038"/>
              <a:ext cx="176" cy="231"/>
            </a:xfrm>
            <a:prstGeom prst="rect">
              <a:avLst/>
            </a:prstGeom>
            <a:noFill/>
            <a:ln w="9525">
              <a:noFill/>
              <a:miter lim="800000"/>
              <a:headEnd/>
              <a:tailEnd/>
            </a:ln>
          </p:spPr>
          <p:txBody>
            <a:bodyPr wrap="none">
              <a:spAutoFit/>
            </a:bodyPr>
            <a:lstStyle/>
            <a:p>
              <a:r>
                <a:rPr lang="en-US">
                  <a:latin typeface="Monotype Corsiva" pitchFamily="66" charset="0"/>
                </a:rPr>
                <a:t>a</a:t>
              </a:r>
            </a:p>
          </p:txBody>
        </p:sp>
        <p:sp>
          <p:nvSpPr>
            <p:cNvPr id="36885" name="Text Box 11"/>
            <p:cNvSpPr txBox="1">
              <a:spLocks noChangeArrowheads="1"/>
            </p:cNvSpPr>
            <p:nvPr/>
          </p:nvSpPr>
          <p:spPr bwMode="auto">
            <a:xfrm>
              <a:off x="1463" y="1038"/>
              <a:ext cx="176" cy="231"/>
            </a:xfrm>
            <a:prstGeom prst="rect">
              <a:avLst/>
            </a:prstGeom>
            <a:noFill/>
            <a:ln w="9525">
              <a:noFill/>
              <a:miter lim="800000"/>
              <a:headEnd/>
              <a:tailEnd/>
            </a:ln>
          </p:spPr>
          <p:txBody>
            <a:bodyPr wrap="none">
              <a:spAutoFit/>
            </a:bodyPr>
            <a:lstStyle/>
            <a:p>
              <a:r>
                <a:rPr lang="en-US">
                  <a:latin typeface="Monotype Corsiva" pitchFamily="66" charset="0"/>
                </a:rPr>
                <a:t>b</a:t>
              </a:r>
            </a:p>
          </p:txBody>
        </p:sp>
        <p:sp>
          <p:nvSpPr>
            <p:cNvPr id="36886" name="Text Box 12"/>
            <p:cNvSpPr txBox="1">
              <a:spLocks noChangeArrowheads="1"/>
            </p:cNvSpPr>
            <p:nvPr/>
          </p:nvSpPr>
          <p:spPr bwMode="auto">
            <a:xfrm>
              <a:off x="2198" y="1038"/>
              <a:ext cx="165" cy="231"/>
            </a:xfrm>
            <a:prstGeom prst="rect">
              <a:avLst/>
            </a:prstGeom>
            <a:noFill/>
            <a:ln w="9525">
              <a:noFill/>
              <a:miter lim="800000"/>
              <a:headEnd/>
              <a:tailEnd/>
            </a:ln>
          </p:spPr>
          <p:txBody>
            <a:bodyPr wrap="none">
              <a:spAutoFit/>
            </a:bodyPr>
            <a:lstStyle/>
            <a:p>
              <a:r>
                <a:rPr lang="en-US">
                  <a:latin typeface="Monotype Corsiva" pitchFamily="66" charset="0"/>
                </a:rPr>
                <a:t>c</a:t>
              </a:r>
            </a:p>
          </p:txBody>
        </p:sp>
        <p:sp>
          <p:nvSpPr>
            <p:cNvPr id="36887" name="Text Box 13"/>
            <p:cNvSpPr txBox="1">
              <a:spLocks noChangeArrowheads="1"/>
            </p:cNvSpPr>
            <p:nvPr/>
          </p:nvSpPr>
          <p:spPr bwMode="auto">
            <a:xfrm>
              <a:off x="2923" y="1038"/>
              <a:ext cx="179" cy="231"/>
            </a:xfrm>
            <a:prstGeom prst="rect">
              <a:avLst/>
            </a:prstGeom>
            <a:noFill/>
            <a:ln w="9525">
              <a:noFill/>
              <a:miter lim="800000"/>
              <a:headEnd/>
              <a:tailEnd/>
            </a:ln>
          </p:spPr>
          <p:txBody>
            <a:bodyPr wrap="none">
              <a:spAutoFit/>
            </a:bodyPr>
            <a:lstStyle/>
            <a:p>
              <a:r>
                <a:rPr lang="en-US">
                  <a:latin typeface="Monotype Corsiva" pitchFamily="66" charset="0"/>
                </a:rPr>
                <a:t>d</a:t>
              </a:r>
            </a:p>
          </p:txBody>
        </p:sp>
        <p:sp>
          <p:nvSpPr>
            <p:cNvPr id="36888" name="Oval 14"/>
            <p:cNvSpPr>
              <a:spLocks noChangeArrowheads="1"/>
            </p:cNvSpPr>
            <p:nvPr/>
          </p:nvSpPr>
          <p:spPr bwMode="auto">
            <a:xfrm>
              <a:off x="1271" y="1241"/>
              <a:ext cx="542" cy="294"/>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sp>
          <p:nvSpPr>
            <p:cNvPr id="36889" name="Oval 15"/>
            <p:cNvSpPr>
              <a:spLocks noChangeArrowheads="1"/>
            </p:cNvSpPr>
            <p:nvPr/>
          </p:nvSpPr>
          <p:spPr bwMode="auto">
            <a:xfrm>
              <a:off x="2767" y="1241"/>
              <a:ext cx="542" cy="294"/>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sp>
          <p:nvSpPr>
            <p:cNvPr id="36890" name="Oval 16"/>
            <p:cNvSpPr>
              <a:spLocks noChangeArrowheads="1"/>
            </p:cNvSpPr>
            <p:nvPr/>
          </p:nvSpPr>
          <p:spPr bwMode="auto">
            <a:xfrm>
              <a:off x="2019" y="1241"/>
              <a:ext cx="542" cy="294"/>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sp>
          <p:nvSpPr>
            <p:cNvPr id="36891" name="Oval 17"/>
            <p:cNvSpPr>
              <a:spLocks noChangeArrowheads="1"/>
            </p:cNvSpPr>
            <p:nvPr/>
          </p:nvSpPr>
          <p:spPr bwMode="auto">
            <a:xfrm>
              <a:off x="524" y="1792"/>
              <a:ext cx="542" cy="294"/>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sp>
          <p:nvSpPr>
            <p:cNvPr id="36892" name="Oval 18"/>
            <p:cNvSpPr>
              <a:spLocks noChangeArrowheads="1"/>
            </p:cNvSpPr>
            <p:nvPr/>
          </p:nvSpPr>
          <p:spPr bwMode="auto">
            <a:xfrm>
              <a:off x="1272" y="1792"/>
              <a:ext cx="542" cy="294"/>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sp>
          <p:nvSpPr>
            <p:cNvPr id="36893" name="Oval 19"/>
            <p:cNvSpPr>
              <a:spLocks noChangeArrowheads="1"/>
            </p:cNvSpPr>
            <p:nvPr/>
          </p:nvSpPr>
          <p:spPr bwMode="auto">
            <a:xfrm>
              <a:off x="2768" y="1792"/>
              <a:ext cx="542" cy="294"/>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sp>
          <p:nvSpPr>
            <p:cNvPr id="36894" name="Oval 20"/>
            <p:cNvSpPr>
              <a:spLocks noChangeArrowheads="1"/>
            </p:cNvSpPr>
            <p:nvPr/>
          </p:nvSpPr>
          <p:spPr bwMode="auto">
            <a:xfrm>
              <a:off x="2020" y="1792"/>
              <a:ext cx="542" cy="294"/>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sp>
          <p:nvSpPr>
            <p:cNvPr id="36895" name="Text Box 21"/>
            <p:cNvSpPr txBox="1">
              <a:spLocks noChangeArrowheads="1"/>
            </p:cNvSpPr>
            <p:nvPr/>
          </p:nvSpPr>
          <p:spPr bwMode="auto">
            <a:xfrm>
              <a:off x="720" y="2129"/>
              <a:ext cx="165" cy="231"/>
            </a:xfrm>
            <a:prstGeom prst="rect">
              <a:avLst/>
            </a:prstGeom>
            <a:noFill/>
            <a:ln w="9525">
              <a:noFill/>
              <a:miter lim="800000"/>
              <a:headEnd/>
              <a:tailEnd/>
            </a:ln>
          </p:spPr>
          <p:txBody>
            <a:bodyPr wrap="none">
              <a:spAutoFit/>
            </a:bodyPr>
            <a:lstStyle/>
            <a:p>
              <a:r>
                <a:rPr lang="en-US">
                  <a:latin typeface="Monotype Corsiva" pitchFamily="66" charset="0"/>
                </a:rPr>
                <a:t>e</a:t>
              </a:r>
            </a:p>
          </p:txBody>
        </p:sp>
        <p:sp>
          <p:nvSpPr>
            <p:cNvPr id="36896" name="Text Box 22"/>
            <p:cNvSpPr txBox="1">
              <a:spLocks noChangeArrowheads="1"/>
            </p:cNvSpPr>
            <p:nvPr/>
          </p:nvSpPr>
          <p:spPr bwMode="auto">
            <a:xfrm>
              <a:off x="1455" y="2129"/>
              <a:ext cx="162" cy="231"/>
            </a:xfrm>
            <a:prstGeom prst="rect">
              <a:avLst/>
            </a:prstGeom>
            <a:noFill/>
            <a:ln w="9525">
              <a:noFill/>
              <a:miter lim="800000"/>
              <a:headEnd/>
              <a:tailEnd/>
            </a:ln>
          </p:spPr>
          <p:txBody>
            <a:bodyPr wrap="none">
              <a:spAutoFit/>
            </a:bodyPr>
            <a:lstStyle/>
            <a:p>
              <a:r>
                <a:rPr lang="en-US">
                  <a:latin typeface="Monotype Corsiva" pitchFamily="66" charset="0"/>
                </a:rPr>
                <a:t>f</a:t>
              </a:r>
            </a:p>
          </p:txBody>
        </p:sp>
        <p:sp>
          <p:nvSpPr>
            <p:cNvPr id="36897" name="Text Box 23"/>
            <p:cNvSpPr txBox="1">
              <a:spLocks noChangeArrowheads="1"/>
            </p:cNvSpPr>
            <p:nvPr/>
          </p:nvSpPr>
          <p:spPr bwMode="auto">
            <a:xfrm>
              <a:off x="2190" y="2129"/>
              <a:ext cx="174" cy="231"/>
            </a:xfrm>
            <a:prstGeom prst="rect">
              <a:avLst/>
            </a:prstGeom>
            <a:noFill/>
            <a:ln w="9525">
              <a:noFill/>
              <a:miter lim="800000"/>
              <a:headEnd/>
              <a:tailEnd/>
            </a:ln>
          </p:spPr>
          <p:txBody>
            <a:bodyPr wrap="none">
              <a:spAutoFit/>
            </a:bodyPr>
            <a:lstStyle/>
            <a:p>
              <a:r>
                <a:rPr lang="en-US">
                  <a:latin typeface="Monotype Corsiva" pitchFamily="66" charset="0"/>
                </a:rPr>
                <a:t>g</a:t>
              </a:r>
            </a:p>
          </p:txBody>
        </p:sp>
        <p:sp>
          <p:nvSpPr>
            <p:cNvPr id="36898" name="Text Box 24"/>
            <p:cNvSpPr txBox="1">
              <a:spLocks noChangeArrowheads="1"/>
            </p:cNvSpPr>
            <p:nvPr/>
          </p:nvSpPr>
          <p:spPr bwMode="auto">
            <a:xfrm>
              <a:off x="2915" y="2129"/>
              <a:ext cx="179" cy="231"/>
            </a:xfrm>
            <a:prstGeom prst="rect">
              <a:avLst/>
            </a:prstGeom>
            <a:noFill/>
            <a:ln w="9525">
              <a:noFill/>
              <a:miter lim="800000"/>
              <a:headEnd/>
              <a:tailEnd/>
            </a:ln>
          </p:spPr>
          <p:txBody>
            <a:bodyPr wrap="none">
              <a:spAutoFit/>
            </a:bodyPr>
            <a:lstStyle/>
            <a:p>
              <a:r>
                <a:rPr lang="en-US">
                  <a:latin typeface="Monotype Corsiva" pitchFamily="66" charset="0"/>
                </a:rPr>
                <a:t>h</a:t>
              </a:r>
            </a:p>
          </p:txBody>
        </p:sp>
        <p:sp>
          <p:nvSpPr>
            <p:cNvPr id="36899" name="Line 25"/>
            <p:cNvSpPr>
              <a:spLocks noChangeShapeType="1"/>
            </p:cNvSpPr>
            <p:nvPr/>
          </p:nvSpPr>
          <p:spPr bwMode="auto">
            <a:xfrm>
              <a:off x="1062" y="1388"/>
              <a:ext cx="216" cy="0"/>
            </a:xfrm>
            <a:prstGeom prst="line">
              <a:avLst/>
            </a:prstGeom>
            <a:noFill/>
            <a:ln w="9525">
              <a:solidFill>
                <a:schemeClr val="tx1"/>
              </a:solidFill>
              <a:round/>
              <a:headEnd/>
              <a:tailEnd type="triangle" w="med" len="med"/>
            </a:ln>
          </p:spPr>
          <p:txBody>
            <a:bodyPr/>
            <a:lstStyle/>
            <a:p>
              <a:endParaRPr lang="en-US"/>
            </a:p>
          </p:txBody>
        </p:sp>
        <p:sp>
          <p:nvSpPr>
            <p:cNvPr id="36900" name="Line 26"/>
            <p:cNvSpPr>
              <a:spLocks noChangeShapeType="1"/>
            </p:cNvSpPr>
            <p:nvPr/>
          </p:nvSpPr>
          <p:spPr bwMode="auto">
            <a:xfrm>
              <a:off x="1820" y="1388"/>
              <a:ext cx="216" cy="0"/>
            </a:xfrm>
            <a:prstGeom prst="line">
              <a:avLst/>
            </a:prstGeom>
            <a:noFill/>
            <a:ln w="9525">
              <a:solidFill>
                <a:schemeClr val="tx1"/>
              </a:solidFill>
              <a:round/>
              <a:headEnd/>
              <a:tailEnd type="triangle" w="med" len="med"/>
            </a:ln>
          </p:spPr>
          <p:txBody>
            <a:bodyPr/>
            <a:lstStyle/>
            <a:p>
              <a:endParaRPr lang="en-US"/>
            </a:p>
          </p:txBody>
        </p:sp>
        <p:sp>
          <p:nvSpPr>
            <p:cNvPr id="36901" name="Line 27"/>
            <p:cNvSpPr>
              <a:spLocks noChangeShapeType="1"/>
            </p:cNvSpPr>
            <p:nvPr/>
          </p:nvSpPr>
          <p:spPr bwMode="auto">
            <a:xfrm>
              <a:off x="1074" y="1939"/>
              <a:ext cx="216" cy="0"/>
            </a:xfrm>
            <a:prstGeom prst="line">
              <a:avLst/>
            </a:prstGeom>
            <a:noFill/>
            <a:ln w="9525">
              <a:solidFill>
                <a:schemeClr val="tx1"/>
              </a:solidFill>
              <a:round/>
              <a:headEnd/>
              <a:tailEnd type="triangle" w="med" len="med"/>
            </a:ln>
          </p:spPr>
          <p:txBody>
            <a:bodyPr/>
            <a:lstStyle/>
            <a:p>
              <a:endParaRPr lang="en-US"/>
            </a:p>
          </p:txBody>
        </p:sp>
        <p:sp>
          <p:nvSpPr>
            <p:cNvPr id="36902" name="Line 28"/>
            <p:cNvSpPr>
              <a:spLocks noChangeShapeType="1"/>
            </p:cNvSpPr>
            <p:nvPr/>
          </p:nvSpPr>
          <p:spPr bwMode="auto">
            <a:xfrm>
              <a:off x="2561" y="1939"/>
              <a:ext cx="216" cy="0"/>
            </a:xfrm>
            <a:prstGeom prst="line">
              <a:avLst/>
            </a:prstGeom>
            <a:noFill/>
            <a:ln w="57150">
              <a:solidFill>
                <a:srgbClr val="333333"/>
              </a:solidFill>
              <a:round/>
              <a:headEnd/>
              <a:tailEnd type="triangle" w="med" len="med"/>
            </a:ln>
          </p:spPr>
          <p:txBody>
            <a:bodyPr/>
            <a:lstStyle/>
            <a:p>
              <a:endParaRPr lang="en-US"/>
            </a:p>
          </p:txBody>
        </p:sp>
        <p:sp>
          <p:nvSpPr>
            <p:cNvPr id="36903" name="Line 29"/>
            <p:cNvSpPr>
              <a:spLocks noChangeShapeType="1"/>
            </p:cNvSpPr>
            <p:nvPr/>
          </p:nvSpPr>
          <p:spPr bwMode="auto">
            <a:xfrm flipV="1">
              <a:off x="774" y="1539"/>
              <a:ext cx="0" cy="252"/>
            </a:xfrm>
            <a:prstGeom prst="line">
              <a:avLst/>
            </a:prstGeom>
            <a:noFill/>
            <a:ln w="57150">
              <a:solidFill>
                <a:srgbClr val="333333"/>
              </a:solidFill>
              <a:round/>
              <a:headEnd/>
              <a:tailEnd type="triangle" w="med" len="med"/>
            </a:ln>
          </p:spPr>
          <p:txBody>
            <a:bodyPr/>
            <a:lstStyle/>
            <a:p>
              <a:endParaRPr lang="en-US"/>
            </a:p>
          </p:txBody>
        </p:sp>
        <p:sp>
          <p:nvSpPr>
            <p:cNvPr id="36904" name="Line 30"/>
            <p:cNvSpPr>
              <a:spLocks noChangeShapeType="1"/>
            </p:cNvSpPr>
            <p:nvPr/>
          </p:nvSpPr>
          <p:spPr bwMode="auto">
            <a:xfrm flipV="1">
              <a:off x="1527" y="1536"/>
              <a:ext cx="0" cy="252"/>
            </a:xfrm>
            <a:prstGeom prst="line">
              <a:avLst/>
            </a:prstGeom>
            <a:noFill/>
            <a:ln w="9525">
              <a:solidFill>
                <a:schemeClr val="tx1"/>
              </a:solidFill>
              <a:round/>
              <a:headEnd type="triangle" w="med" len="med"/>
              <a:tailEnd/>
            </a:ln>
          </p:spPr>
          <p:txBody>
            <a:bodyPr/>
            <a:lstStyle/>
            <a:p>
              <a:endParaRPr lang="en-US"/>
            </a:p>
          </p:txBody>
        </p:sp>
        <p:sp>
          <p:nvSpPr>
            <p:cNvPr id="36905" name="Line 31"/>
            <p:cNvSpPr>
              <a:spLocks noChangeShapeType="1"/>
            </p:cNvSpPr>
            <p:nvPr/>
          </p:nvSpPr>
          <p:spPr bwMode="auto">
            <a:xfrm flipV="1">
              <a:off x="2298" y="1542"/>
              <a:ext cx="0" cy="252"/>
            </a:xfrm>
            <a:prstGeom prst="line">
              <a:avLst/>
            </a:prstGeom>
            <a:noFill/>
            <a:ln w="57150">
              <a:solidFill>
                <a:srgbClr val="333333"/>
              </a:solidFill>
              <a:round/>
              <a:headEnd type="triangle" w="med" len="med"/>
              <a:tailEnd/>
            </a:ln>
          </p:spPr>
          <p:txBody>
            <a:bodyPr/>
            <a:lstStyle/>
            <a:p>
              <a:endParaRPr lang="en-US"/>
            </a:p>
          </p:txBody>
        </p:sp>
        <p:sp>
          <p:nvSpPr>
            <p:cNvPr id="36906" name="Line 32"/>
            <p:cNvSpPr>
              <a:spLocks noChangeShapeType="1"/>
            </p:cNvSpPr>
            <p:nvPr/>
          </p:nvSpPr>
          <p:spPr bwMode="auto">
            <a:xfrm flipV="1">
              <a:off x="3038" y="1539"/>
              <a:ext cx="0" cy="252"/>
            </a:xfrm>
            <a:prstGeom prst="line">
              <a:avLst/>
            </a:prstGeom>
            <a:noFill/>
            <a:ln w="9525">
              <a:solidFill>
                <a:schemeClr val="tx1"/>
              </a:solidFill>
              <a:round/>
              <a:headEnd type="triangle" w="med" len="med"/>
              <a:tailEnd/>
            </a:ln>
          </p:spPr>
          <p:txBody>
            <a:bodyPr/>
            <a:lstStyle/>
            <a:p>
              <a:endParaRPr lang="en-US"/>
            </a:p>
          </p:txBody>
        </p:sp>
        <p:sp>
          <p:nvSpPr>
            <p:cNvPr id="36907" name="Freeform 33"/>
            <p:cNvSpPr>
              <a:spLocks/>
            </p:cNvSpPr>
            <p:nvPr/>
          </p:nvSpPr>
          <p:spPr bwMode="auto">
            <a:xfrm>
              <a:off x="1741" y="1770"/>
              <a:ext cx="369" cy="66"/>
            </a:xfrm>
            <a:custGeom>
              <a:avLst/>
              <a:gdLst>
                <a:gd name="T0" fmla="*/ 0 w 369"/>
                <a:gd name="T1" fmla="*/ 66 h 66"/>
                <a:gd name="T2" fmla="*/ 135 w 369"/>
                <a:gd name="T3" fmla="*/ 8 h 66"/>
                <a:gd name="T4" fmla="*/ 257 w 369"/>
                <a:gd name="T5" fmla="*/ 17 h 66"/>
                <a:gd name="T6" fmla="*/ 369 w 369"/>
                <a:gd name="T7" fmla="*/ 66 h 66"/>
                <a:gd name="T8" fmla="*/ 0 60000 65536"/>
                <a:gd name="T9" fmla="*/ 0 60000 65536"/>
                <a:gd name="T10" fmla="*/ 0 60000 65536"/>
                <a:gd name="T11" fmla="*/ 0 60000 65536"/>
                <a:gd name="T12" fmla="*/ 0 w 369"/>
                <a:gd name="T13" fmla="*/ 0 h 66"/>
                <a:gd name="T14" fmla="*/ 369 w 369"/>
                <a:gd name="T15" fmla="*/ 66 h 66"/>
              </a:gdLst>
              <a:ahLst/>
              <a:cxnLst>
                <a:cxn ang="T8">
                  <a:pos x="T0" y="T1"/>
                </a:cxn>
                <a:cxn ang="T9">
                  <a:pos x="T2" y="T3"/>
                </a:cxn>
                <a:cxn ang="T10">
                  <a:pos x="T4" y="T5"/>
                </a:cxn>
                <a:cxn ang="T11">
                  <a:pos x="T6" y="T7"/>
                </a:cxn>
              </a:cxnLst>
              <a:rect l="T12" t="T13" r="T14" b="T15"/>
              <a:pathLst>
                <a:path w="369" h="66">
                  <a:moveTo>
                    <a:pt x="0" y="66"/>
                  </a:moveTo>
                  <a:cubicBezTo>
                    <a:pt x="46" y="41"/>
                    <a:pt x="92" y="16"/>
                    <a:pt x="135" y="8"/>
                  </a:cubicBezTo>
                  <a:cubicBezTo>
                    <a:pt x="178" y="0"/>
                    <a:pt x="218" y="7"/>
                    <a:pt x="257" y="17"/>
                  </a:cubicBezTo>
                  <a:cubicBezTo>
                    <a:pt x="296" y="27"/>
                    <a:pt x="332" y="46"/>
                    <a:pt x="369" y="66"/>
                  </a:cubicBezTo>
                </a:path>
              </a:pathLst>
            </a:custGeom>
            <a:noFill/>
            <a:ln w="9525">
              <a:solidFill>
                <a:schemeClr val="tx1"/>
              </a:solidFill>
              <a:round/>
              <a:headEnd/>
              <a:tailEnd type="triangle" w="med" len="med"/>
            </a:ln>
          </p:spPr>
          <p:txBody>
            <a:bodyPr/>
            <a:lstStyle/>
            <a:p>
              <a:endParaRPr lang="en-US"/>
            </a:p>
          </p:txBody>
        </p:sp>
        <p:sp>
          <p:nvSpPr>
            <p:cNvPr id="36908" name="Freeform 34"/>
            <p:cNvSpPr>
              <a:spLocks/>
            </p:cNvSpPr>
            <p:nvPr/>
          </p:nvSpPr>
          <p:spPr bwMode="auto">
            <a:xfrm>
              <a:off x="2476" y="1214"/>
              <a:ext cx="369" cy="66"/>
            </a:xfrm>
            <a:custGeom>
              <a:avLst/>
              <a:gdLst>
                <a:gd name="T0" fmla="*/ 0 w 369"/>
                <a:gd name="T1" fmla="*/ 66 h 66"/>
                <a:gd name="T2" fmla="*/ 135 w 369"/>
                <a:gd name="T3" fmla="*/ 8 h 66"/>
                <a:gd name="T4" fmla="*/ 257 w 369"/>
                <a:gd name="T5" fmla="*/ 17 h 66"/>
                <a:gd name="T6" fmla="*/ 369 w 369"/>
                <a:gd name="T7" fmla="*/ 66 h 66"/>
                <a:gd name="T8" fmla="*/ 0 60000 65536"/>
                <a:gd name="T9" fmla="*/ 0 60000 65536"/>
                <a:gd name="T10" fmla="*/ 0 60000 65536"/>
                <a:gd name="T11" fmla="*/ 0 60000 65536"/>
                <a:gd name="T12" fmla="*/ 0 w 369"/>
                <a:gd name="T13" fmla="*/ 0 h 66"/>
                <a:gd name="T14" fmla="*/ 369 w 369"/>
                <a:gd name="T15" fmla="*/ 66 h 66"/>
              </a:gdLst>
              <a:ahLst/>
              <a:cxnLst>
                <a:cxn ang="T8">
                  <a:pos x="T0" y="T1"/>
                </a:cxn>
                <a:cxn ang="T9">
                  <a:pos x="T2" y="T3"/>
                </a:cxn>
                <a:cxn ang="T10">
                  <a:pos x="T4" y="T5"/>
                </a:cxn>
                <a:cxn ang="T11">
                  <a:pos x="T6" y="T7"/>
                </a:cxn>
              </a:cxnLst>
              <a:rect l="T12" t="T13" r="T14" b="T15"/>
              <a:pathLst>
                <a:path w="369" h="66">
                  <a:moveTo>
                    <a:pt x="0" y="66"/>
                  </a:moveTo>
                  <a:cubicBezTo>
                    <a:pt x="46" y="41"/>
                    <a:pt x="92" y="16"/>
                    <a:pt x="135" y="8"/>
                  </a:cubicBezTo>
                  <a:cubicBezTo>
                    <a:pt x="178" y="0"/>
                    <a:pt x="218" y="7"/>
                    <a:pt x="257" y="17"/>
                  </a:cubicBezTo>
                  <a:cubicBezTo>
                    <a:pt x="296" y="27"/>
                    <a:pt x="332" y="46"/>
                    <a:pt x="369" y="66"/>
                  </a:cubicBezTo>
                </a:path>
              </a:pathLst>
            </a:custGeom>
            <a:noFill/>
            <a:ln w="57150">
              <a:solidFill>
                <a:srgbClr val="333333"/>
              </a:solidFill>
              <a:round/>
              <a:headEnd/>
              <a:tailEnd type="triangle" w="med" len="med"/>
            </a:ln>
          </p:spPr>
          <p:txBody>
            <a:bodyPr/>
            <a:lstStyle/>
            <a:p>
              <a:endParaRPr lang="en-US"/>
            </a:p>
          </p:txBody>
        </p:sp>
        <p:sp>
          <p:nvSpPr>
            <p:cNvPr id="36909" name="Freeform 35"/>
            <p:cNvSpPr>
              <a:spLocks/>
            </p:cNvSpPr>
            <p:nvPr/>
          </p:nvSpPr>
          <p:spPr bwMode="auto">
            <a:xfrm flipV="1">
              <a:off x="2487" y="1503"/>
              <a:ext cx="369" cy="66"/>
            </a:xfrm>
            <a:custGeom>
              <a:avLst/>
              <a:gdLst>
                <a:gd name="T0" fmla="*/ 0 w 369"/>
                <a:gd name="T1" fmla="*/ 66 h 66"/>
                <a:gd name="T2" fmla="*/ 135 w 369"/>
                <a:gd name="T3" fmla="*/ 8 h 66"/>
                <a:gd name="T4" fmla="*/ 257 w 369"/>
                <a:gd name="T5" fmla="*/ 17 h 66"/>
                <a:gd name="T6" fmla="*/ 369 w 369"/>
                <a:gd name="T7" fmla="*/ 66 h 66"/>
                <a:gd name="T8" fmla="*/ 0 60000 65536"/>
                <a:gd name="T9" fmla="*/ 0 60000 65536"/>
                <a:gd name="T10" fmla="*/ 0 60000 65536"/>
                <a:gd name="T11" fmla="*/ 0 60000 65536"/>
                <a:gd name="T12" fmla="*/ 0 w 369"/>
                <a:gd name="T13" fmla="*/ 0 h 66"/>
                <a:gd name="T14" fmla="*/ 369 w 369"/>
                <a:gd name="T15" fmla="*/ 66 h 66"/>
              </a:gdLst>
              <a:ahLst/>
              <a:cxnLst>
                <a:cxn ang="T8">
                  <a:pos x="T0" y="T1"/>
                </a:cxn>
                <a:cxn ang="T9">
                  <a:pos x="T2" y="T3"/>
                </a:cxn>
                <a:cxn ang="T10">
                  <a:pos x="T4" y="T5"/>
                </a:cxn>
                <a:cxn ang="T11">
                  <a:pos x="T6" y="T7"/>
                </a:cxn>
              </a:cxnLst>
              <a:rect l="T12" t="T13" r="T14" b="T15"/>
              <a:pathLst>
                <a:path w="369" h="66">
                  <a:moveTo>
                    <a:pt x="0" y="66"/>
                  </a:moveTo>
                  <a:cubicBezTo>
                    <a:pt x="46" y="41"/>
                    <a:pt x="92" y="16"/>
                    <a:pt x="135" y="8"/>
                  </a:cubicBezTo>
                  <a:cubicBezTo>
                    <a:pt x="178" y="0"/>
                    <a:pt x="218" y="7"/>
                    <a:pt x="257" y="17"/>
                  </a:cubicBezTo>
                  <a:cubicBezTo>
                    <a:pt x="296" y="27"/>
                    <a:pt x="332" y="46"/>
                    <a:pt x="369" y="66"/>
                  </a:cubicBezTo>
                </a:path>
              </a:pathLst>
            </a:custGeom>
            <a:noFill/>
            <a:ln w="9525">
              <a:solidFill>
                <a:schemeClr val="tx1"/>
              </a:solidFill>
              <a:round/>
              <a:headEnd type="triangle" w="med" len="med"/>
              <a:tailEnd/>
            </a:ln>
          </p:spPr>
          <p:txBody>
            <a:bodyPr/>
            <a:lstStyle/>
            <a:p>
              <a:endParaRPr lang="en-US"/>
            </a:p>
          </p:txBody>
        </p:sp>
        <p:sp>
          <p:nvSpPr>
            <p:cNvPr id="36910" name="Freeform 36"/>
            <p:cNvSpPr>
              <a:spLocks/>
            </p:cNvSpPr>
            <p:nvPr/>
          </p:nvSpPr>
          <p:spPr bwMode="auto">
            <a:xfrm flipV="1">
              <a:off x="1724" y="2040"/>
              <a:ext cx="369" cy="66"/>
            </a:xfrm>
            <a:custGeom>
              <a:avLst/>
              <a:gdLst>
                <a:gd name="T0" fmla="*/ 0 w 369"/>
                <a:gd name="T1" fmla="*/ 66 h 66"/>
                <a:gd name="T2" fmla="*/ 135 w 369"/>
                <a:gd name="T3" fmla="*/ 8 h 66"/>
                <a:gd name="T4" fmla="*/ 257 w 369"/>
                <a:gd name="T5" fmla="*/ 17 h 66"/>
                <a:gd name="T6" fmla="*/ 369 w 369"/>
                <a:gd name="T7" fmla="*/ 66 h 66"/>
                <a:gd name="T8" fmla="*/ 0 60000 65536"/>
                <a:gd name="T9" fmla="*/ 0 60000 65536"/>
                <a:gd name="T10" fmla="*/ 0 60000 65536"/>
                <a:gd name="T11" fmla="*/ 0 60000 65536"/>
                <a:gd name="T12" fmla="*/ 0 w 369"/>
                <a:gd name="T13" fmla="*/ 0 h 66"/>
                <a:gd name="T14" fmla="*/ 369 w 369"/>
                <a:gd name="T15" fmla="*/ 66 h 66"/>
              </a:gdLst>
              <a:ahLst/>
              <a:cxnLst>
                <a:cxn ang="T8">
                  <a:pos x="T0" y="T1"/>
                </a:cxn>
                <a:cxn ang="T9">
                  <a:pos x="T2" y="T3"/>
                </a:cxn>
                <a:cxn ang="T10">
                  <a:pos x="T4" y="T5"/>
                </a:cxn>
                <a:cxn ang="T11">
                  <a:pos x="T6" y="T7"/>
                </a:cxn>
              </a:cxnLst>
              <a:rect l="T12" t="T13" r="T14" b="T15"/>
              <a:pathLst>
                <a:path w="369" h="66">
                  <a:moveTo>
                    <a:pt x="0" y="66"/>
                  </a:moveTo>
                  <a:cubicBezTo>
                    <a:pt x="46" y="41"/>
                    <a:pt x="92" y="16"/>
                    <a:pt x="135" y="8"/>
                  </a:cubicBezTo>
                  <a:cubicBezTo>
                    <a:pt x="178" y="0"/>
                    <a:pt x="218" y="7"/>
                    <a:pt x="257" y="17"/>
                  </a:cubicBezTo>
                  <a:cubicBezTo>
                    <a:pt x="296" y="27"/>
                    <a:pt x="332" y="46"/>
                    <a:pt x="369" y="66"/>
                  </a:cubicBezTo>
                </a:path>
              </a:pathLst>
            </a:custGeom>
            <a:noFill/>
            <a:ln w="57150">
              <a:solidFill>
                <a:srgbClr val="333333"/>
              </a:solidFill>
              <a:round/>
              <a:headEnd type="triangle" w="med" len="med"/>
              <a:tailEnd/>
            </a:ln>
          </p:spPr>
          <p:txBody>
            <a:bodyPr/>
            <a:lstStyle/>
            <a:p>
              <a:endParaRPr lang="en-US"/>
            </a:p>
          </p:txBody>
        </p:sp>
        <p:sp>
          <p:nvSpPr>
            <p:cNvPr id="36911" name="Line 37"/>
            <p:cNvSpPr>
              <a:spLocks noChangeShapeType="1"/>
            </p:cNvSpPr>
            <p:nvPr/>
          </p:nvSpPr>
          <p:spPr bwMode="auto">
            <a:xfrm flipH="1">
              <a:off x="965" y="1488"/>
              <a:ext cx="374" cy="329"/>
            </a:xfrm>
            <a:prstGeom prst="line">
              <a:avLst/>
            </a:prstGeom>
            <a:noFill/>
            <a:ln w="57150">
              <a:solidFill>
                <a:srgbClr val="333333"/>
              </a:solidFill>
              <a:round/>
              <a:headEnd/>
              <a:tailEnd type="triangle" w="med" len="med"/>
            </a:ln>
          </p:spPr>
          <p:txBody>
            <a:bodyPr/>
            <a:lstStyle/>
            <a:p>
              <a:endParaRPr lang="en-US"/>
            </a:p>
          </p:txBody>
        </p:sp>
        <p:sp>
          <p:nvSpPr>
            <p:cNvPr id="36912" name="Freeform 38"/>
            <p:cNvSpPr>
              <a:spLocks/>
            </p:cNvSpPr>
            <p:nvPr/>
          </p:nvSpPr>
          <p:spPr bwMode="auto">
            <a:xfrm>
              <a:off x="3268" y="1846"/>
              <a:ext cx="271" cy="234"/>
            </a:xfrm>
            <a:custGeom>
              <a:avLst/>
              <a:gdLst>
                <a:gd name="T0" fmla="*/ 0 w 271"/>
                <a:gd name="T1" fmla="*/ 185 h 234"/>
                <a:gd name="T2" fmla="*/ 189 w 271"/>
                <a:gd name="T3" fmla="*/ 221 h 234"/>
                <a:gd name="T4" fmla="*/ 270 w 271"/>
                <a:gd name="T5" fmla="*/ 104 h 234"/>
                <a:gd name="T6" fmla="*/ 198 w 271"/>
                <a:gd name="T7" fmla="*/ 9 h 234"/>
                <a:gd name="T8" fmla="*/ 32 w 271"/>
                <a:gd name="T9" fmla="*/ 50 h 234"/>
                <a:gd name="T10" fmla="*/ 0 60000 65536"/>
                <a:gd name="T11" fmla="*/ 0 60000 65536"/>
                <a:gd name="T12" fmla="*/ 0 60000 65536"/>
                <a:gd name="T13" fmla="*/ 0 60000 65536"/>
                <a:gd name="T14" fmla="*/ 0 60000 65536"/>
                <a:gd name="T15" fmla="*/ 0 w 271"/>
                <a:gd name="T16" fmla="*/ 0 h 234"/>
                <a:gd name="T17" fmla="*/ 271 w 271"/>
                <a:gd name="T18" fmla="*/ 234 h 234"/>
              </a:gdLst>
              <a:ahLst/>
              <a:cxnLst>
                <a:cxn ang="T10">
                  <a:pos x="T0" y="T1"/>
                </a:cxn>
                <a:cxn ang="T11">
                  <a:pos x="T2" y="T3"/>
                </a:cxn>
                <a:cxn ang="T12">
                  <a:pos x="T4" y="T5"/>
                </a:cxn>
                <a:cxn ang="T13">
                  <a:pos x="T6" y="T7"/>
                </a:cxn>
                <a:cxn ang="T14">
                  <a:pos x="T8" y="T9"/>
                </a:cxn>
              </a:cxnLst>
              <a:rect l="T15" t="T16" r="T17" b="T18"/>
              <a:pathLst>
                <a:path w="271" h="234">
                  <a:moveTo>
                    <a:pt x="0" y="185"/>
                  </a:moveTo>
                  <a:cubicBezTo>
                    <a:pt x="72" y="209"/>
                    <a:pt x="144" y="234"/>
                    <a:pt x="189" y="221"/>
                  </a:cubicBezTo>
                  <a:cubicBezTo>
                    <a:pt x="234" y="208"/>
                    <a:pt x="269" y="139"/>
                    <a:pt x="270" y="104"/>
                  </a:cubicBezTo>
                  <a:cubicBezTo>
                    <a:pt x="271" y="69"/>
                    <a:pt x="238" y="18"/>
                    <a:pt x="198" y="9"/>
                  </a:cubicBezTo>
                  <a:cubicBezTo>
                    <a:pt x="158" y="0"/>
                    <a:pt x="95" y="25"/>
                    <a:pt x="32" y="50"/>
                  </a:cubicBezTo>
                </a:path>
              </a:pathLst>
            </a:custGeom>
            <a:noFill/>
            <a:ln w="9525">
              <a:solidFill>
                <a:schemeClr val="tx1"/>
              </a:solidFill>
              <a:round/>
              <a:headEnd/>
              <a:tailEnd type="triangle" w="med" len="med"/>
            </a:ln>
          </p:spPr>
          <p:txBody>
            <a:bodyPr/>
            <a:lstStyle/>
            <a:p>
              <a:endParaRPr lang="en-US"/>
            </a:p>
          </p:txBody>
        </p:sp>
      </p:grpSp>
      <p:grpSp>
        <p:nvGrpSpPr>
          <p:cNvPr id="3" name="Group 39"/>
          <p:cNvGrpSpPr>
            <a:grpSpLocks/>
          </p:cNvGrpSpPr>
          <p:nvPr/>
        </p:nvGrpSpPr>
        <p:grpSpPr bwMode="auto">
          <a:xfrm>
            <a:off x="5583238" y="1763713"/>
            <a:ext cx="3309937" cy="1844675"/>
            <a:chOff x="3517" y="802"/>
            <a:chExt cx="2085" cy="1162"/>
          </a:xfrm>
        </p:grpSpPr>
        <p:sp>
          <p:nvSpPr>
            <p:cNvPr id="36870" name="Oval 40"/>
            <p:cNvSpPr>
              <a:spLocks noChangeArrowheads="1"/>
            </p:cNvSpPr>
            <p:nvPr/>
          </p:nvSpPr>
          <p:spPr bwMode="auto">
            <a:xfrm>
              <a:off x="3517" y="1243"/>
              <a:ext cx="542" cy="294"/>
            </a:xfrm>
            <a:prstGeom prst="ellipse">
              <a:avLst/>
            </a:prstGeom>
            <a:solidFill>
              <a:srgbClr val="EAEAEA"/>
            </a:solidFill>
            <a:ln w="25400">
              <a:solidFill>
                <a:schemeClr val="tx1"/>
              </a:solidFill>
              <a:round/>
              <a:headEnd/>
              <a:tailEnd/>
            </a:ln>
          </p:spPr>
          <p:txBody>
            <a:bodyPr wrap="none" anchor="ctr"/>
            <a:lstStyle/>
            <a:p>
              <a:r>
                <a:rPr lang="en-US">
                  <a:latin typeface="Monotype Corsiva" pitchFamily="66" charset="0"/>
                  <a:sym typeface="Symbol" pitchFamily="18" charset="2"/>
                </a:rPr>
                <a:t>a b e</a:t>
              </a:r>
            </a:p>
          </p:txBody>
        </p:sp>
        <p:sp>
          <p:nvSpPr>
            <p:cNvPr id="36871" name="Oval 41"/>
            <p:cNvSpPr>
              <a:spLocks noChangeArrowheads="1"/>
            </p:cNvSpPr>
            <p:nvPr/>
          </p:nvSpPr>
          <p:spPr bwMode="auto">
            <a:xfrm>
              <a:off x="4732" y="802"/>
              <a:ext cx="542" cy="294"/>
            </a:xfrm>
            <a:prstGeom prst="ellipse">
              <a:avLst/>
            </a:prstGeom>
            <a:solidFill>
              <a:srgbClr val="EAEAEA"/>
            </a:solidFill>
            <a:ln w="25400">
              <a:solidFill>
                <a:schemeClr val="tx1"/>
              </a:solidFill>
              <a:round/>
              <a:headEnd/>
              <a:tailEnd/>
            </a:ln>
          </p:spPr>
          <p:txBody>
            <a:bodyPr wrap="none" anchor="ctr"/>
            <a:lstStyle/>
            <a:p>
              <a:pPr algn="ctr"/>
              <a:r>
                <a:rPr lang="en-US">
                  <a:latin typeface="Monotype Corsiva" pitchFamily="66" charset="0"/>
                  <a:sym typeface="Symbol" pitchFamily="18" charset="2"/>
                </a:rPr>
                <a:t>c d</a:t>
              </a:r>
            </a:p>
          </p:txBody>
        </p:sp>
        <p:sp>
          <p:nvSpPr>
            <p:cNvPr id="36872" name="Oval 42"/>
            <p:cNvSpPr>
              <a:spLocks noChangeArrowheads="1"/>
            </p:cNvSpPr>
            <p:nvPr/>
          </p:nvSpPr>
          <p:spPr bwMode="auto">
            <a:xfrm>
              <a:off x="4066" y="1670"/>
              <a:ext cx="542" cy="294"/>
            </a:xfrm>
            <a:prstGeom prst="ellipse">
              <a:avLst/>
            </a:prstGeom>
            <a:solidFill>
              <a:srgbClr val="EAEAEA"/>
            </a:solidFill>
            <a:ln w="25400">
              <a:solidFill>
                <a:schemeClr val="tx1"/>
              </a:solidFill>
              <a:round/>
              <a:headEnd/>
              <a:tailEnd/>
            </a:ln>
          </p:spPr>
          <p:txBody>
            <a:bodyPr wrap="none" anchor="ctr"/>
            <a:lstStyle/>
            <a:p>
              <a:pPr algn="ctr"/>
              <a:r>
                <a:rPr lang="en-US">
                  <a:latin typeface="Monotype Corsiva" pitchFamily="66" charset="0"/>
                  <a:sym typeface="Symbol" pitchFamily="18" charset="2"/>
                </a:rPr>
                <a:t>f g</a:t>
              </a:r>
            </a:p>
          </p:txBody>
        </p:sp>
        <p:sp>
          <p:nvSpPr>
            <p:cNvPr id="36873" name="Oval 43"/>
            <p:cNvSpPr>
              <a:spLocks noChangeArrowheads="1"/>
            </p:cNvSpPr>
            <p:nvPr/>
          </p:nvSpPr>
          <p:spPr bwMode="auto">
            <a:xfrm>
              <a:off x="5060" y="1670"/>
              <a:ext cx="542" cy="294"/>
            </a:xfrm>
            <a:prstGeom prst="ellipse">
              <a:avLst/>
            </a:prstGeom>
            <a:solidFill>
              <a:srgbClr val="EAEAEA"/>
            </a:solidFill>
            <a:ln w="25400">
              <a:solidFill>
                <a:schemeClr val="tx1"/>
              </a:solidFill>
              <a:round/>
              <a:headEnd/>
              <a:tailEnd/>
            </a:ln>
          </p:spPr>
          <p:txBody>
            <a:bodyPr wrap="none" anchor="ctr"/>
            <a:lstStyle/>
            <a:p>
              <a:pPr algn="ctr"/>
              <a:r>
                <a:rPr lang="en-US">
                  <a:latin typeface="Monotype Corsiva" pitchFamily="66" charset="0"/>
                  <a:sym typeface="Symbol" pitchFamily="18" charset="2"/>
                </a:rPr>
                <a:t>h</a:t>
              </a:r>
            </a:p>
          </p:txBody>
        </p:sp>
        <p:sp>
          <p:nvSpPr>
            <p:cNvPr id="36874" name="Line 44"/>
            <p:cNvSpPr>
              <a:spLocks noChangeShapeType="1"/>
            </p:cNvSpPr>
            <p:nvPr/>
          </p:nvSpPr>
          <p:spPr bwMode="auto">
            <a:xfrm flipV="1">
              <a:off x="4019" y="1040"/>
              <a:ext cx="760" cy="270"/>
            </a:xfrm>
            <a:prstGeom prst="line">
              <a:avLst/>
            </a:prstGeom>
            <a:noFill/>
            <a:ln w="9525">
              <a:solidFill>
                <a:schemeClr val="tx1"/>
              </a:solidFill>
              <a:round/>
              <a:headEnd/>
              <a:tailEnd type="triangle" w="med" len="med"/>
            </a:ln>
          </p:spPr>
          <p:txBody>
            <a:bodyPr/>
            <a:lstStyle/>
            <a:p>
              <a:endParaRPr lang="en-US"/>
            </a:p>
          </p:txBody>
        </p:sp>
        <p:sp>
          <p:nvSpPr>
            <p:cNvPr id="36875" name="Line 45"/>
            <p:cNvSpPr>
              <a:spLocks noChangeShapeType="1"/>
            </p:cNvSpPr>
            <p:nvPr/>
          </p:nvSpPr>
          <p:spPr bwMode="auto">
            <a:xfrm>
              <a:off x="3933" y="1512"/>
              <a:ext cx="288" cy="180"/>
            </a:xfrm>
            <a:prstGeom prst="line">
              <a:avLst/>
            </a:prstGeom>
            <a:noFill/>
            <a:ln w="9525">
              <a:solidFill>
                <a:schemeClr val="tx1"/>
              </a:solidFill>
              <a:round/>
              <a:headEnd/>
              <a:tailEnd type="triangle" w="med" len="med"/>
            </a:ln>
          </p:spPr>
          <p:txBody>
            <a:bodyPr/>
            <a:lstStyle/>
            <a:p>
              <a:endParaRPr lang="en-US"/>
            </a:p>
          </p:txBody>
        </p:sp>
        <p:sp>
          <p:nvSpPr>
            <p:cNvPr id="36876" name="Line 46"/>
            <p:cNvSpPr>
              <a:spLocks noChangeShapeType="1"/>
            </p:cNvSpPr>
            <p:nvPr/>
          </p:nvSpPr>
          <p:spPr bwMode="auto">
            <a:xfrm>
              <a:off x="4604" y="1814"/>
              <a:ext cx="463" cy="0"/>
            </a:xfrm>
            <a:prstGeom prst="line">
              <a:avLst/>
            </a:prstGeom>
            <a:noFill/>
            <a:ln w="9525">
              <a:solidFill>
                <a:schemeClr val="tx1"/>
              </a:solidFill>
              <a:round/>
              <a:headEnd/>
              <a:tailEnd type="triangle" w="med" len="med"/>
            </a:ln>
          </p:spPr>
          <p:txBody>
            <a:bodyPr/>
            <a:lstStyle/>
            <a:p>
              <a:endParaRPr lang="en-US"/>
            </a:p>
          </p:txBody>
        </p:sp>
        <p:sp>
          <p:nvSpPr>
            <p:cNvPr id="36877" name="Line 47"/>
            <p:cNvSpPr>
              <a:spLocks noChangeShapeType="1"/>
            </p:cNvSpPr>
            <p:nvPr/>
          </p:nvSpPr>
          <p:spPr bwMode="auto">
            <a:xfrm flipH="1">
              <a:off x="4505" y="1098"/>
              <a:ext cx="472" cy="603"/>
            </a:xfrm>
            <a:prstGeom prst="line">
              <a:avLst/>
            </a:prstGeom>
            <a:noFill/>
            <a:ln w="9525">
              <a:solidFill>
                <a:schemeClr val="tx1"/>
              </a:solidFill>
              <a:round/>
              <a:headEnd/>
              <a:tailEnd type="triangle" w="med" len="med"/>
            </a:ln>
          </p:spPr>
          <p:txBody>
            <a:bodyPr/>
            <a:lstStyle/>
            <a:p>
              <a:endParaRPr lang="en-US"/>
            </a:p>
          </p:txBody>
        </p:sp>
        <p:sp>
          <p:nvSpPr>
            <p:cNvPr id="36878" name="Line 48"/>
            <p:cNvSpPr>
              <a:spLocks noChangeShapeType="1"/>
            </p:cNvSpPr>
            <p:nvPr/>
          </p:nvSpPr>
          <p:spPr bwMode="auto">
            <a:xfrm>
              <a:off x="5099" y="1085"/>
              <a:ext cx="261" cy="594"/>
            </a:xfrm>
            <a:prstGeom prst="line">
              <a:avLst/>
            </a:prstGeom>
            <a:noFill/>
            <a:ln w="9525">
              <a:solidFill>
                <a:schemeClr val="tx1"/>
              </a:solidFill>
              <a:round/>
              <a:headEnd/>
              <a:tailEnd type="triangle" w="med" len="med"/>
            </a:ln>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D474B-AFD6-3893-63F6-841A7C92F122}"/>
              </a:ext>
            </a:extLst>
          </p:cNvPr>
          <p:cNvSpPr>
            <a:spLocks noGrp="1"/>
          </p:cNvSpPr>
          <p:nvPr>
            <p:ph type="title"/>
          </p:nvPr>
        </p:nvSpPr>
        <p:spPr>
          <a:xfrm>
            <a:off x="228600" y="1"/>
            <a:ext cx="7772400" cy="762000"/>
          </a:xfrm>
        </p:spPr>
        <p:txBody>
          <a:bodyPr/>
          <a:lstStyle/>
          <a:p>
            <a:r>
              <a:rPr lang="en-GB"/>
              <a:t>DFS Review</a:t>
            </a:r>
          </a:p>
        </p:txBody>
      </p:sp>
      <p:sp>
        <p:nvSpPr>
          <p:cNvPr id="4" name="Slide Number Placeholder 3">
            <a:extLst>
              <a:ext uri="{FF2B5EF4-FFF2-40B4-BE49-F238E27FC236}">
                <a16:creationId xmlns:a16="http://schemas.microsoft.com/office/drawing/2014/main" id="{9FAF235D-C32E-D42D-E029-6A6AA8401DAB}"/>
              </a:ext>
            </a:extLst>
          </p:cNvPr>
          <p:cNvSpPr>
            <a:spLocks noGrp="1"/>
          </p:cNvSpPr>
          <p:nvPr>
            <p:ph type="sldNum" sz="quarter" idx="12"/>
          </p:nvPr>
        </p:nvSpPr>
        <p:spPr/>
        <p:txBody>
          <a:bodyPr/>
          <a:lstStyle/>
          <a:p>
            <a:fld id="{DA3051ED-C2C6-4FC4-8462-5E455A12BF3A}" type="slidenum">
              <a:rPr lang="en-US" smtClean="0"/>
              <a:pPr/>
              <a:t>3</a:t>
            </a:fld>
            <a:endParaRPr lang="en-US"/>
          </a:p>
        </p:txBody>
      </p:sp>
      <p:pic>
        <p:nvPicPr>
          <p:cNvPr id="8" name="Picture 7">
            <a:extLst>
              <a:ext uri="{FF2B5EF4-FFF2-40B4-BE49-F238E27FC236}">
                <a16:creationId xmlns:a16="http://schemas.microsoft.com/office/drawing/2014/main" id="{B3C49FCE-9DFE-F7D1-BEFC-7E95C2E0F058}"/>
              </a:ext>
            </a:extLst>
          </p:cNvPr>
          <p:cNvPicPr>
            <a:picLocks noChangeAspect="1"/>
          </p:cNvPicPr>
          <p:nvPr/>
        </p:nvPicPr>
        <p:blipFill>
          <a:blip r:embed="rId2"/>
          <a:stretch>
            <a:fillRect/>
          </a:stretch>
        </p:blipFill>
        <p:spPr>
          <a:xfrm>
            <a:off x="76200" y="2667000"/>
            <a:ext cx="7924800" cy="3431656"/>
          </a:xfrm>
          <a:prstGeom prst="rect">
            <a:avLst/>
          </a:prstGeom>
        </p:spPr>
      </p:pic>
      <p:pic>
        <p:nvPicPr>
          <p:cNvPr id="6" name="Picture 5">
            <a:extLst>
              <a:ext uri="{FF2B5EF4-FFF2-40B4-BE49-F238E27FC236}">
                <a16:creationId xmlns:a16="http://schemas.microsoft.com/office/drawing/2014/main" id="{FBBE1170-EB81-B47A-8FB7-0A2DCC322664}"/>
              </a:ext>
            </a:extLst>
          </p:cNvPr>
          <p:cNvPicPr>
            <a:picLocks noChangeAspect="1"/>
          </p:cNvPicPr>
          <p:nvPr/>
        </p:nvPicPr>
        <p:blipFill>
          <a:blip r:embed="rId3"/>
          <a:stretch>
            <a:fillRect/>
          </a:stretch>
        </p:blipFill>
        <p:spPr>
          <a:xfrm>
            <a:off x="5038120" y="0"/>
            <a:ext cx="3877280" cy="3093302"/>
          </a:xfrm>
          <a:prstGeom prst="rect">
            <a:avLst/>
          </a:prstGeom>
        </p:spPr>
      </p:pic>
    </p:spTree>
    <p:extLst>
      <p:ext uri="{BB962C8B-B14F-4D97-AF65-F5344CB8AC3E}">
        <p14:creationId xmlns:p14="http://schemas.microsoft.com/office/powerpoint/2010/main" val="15111829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z="3600"/>
              <a:t>Notations</a:t>
            </a:r>
          </a:p>
        </p:txBody>
      </p:sp>
      <p:sp>
        <p:nvSpPr>
          <p:cNvPr id="733187" name="Rectangle 3"/>
          <p:cNvSpPr>
            <a:spLocks noGrp="1" noChangeArrowheads="1"/>
          </p:cNvSpPr>
          <p:nvPr>
            <p:ph idx="1"/>
          </p:nvPr>
        </p:nvSpPr>
        <p:spPr>
          <a:xfrm>
            <a:off x="350838" y="1428750"/>
            <a:ext cx="8229600" cy="1876425"/>
          </a:xfrm>
        </p:spPr>
        <p:txBody>
          <a:bodyPr/>
          <a:lstStyle/>
          <a:p>
            <a:r>
              <a:rPr lang="en-US" sz="2800"/>
              <a:t>Extend notation for </a:t>
            </a:r>
            <a:r>
              <a:rPr lang="en-US" sz="2800">
                <a:latin typeface="Comic Sans MS" pitchFamily="66" charset="0"/>
              </a:rPr>
              <a:t>d</a:t>
            </a:r>
            <a:r>
              <a:rPr lang="en-US" sz="2800"/>
              <a:t> (starting time) and </a:t>
            </a:r>
            <a:r>
              <a:rPr lang="en-US" sz="2800">
                <a:latin typeface="Comic Sans MS" pitchFamily="66" charset="0"/>
              </a:rPr>
              <a:t>f</a:t>
            </a:r>
            <a:r>
              <a:rPr lang="en-US" sz="2800"/>
              <a:t> (finishing time) to sets of vertices U </a:t>
            </a:r>
            <a:r>
              <a:rPr lang="en-US" sz="2800">
                <a:sym typeface="Symbol" pitchFamily="18" charset="2"/>
              </a:rPr>
              <a:t> </a:t>
            </a:r>
            <a:r>
              <a:rPr lang="en-US" sz="2800"/>
              <a:t>V:</a:t>
            </a:r>
          </a:p>
          <a:p>
            <a:pPr lvl="1"/>
            <a:r>
              <a:rPr lang="en-US" sz="2400">
                <a:solidFill>
                  <a:srgbClr val="00B050"/>
                </a:solidFill>
              </a:rPr>
              <a:t>d(U) = </a:t>
            </a:r>
            <a:r>
              <a:rPr lang="en-US" sz="2400" err="1">
                <a:solidFill>
                  <a:srgbClr val="00B050"/>
                </a:solidFill>
              </a:rPr>
              <a:t>min</a:t>
            </a:r>
            <a:r>
              <a:rPr lang="en-US" sz="2400" baseline="-25000" err="1">
                <a:solidFill>
                  <a:srgbClr val="00B050"/>
                </a:solidFill>
              </a:rPr>
              <a:t>u</a:t>
            </a:r>
            <a:r>
              <a:rPr lang="en-US" sz="2400" baseline="-25000" err="1">
                <a:solidFill>
                  <a:srgbClr val="00B050"/>
                </a:solidFill>
                <a:sym typeface="Symbol" pitchFamily="18" charset="2"/>
              </a:rPr>
              <a:t></a:t>
            </a:r>
            <a:r>
              <a:rPr lang="en-US" sz="2400" baseline="-25000" err="1">
                <a:solidFill>
                  <a:srgbClr val="00B050"/>
                </a:solidFill>
              </a:rPr>
              <a:t>U</a:t>
            </a:r>
            <a:r>
              <a:rPr lang="en-US" sz="2400">
                <a:solidFill>
                  <a:srgbClr val="00B050"/>
                </a:solidFill>
              </a:rPr>
              <a:t> { </a:t>
            </a:r>
            <a:r>
              <a:rPr lang="en-US" sz="2400">
                <a:solidFill>
                  <a:srgbClr val="00B050"/>
                </a:solidFill>
                <a:latin typeface="Comic Sans MS" pitchFamily="66" charset="0"/>
              </a:rPr>
              <a:t>d[u]</a:t>
            </a:r>
            <a:r>
              <a:rPr lang="en-US" sz="2400">
                <a:solidFill>
                  <a:srgbClr val="00B050"/>
                </a:solidFill>
              </a:rPr>
              <a:t> } </a:t>
            </a:r>
            <a:r>
              <a:rPr lang="en-US" sz="2400"/>
              <a:t>(earliest discovery time)</a:t>
            </a:r>
          </a:p>
          <a:p>
            <a:pPr lvl="1"/>
            <a:r>
              <a:rPr lang="en-US" sz="2400">
                <a:solidFill>
                  <a:schemeClr val="accent1"/>
                </a:solidFill>
              </a:rPr>
              <a:t>f(U) = </a:t>
            </a:r>
            <a:r>
              <a:rPr lang="en-US" sz="2400" err="1">
                <a:solidFill>
                  <a:schemeClr val="accent1"/>
                </a:solidFill>
              </a:rPr>
              <a:t>max</a:t>
            </a:r>
            <a:r>
              <a:rPr lang="en-US" sz="2400" baseline="-25000" err="1">
                <a:solidFill>
                  <a:schemeClr val="accent1"/>
                </a:solidFill>
              </a:rPr>
              <a:t>u</a:t>
            </a:r>
            <a:r>
              <a:rPr lang="en-US" sz="2400" baseline="-25000" err="1">
                <a:solidFill>
                  <a:schemeClr val="accent1"/>
                </a:solidFill>
                <a:sym typeface="Symbol" pitchFamily="18" charset="2"/>
              </a:rPr>
              <a:t></a:t>
            </a:r>
            <a:r>
              <a:rPr lang="en-US" sz="2400" baseline="-25000" err="1">
                <a:solidFill>
                  <a:schemeClr val="accent1"/>
                </a:solidFill>
              </a:rPr>
              <a:t>U</a:t>
            </a:r>
            <a:r>
              <a:rPr lang="en-US" sz="2400">
                <a:solidFill>
                  <a:schemeClr val="accent1"/>
                </a:solidFill>
              </a:rPr>
              <a:t> { </a:t>
            </a:r>
            <a:r>
              <a:rPr lang="en-US" sz="2400">
                <a:solidFill>
                  <a:schemeClr val="accent1"/>
                </a:solidFill>
                <a:latin typeface="Comic Sans MS" pitchFamily="66" charset="0"/>
              </a:rPr>
              <a:t>f[u]</a:t>
            </a:r>
            <a:r>
              <a:rPr lang="en-US" sz="2400">
                <a:solidFill>
                  <a:schemeClr val="accent1"/>
                </a:solidFill>
              </a:rPr>
              <a:t> } </a:t>
            </a:r>
            <a:r>
              <a:rPr lang="en-US" sz="2400"/>
              <a:t>(latest finishing time)</a:t>
            </a:r>
          </a:p>
        </p:txBody>
      </p:sp>
      <p:sp>
        <p:nvSpPr>
          <p:cNvPr id="10" name="Slide Number Placeholder 9"/>
          <p:cNvSpPr>
            <a:spLocks noGrp="1"/>
          </p:cNvSpPr>
          <p:nvPr>
            <p:ph type="sldNum" sz="quarter" idx="12"/>
          </p:nvPr>
        </p:nvSpPr>
        <p:spPr/>
        <p:txBody>
          <a:bodyPr/>
          <a:lstStyle/>
          <a:p>
            <a:fld id="{DA3051ED-C2C6-4FC4-8462-5E455A12BF3A}" type="slidenum">
              <a:rPr lang="en-US" smtClean="0"/>
              <a:pPr/>
              <a:t>30</a:t>
            </a:fld>
            <a:endParaRPr lang="en-US"/>
          </a:p>
        </p:txBody>
      </p:sp>
      <p:sp>
        <p:nvSpPr>
          <p:cNvPr id="38916" name="Freeform 4"/>
          <p:cNvSpPr>
            <a:spLocks/>
          </p:cNvSpPr>
          <p:nvPr/>
        </p:nvSpPr>
        <p:spPr bwMode="auto">
          <a:xfrm>
            <a:off x="2030413" y="3657600"/>
            <a:ext cx="2311400" cy="1736725"/>
          </a:xfrm>
          <a:custGeom>
            <a:avLst/>
            <a:gdLst>
              <a:gd name="T0" fmla="*/ 2147483647 w 1456"/>
              <a:gd name="T1" fmla="*/ 2147483647 h 1094"/>
              <a:gd name="T2" fmla="*/ 2147483647 w 1456"/>
              <a:gd name="T3" fmla="*/ 0 h 1094"/>
              <a:gd name="T4" fmla="*/ 2147483647 w 1456"/>
              <a:gd name="T5" fmla="*/ 2147483647 h 1094"/>
              <a:gd name="T6" fmla="*/ 2147483647 w 1456"/>
              <a:gd name="T7" fmla="*/ 2147483647 h 1094"/>
              <a:gd name="T8" fmla="*/ 2147483647 w 1456"/>
              <a:gd name="T9" fmla="*/ 2147483647 h 1094"/>
              <a:gd name="T10" fmla="*/ 2147483647 w 1456"/>
              <a:gd name="T11" fmla="*/ 2147483647 h 1094"/>
              <a:gd name="T12" fmla="*/ 2147483647 w 1456"/>
              <a:gd name="T13" fmla="*/ 2147483647 h 1094"/>
              <a:gd name="T14" fmla="*/ 2147483647 w 1456"/>
              <a:gd name="T15" fmla="*/ 2147483647 h 1094"/>
              <a:gd name="T16" fmla="*/ 2147483647 w 1456"/>
              <a:gd name="T17" fmla="*/ 2147483647 h 1094"/>
              <a:gd name="T18" fmla="*/ 2147483647 w 1456"/>
              <a:gd name="T19" fmla="*/ 2147483647 h 1094"/>
              <a:gd name="T20" fmla="*/ 2147483647 w 1456"/>
              <a:gd name="T21" fmla="*/ 2147483647 h 1094"/>
              <a:gd name="T22" fmla="*/ 2147483647 w 1456"/>
              <a:gd name="T23" fmla="*/ 2147483647 h 1094"/>
              <a:gd name="T24" fmla="*/ 2147483647 w 1456"/>
              <a:gd name="T25" fmla="*/ 2147483647 h 1094"/>
              <a:gd name="T26" fmla="*/ 2147483647 w 1456"/>
              <a:gd name="T27" fmla="*/ 2147483647 h 1094"/>
              <a:gd name="T28" fmla="*/ 2147483647 w 1456"/>
              <a:gd name="T29" fmla="*/ 2147483647 h 1094"/>
              <a:gd name="T30" fmla="*/ 2147483647 w 1456"/>
              <a:gd name="T31" fmla="*/ 2147483647 h 1094"/>
              <a:gd name="T32" fmla="*/ 2147483647 w 1456"/>
              <a:gd name="T33" fmla="*/ 2147483647 h 1094"/>
              <a:gd name="T34" fmla="*/ 2147483647 w 1456"/>
              <a:gd name="T35" fmla="*/ 2147483647 h 1094"/>
              <a:gd name="T36" fmla="*/ 2147483647 w 1456"/>
              <a:gd name="T37" fmla="*/ 2147483647 h 1094"/>
              <a:gd name="T38" fmla="*/ 2147483647 w 1456"/>
              <a:gd name="T39" fmla="*/ 2147483647 h 1094"/>
              <a:gd name="T40" fmla="*/ 2147483647 w 1456"/>
              <a:gd name="T41" fmla="*/ 2147483647 h 1094"/>
              <a:gd name="T42" fmla="*/ 2147483647 w 1456"/>
              <a:gd name="T43" fmla="*/ 2147483647 h 1094"/>
              <a:gd name="T44" fmla="*/ 2147483647 w 1456"/>
              <a:gd name="T45" fmla="*/ 2147483647 h 1094"/>
              <a:gd name="T46" fmla="*/ 2147483647 w 1456"/>
              <a:gd name="T47" fmla="*/ 2147483647 h 1094"/>
              <a:gd name="T48" fmla="*/ 2147483647 w 1456"/>
              <a:gd name="T49" fmla="*/ 2147483647 h 1094"/>
              <a:gd name="T50" fmla="*/ 2147483647 w 1456"/>
              <a:gd name="T51" fmla="*/ 2147483647 h 1094"/>
              <a:gd name="T52" fmla="*/ 2147483647 w 1456"/>
              <a:gd name="T53" fmla="*/ 2147483647 h 1094"/>
              <a:gd name="T54" fmla="*/ 2147483647 w 1456"/>
              <a:gd name="T55" fmla="*/ 2147483647 h 1094"/>
              <a:gd name="T56" fmla="*/ 2147483647 w 1456"/>
              <a:gd name="T57" fmla="*/ 2147483647 h 1094"/>
              <a:gd name="T58" fmla="*/ 2147483647 w 1456"/>
              <a:gd name="T59" fmla="*/ 2147483647 h 1094"/>
              <a:gd name="T60" fmla="*/ 2147483647 w 1456"/>
              <a:gd name="T61" fmla="*/ 2147483647 h 1094"/>
              <a:gd name="T62" fmla="*/ 2147483647 w 1456"/>
              <a:gd name="T63" fmla="*/ 2147483647 h 1094"/>
              <a:gd name="T64" fmla="*/ 2147483647 w 1456"/>
              <a:gd name="T65" fmla="*/ 2147483647 h 1094"/>
              <a:gd name="T66" fmla="*/ 2147483647 w 1456"/>
              <a:gd name="T67" fmla="*/ 2147483647 h 1094"/>
              <a:gd name="T68" fmla="*/ 2147483647 w 1456"/>
              <a:gd name="T69" fmla="*/ 2147483647 h 1094"/>
              <a:gd name="T70" fmla="*/ 2147483647 w 1456"/>
              <a:gd name="T71" fmla="*/ 2147483647 h 1094"/>
              <a:gd name="T72" fmla="*/ 2147483647 w 1456"/>
              <a:gd name="T73" fmla="*/ 2147483647 h 109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456"/>
              <a:gd name="T112" fmla="*/ 0 h 1094"/>
              <a:gd name="T113" fmla="*/ 1456 w 1456"/>
              <a:gd name="T114" fmla="*/ 1094 h 109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456" h="1094">
                <a:moveTo>
                  <a:pt x="102" y="14"/>
                </a:moveTo>
                <a:cubicBezTo>
                  <a:pt x="209" y="19"/>
                  <a:pt x="308" y="6"/>
                  <a:pt x="413" y="0"/>
                </a:cubicBezTo>
                <a:cubicBezTo>
                  <a:pt x="698" y="8"/>
                  <a:pt x="982" y="15"/>
                  <a:pt x="1268" y="18"/>
                </a:cubicBezTo>
                <a:cubicBezTo>
                  <a:pt x="1291" y="27"/>
                  <a:pt x="1312" y="38"/>
                  <a:pt x="1335" y="45"/>
                </a:cubicBezTo>
                <a:cubicBezTo>
                  <a:pt x="1351" y="55"/>
                  <a:pt x="1365" y="66"/>
                  <a:pt x="1380" y="77"/>
                </a:cubicBezTo>
                <a:cubicBezTo>
                  <a:pt x="1397" y="120"/>
                  <a:pt x="1371" y="56"/>
                  <a:pt x="1394" y="104"/>
                </a:cubicBezTo>
                <a:cubicBezTo>
                  <a:pt x="1413" y="142"/>
                  <a:pt x="1414" y="198"/>
                  <a:pt x="1434" y="239"/>
                </a:cubicBezTo>
                <a:cubicBezTo>
                  <a:pt x="1456" y="285"/>
                  <a:pt x="1432" y="220"/>
                  <a:pt x="1448" y="266"/>
                </a:cubicBezTo>
                <a:cubicBezTo>
                  <a:pt x="1438" y="383"/>
                  <a:pt x="1451" y="491"/>
                  <a:pt x="1308" y="504"/>
                </a:cubicBezTo>
                <a:cubicBezTo>
                  <a:pt x="1284" y="506"/>
                  <a:pt x="1260" y="508"/>
                  <a:pt x="1236" y="509"/>
                </a:cubicBezTo>
                <a:cubicBezTo>
                  <a:pt x="1194" y="511"/>
                  <a:pt x="1152" y="512"/>
                  <a:pt x="1110" y="513"/>
                </a:cubicBezTo>
                <a:cubicBezTo>
                  <a:pt x="1034" y="526"/>
                  <a:pt x="1074" y="521"/>
                  <a:pt x="989" y="527"/>
                </a:cubicBezTo>
                <a:cubicBezTo>
                  <a:pt x="961" y="535"/>
                  <a:pt x="937" y="545"/>
                  <a:pt x="908" y="549"/>
                </a:cubicBezTo>
                <a:cubicBezTo>
                  <a:pt x="890" y="555"/>
                  <a:pt x="872" y="561"/>
                  <a:pt x="854" y="567"/>
                </a:cubicBezTo>
                <a:cubicBezTo>
                  <a:pt x="840" y="576"/>
                  <a:pt x="829" y="580"/>
                  <a:pt x="813" y="585"/>
                </a:cubicBezTo>
                <a:cubicBezTo>
                  <a:pt x="800" y="594"/>
                  <a:pt x="786" y="599"/>
                  <a:pt x="773" y="608"/>
                </a:cubicBezTo>
                <a:cubicBezTo>
                  <a:pt x="762" y="624"/>
                  <a:pt x="744" y="642"/>
                  <a:pt x="728" y="653"/>
                </a:cubicBezTo>
                <a:cubicBezTo>
                  <a:pt x="721" y="671"/>
                  <a:pt x="722" y="678"/>
                  <a:pt x="705" y="689"/>
                </a:cubicBezTo>
                <a:cubicBezTo>
                  <a:pt x="689" y="742"/>
                  <a:pt x="699" y="797"/>
                  <a:pt x="687" y="851"/>
                </a:cubicBezTo>
                <a:cubicBezTo>
                  <a:pt x="685" y="902"/>
                  <a:pt x="698" y="942"/>
                  <a:pt x="665" y="977"/>
                </a:cubicBezTo>
                <a:cubicBezTo>
                  <a:pt x="652" y="1012"/>
                  <a:pt x="671" y="971"/>
                  <a:pt x="647" y="995"/>
                </a:cubicBezTo>
                <a:cubicBezTo>
                  <a:pt x="644" y="998"/>
                  <a:pt x="645" y="1004"/>
                  <a:pt x="642" y="1008"/>
                </a:cubicBezTo>
                <a:cubicBezTo>
                  <a:pt x="639" y="1012"/>
                  <a:pt x="633" y="1014"/>
                  <a:pt x="629" y="1017"/>
                </a:cubicBezTo>
                <a:cubicBezTo>
                  <a:pt x="616" y="1038"/>
                  <a:pt x="585" y="1045"/>
                  <a:pt x="561" y="1053"/>
                </a:cubicBezTo>
                <a:cubicBezTo>
                  <a:pt x="533" y="1062"/>
                  <a:pt x="564" y="1053"/>
                  <a:pt x="534" y="1067"/>
                </a:cubicBezTo>
                <a:cubicBezTo>
                  <a:pt x="504" y="1081"/>
                  <a:pt x="467" y="1088"/>
                  <a:pt x="435" y="1094"/>
                </a:cubicBezTo>
                <a:cubicBezTo>
                  <a:pt x="395" y="1092"/>
                  <a:pt x="354" y="1092"/>
                  <a:pt x="314" y="1089"/>
                </a:cubicBezTo>
                <a:cubicBezTo>
                  <a:pt x="298" y="1088"/>
                  <a:pt x="285" y="1079"/>
                  <a:pt x="269" y="1076"/>
                </a:cubicBezTo>
                <a:cubicBezTo>
                  <a:pt x="222" y="1067"/>
                  <a:pt x="176" y="1055"/>
                  <a:pt x="129" y="1049"/>
                </a:cubicBezTo>
                <a:cubicBezTo>
                  <a:pt x="112" y="1044"/>
                  <a:pt x="101" y="1036"/>
                  <a:pt x="84" y="1031"/>
                </a:cubicBezTo>
                <a:cubicBezTo>
                  <a:pt x="63" y="1017"/>
                  <a:pt x="55" y="1004"/>
                  <a:pt x="35" y="990"/>
                </a:cubicBezTo>
                <a:cubicBezTo>
                  <a:pt x="30" y="977"/>
                  <a:pt x="25" y="963"/>
                  <a:pt x="21" y="950"/>
                </a:cubicBezTo>
                <a:cubicBezTo>
                  <a:pt x="18" y="939"/>
                  <a:pt x="12" y="918"/>
                  <a:pt x="12" y="918"/>
                </a:cubicBezTo>
                <a:cubicBezTo>
                  <a:pt x="18" y="772"/>
                  <a:pt x="11" y="628"/>
                  <a:pt x="8" y="482"/>
                </a:cubicBezTo>
                <a:cubicBezTo>
                  <a:pt x="11" y="396"/>
                  <a:pt x="17" y="328"/>
                  <a:pt x="12" y="243"/>
                </a:cubicBezTo>
                <a:cubicBezTo>
                  <a:pt x="13" y="213"/>
                  <a:pt x="0" y="78"/>
                  <a:pt x="48" y="45"/>
                </a:cubicBezTo>
                <a:cubicBezTo>
                  <a:pt x="60" y="27"/>
                  <a:pt x="81" y="19"/>
                  <a:pt x="102" y="14"/>
                </a:cubicBezTo>
                <a:close/>
              </a:path>
            </a:pathLst>
          </a:custGeom>
          <a:solidFill>
            <a:srgbClr val="3366FF">
              <a:alpha val="30196"/>
            </a:srgbClr>
          </a:solidFill>
          <a:ln w="9525">
            <a:noFill/>
            <a:round/>
            <a:headEnd/>
            <a:tailEnd/>
          </a:ln>
        </p:spPr>
        <p:txBody>
          <a:bodyPr/>
          <a:lstStyle/>
          <a:p>
            <a:endParaRPr lang="en-US"/>
          </a:p>
        </p:txBody>
      </p:sp>
      <p:sp>
        <p:nvSpPr>
          <p:cNvPr id="38917" name="Oval 5"/>
          <p:cNvSpPr>
            <a:spLocks noChangeArrowheads="1"/>
          </p:cNvSpPr>
          <p:nvPr/>
        </p:nvSpPr>
        <p:spPr bwMode="auto">
          <a:xfrm>
            <a:off x="5613400" y="4611688"/>
            <a:ext cx="1208088" cy="849312"/>
          </a:xfrm>
          <a:prstGeom prst="ellipse">
            <a:avLst/>
          </a:prstGeom>
          <a:solidFill>
            <a:srgbClr val="3366FF">
              <a:alpha val="30196"/>
            </a:srgbClr>
          </a:solidFill>
          <a:ln w="9525">
            <a:noFill/>
            <a:round/>
            <a:headEnd/>
            <a:tailEnd/>
          </a:ln>
        </p:spPr>
        <p:txBody>
          <a:bodyPr wrap="none" anchor="ctr"/>
          <a:lstStyle/>
          <a:p>
            <a:endParaRPr lang="en-US"/>
          </a:p>
        </p:txBody>
      </p:sp>
      <p:sp>
        <p:nvSpPr>
          <p:cNvPr id="38918" name="Oval 6"/>
          <p:cNvSpPr>
            <a:spLocks noChangeArrowheads="1"/>
          </p:cNvSpPr>
          <p:nvPr/>
        </p:nvSpPr>
        <p:spPr bwMode="auto">
          <a:xfrm>
            <a:off x="4408488" y="3668713"/>
            <a:ext cx="2322512" cy="920750"/>
          </a:xfrm>
          <a:prstGeom prst="ellipse">
            <a:avLst/>
          </a:prstGeom>
          <a:solidFill>
            <a:srgbClr val="3366FF">
              <a:alpha val="30196"/>
            </a:srgbClr>
          </a:solidFill>
          <a:ln w="9525">
            <a:noFill/>
            <a:round/>
            <a:headEnd/>
            <a:tailEnd/>
          </a:ln>
        </p:spPr>
        <p:txBody>
          <a:bodyPr wrap="none" anchor="ctr"/>
          <a:lstStyle/>
          <a:p>
            <a:endParaRPr lang="en-US"/>
          </a:p>
        </p:txBody>
      </p:sp>
      <p:sp>
        <p:nvSpPr>
          <p:cNvPr id="38919" name="Oval 7"/>
          <p:cNvSpPr>
            <a:spLocks noChangeArrowheads="1"/>
          </p:cNvSpPr>
          <p:nvPr/>
        </p:nvSpPr>
        <p:spPr bwMode="auto">
          <a:xfrm>
            <a:off x="3255963" y="4559300"/>
            <a:ext cx="2322512" cy="920750"/>
          </a:xfrm>
          <a:prstGeom prst="ellipse">
            <a:avLst/>
          </a:prstGeom>
          <a:solidFill>
            <a:srgbClr val="3366FF">
              <a:alpha val="30196"/>
            </a:srgbClr>
          </a:solidFill>
          <a:ln w="9525">
            <a:noFill/>
            <a:round/>
            <a:headEnd/>
            <a:tailEnd/>
          </a:ln>
        </p:spPr>
        <p:txBody>
          <a:bodyPr wrap="none" anchor="ctr"/>
          <a:lstStyle/>
          <a:p>
            <a:endParaRPr lang="en-US"/>
          </a:p>
        </p:txBody>
      </p:sp>
      <p:sp>
        <p:nvSpPr>
          <p:cNvPr id="38920" name="Oval 8"/>
          <p:cNvSpPr>
            <a:spLocks noChangeArrowheads="1"/>
          </p:cNvSpPr>
          <p:nvPr/>
        </p:nvSpPr>
        <p:spPr bwMode="auto">
          <a:xfrm>
            <a:off x="2201863" y="3913188"/>
            <a:ext cx="860425" cy="466725"/>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sp>
        <p:nvSpPr>
          <p:cNvPr id="38921" name="Text Box 9"/>
          <p:cNvSpPr txBox="1">
            <a:spLocks noChangeArrowheads="1"/>
          </p:cNvSpPr>
          <p:nvPr/>
        </p:nvSpPr>
        <p:spPr bwMode="auto">
          <a:xfrm>
            <a:off x="2527300" y="3590925"/>
            <a:ext cx="279400" cy="366713"/>
          </a:xfrm>
          <a:prstGeom prst="rect">
            <a:avLst/>
          </a:prstGeom>
          <a:noFill/>
          <a:ln w="9525">
            <a:noFill/>
            <a:miter lim="800000"/>
            <a:headEnd/>
            <a:tailEnd/>
          </a:ln>
        </p:spPr>
        <p:txBody>
          <a:bodyPr wrap="none">
            <a:spAutoFit/>
          </a:bodyPr>
          <a:lstStyle/>
          <a:p>
            <a:r>
              <a:rPr lang="en-US">
                <a:latin typeface="Monotype Corsiva" pitchFamily="66" charset="0"/>
              </a:rPr>
              <a:t>a</a:t>
            </a:r>
          </a:p>
        </p:txBody>
      </p:sp>
      <p:sp>
        <p:nvSpPr>
          <p:cNvPr id="38922" name="Text Box 10"/>
          <p:cNvSpPr txBox="1">
            <a:spLocks noChangeArrowheads="1"/>
          </p:cNvSpPr>
          <p:nvPr/>
        </p:nvSpPr>
        <p:spPr bwMode="auto">
          <a:xfrm>
            <a:off x="3694113" y="3590925"/>
            <a:ext cx="279400" cy="366713"/>
          </a:xfrm>
          <a:prstGeom prst="rect">
            <a:avLst/>
          </a:prstGeom>
          <a:noFill/>
          <a:ln w="9525">
            <a:noFill/>
            <a:miter lim="800000"/>
            <a:headEnd/>
            <a:tailEnd/>
          </a:ln>
        </p:spPr>
        <p:txBody>
          <a:bodyPr wrap="none">
            <a:spAutoFit/>
          </a:bodyPr>
          <a:lstStyle/>
          <a:p>
            <a:r>
              <a:rPr lang="en-US">
                <a:latin typeface="Monotype Corsiva" pitchFamily="66" charset="0"/>
              </a:rPr>
              <a:t>b</a:t>
            </a:r>
          </a:p>
        </p:txBody>
      </p:sp>
      <p:sp>
        <p:nvSpPr>
          <p:cNvPr id="38923" name="Text Box 11"/>
          <p:cNvSpPr txBox="1">
            <a:spLocks noChangeArrowheads="1"/>
          </p:cNvSpPr>
          <p:nvPr/>
        </p:nvSpPr>
        <p:spPr bwMode="auto">
          <a:xfrm>
            <a:off x="4860925" y="3590925"/>
            <a:ext cx="261938" cy="366713"/>
          </a:xfrm>
          <a:prstGeom prst="rect">
            <a:avLst/>
          </a:prstGeom>
          <a:noFill/>
          <a:ln w="9525">
            <a:noFill/>
            <a:miter lim="800000"/>
            <a:headEnd/>
            <a:tailEnd/>
          </a:ln>
        </p:spPr>
        <p:txBody>
          <a:bodyPr wrap="none">
            <a:spAutoFit/>
          </a:bodyPr>
          <a:lstStyle/>
          <a:p>
            <a:r>
              <a:rPr lang="en-US">
                <a:latin typeface="Monotype Corsiva" pitchFamily="66" charset="0"/>
              </a:rPr>
              <a:t>c</a:t>
            </a:r>
          </a:p>
        </p:txBody>
      </p:sp>
      <p:sp>
        <p:nvSpPr>
          <p:cNvPr id="38924" name="Text Box 12"/>
          <p:cNvSpPr txBox="1">
            <a:spLocks noChangeArrowheads="1"/>
          </p:cNvSpPr>
          <p:nvPr/>
        </p:nvSpPr>
        <p:spPr bwMode="auto">
          <a:xfrm>
            <a:off x="6011863" y="3590925"/>
            <a:ext cx="284162" cy="366713"/>
          </a:xfrm>
          <a:prstGeom prst="rect">
            <a:avLst/>
          </a:prstGeom>
          <a:noFill/>
          <a:ln w="9525">
            <a:noFill/>
            <a:miter lim="800000"/>
            <a:headEnd/>
            <a:tailEnd/>
          </a:ln>
        </p:spPr>
        <p:txBody>
          <a:bodyPr wrap="none">
            <a:spAutoFit/>
          </a:bodyPr>
          <a:lstStyle/>
          <a:p>
            <a:r>
              <a:rPr lang="en-US">
                <a:latin typeface="Monotype Corsiva" pitchFamily="66" charset="0"/>
              </a:rPr>
              <a:t>d</a:t>
            </a:r>
          </a:p>
        </p:txBody>
      </p:sp>
      <p:sp>
        <p:nvSpPr>
          <p:cNvPr id="38925" name="Oval 13"/>
          <p:cNvSpPr>
            <a:spLocks noChangeArrowheads="1"/>
          </p:cNvSpPr>
          <p:nvPr/>
        </p:nvSpPr>
        <p:spPr bwMode="auto">
          <a:xfrm>
            <a:off x="3389313" y="3913188"/>
            <a:ext cx="860425" cy="466725"/>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sp>
        <p:nvSpPr>
          <p:cNvPr id="38926" name="Oval 14"/>
          <p:cNvSpPr>
            <a:spLocks noChangeArrowheads="1"/>
          </p:cNvSpPr>
          <p:nvPr/>
        </p:nvSpPr>
        <p:spPr bwMode="auto">
          <a:xfrm>
            <a:off x="5764213" y="3913188"/>
            <a:ext cx="860425" cy="466725"/>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sp>
        <p:nvSpPr>
          <p:cNvPr id="38927" name="Oval 15"/>
          <p:cNvSpPr>
            <a:spLocks noChangeArrowheads="1"/>
          </p:cNvSpPr>
          <p:nvPr/>
        </p:nvSpPr>
        <p:spPr bwMode="auto">
          <a:xfrm>
            <a:off x="4576763" y="3913188"/>
            <a:ext cx="860425" cy="466725"/>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sp>
        <p:nvSpPr>
          <p:cNvPr id="38928" name="Oval 16"/>
          <p:cNvSpPr>
            <a:spLocks noChangeArrowheads="1"/>
          </p:cNvSpPr>
          <p:nvPr/>
        </p:nvSpPr>
        <p:spPr bwMode="auto">
          <a:xfrm>
            <a:off x="2203450" y="4787900"/>
            <a:ext cx="860425" cy="466725"/>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sp>
        <p:nvSpPr>
          <p:cNvPr id="38929" name="Oval 17"/>
          <p:cNvSpPr>
            <a:spLocks noChangeArrowheads="1"/>
          </p:cNvSpPr>
          <p:nvPr/>
        </p:nvSpPr>
        <p:spPr bwMode="auto">
          <a:xfrm>
            <a:off x="3390900" y="4787900"/>
            <a:ext cx="860425" cy="466725"/>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sp>
        <p:nvSpPr>
          <p:cNvPr id="38930" name="Oval 18"/>
          <p:cNvSpPr>
            <a:spLocks noChangeArrowheads="1"/>
          </p:cNvSpPr>
          <p:nvPr/>
        </p:nvSpPr>
        <p:spPr bwMode="auto">
          <a:xfrm>
            <a:off x="5765800" y="4787900"/>
            <a:ext cx="860425" cy="466725"/>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sp>
        <p:nvSpPr>
          <p:cNvPr id="38931" name="Oval 19"/>
          <p:cNvSpPr>
            <a:spLocks noChangeArrowheads="1"/>
          </p:cNvSpPr>
          <p:nvPr/>
        </p:nvSpPr>
        <p:spPr bwMode="auto">
          <a:xfrm>
            <a:off x="4578350" y="4787900"/>
            <a:ext cx="860425" cy="466725"/>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sp>
        <p:nvSpPr>
          <p:cNvPr id="38932" name="Text Box 20"/>
          <p:cNvSpPr txBox="1">
            <a:spLocks noChangeArrowheads="1"/>
          </p:cNvSpPr>
          <p:nvPr/>
        </p:nvSpPr>
        <p:spPr bwMode="auto">
          <a:xfrm>
            <a:off x="2514600" y="5322888"/>
            <a:ext cx="261938" cy="366712"/>
          </a:xfrm>
          <a:prstGeom prst="rect">
            <a:avLst/>
          </a:prstGeom>
          <a:noFill/>
          <a:ln w="9525">
            <a:noFill/>
            <a:miter lim="800000"/>
            <a:headEnd/>
            <a:tailEnd/>
          </a:ln>
        </p:spPr>
        <p:txBody>
          <a:bodyPr wrap="none">
            <a:spAutoFit/>
          </a:bodyPr>
          <a:lstStyle/>
          <a:p>
            <a:r>
              <a:rPr lang="en-US">
                <a:latin typeface="Monotype Corsiva" pitchFamily="66" charset="0"/>
              </a:rPr>
              <a:t>e</a:t>
            </a:r>
          </a:p>
        </p:txBody>
      </p:sp>
      <p:sp>
        <p:nvSpPr>
          <p:cNvPr id="38933" name="Text Box 21"/>
          <p:cNvSpPr txBox="1">
            <a:spLocks noChangeArrowheads="1"/>
          </p:cNvSpPr>
          <p:nvPr/>
        </p:nvSpPr>
        <p:spPr bwMode="auto">
          <a:xfrm>
            <a:off x="3681413" y="5322888"/>
            <a:ext cx="257175" cy="366712"/>
          </a:xfrm>
          <a:prstGeom prst="rect">
            <a:avLst/>
          </a:prstGeom>
          <a:noFill/>
          <a:ln w="9525">
            <a:noFill/>
            <a:miter lim="800000"/>
            <a:headEnd/>
            <a:tailEnd/>
          </a:ln>
        </p:spPr>
        <p:txBody>
          <a:bodyPr wrap="none">
            <a:spAutoFit/>
          </a:bodyPr>
          <a:lstStyle/>
          <a:p>
            <a:r>
              <a:rPr lang="en-US">
                <a:latin typeface="Monotype Corsiva" pitchFamily="66" charset="0"/>
              </a:rPr>
              <a:t>f</a:t>
            </a:r>
          </a:p>
        </p:txBody>
      </p:sp>
      <p:sp>
        <p:nvSpPr>
          <p:cNvPr id="38934" name="Text Box 22"/>
          <p:cNvSpPr txBox="1">
            <a:spLocks noChangeArrowheads="1"/>
          </p:cNvSpPr>
          <p:nvPr/>
        </p:nvSpPr>
        <p:spPr bwMode="auto">
          <a:xfrm>
            <a:off x="4848225" y="5322888"/>
            <a:ext cx="276225" cy="366712"/>
          </a:xfrm>
          <a:prstGeom prst="rect">
            <a:avLst/>
          </a:prstGeom>
          <a:noFill/>
          <a:ln w="9525">
            <a:noFill/>
            <a:miter lim="800000"/>
            <a:headEnd/>
            <a:tailEnd/>
          </a:ln>
        </p:spPr>
        <p:txBody>
          <a:bodyPr wrap="none">
            <a:spAutoFit/>
          </a:bodyPr>
          <a:lstStyle/>
          <a:p>
            <a:r>
              <a:rPr lang="en-US">
                <a:latin typeface="Monotype Corsiva" pitchFamily="66" charset="0"/>
              </a:rPr>
              <a:t>g</a:t>
            </a:r>
          </a:p>
        </p:txBody>
      </p:sp>
      <p:sp>
        <p:nvSpPr>
          <p:cNvPr id="38935" name="Text Box 23"/>
          <p:cNvSpPr txBox="1">
            <a:spLocks noChangeArrowheads="1"/>
          </p:cNvSpPr>
          <p:nvPr/>
        </p:nvSpPr>
        <p:spPr bwMode="auto">
          <a:xfrm>
            <a:off x="5999163" y="5322888"/>
            <a:ext cx="284162" cy="366712"/>
          </a:xfrm>
          <a:prstGeom prst="rect">
            <a:avLst/>
          </a:prstGeom>
          <a:noFill/>
          <a:ln w="9525">
            <a:noFill/>
            <a:miter lim="800000"/>
            <a:headEnd/>
            <a:tailEnd/>
          </a:ln>
        </p:spPr>
        <p:txBody>
          <a:bodyPr wrap="none">
            <a:spAutoFit/>
          </a:bodyPr>
          <a:lstStyle/>
          <a:p>
            <a:r>
              <a:rPr lang="en-US">
                <a:latin typeface="Monotype Corsiva" pitchFamily="66" charset="0"/>
              </a:rPr>
              <a:t>h</a:t>
            </a:r>
          </a:p>
        </p:txBody>
      </p:sp>
      <p:sp>
        <p:nvSpPr>
          <p:cNvPr id="38936" name="Line 24"/>
          <p:cNvSpPr>
            <a:spLocks noChangeShapeType="1"/>
          </p:cNvSpPr>
          <p:nvPr/>
        </p:nvSpPr>
        <p:spPr bwMode="auto">
          <a:xfrm>
            <a:off x="3057525" y="4146550"/>
            <a:ext cx="342900" cy="0"/>
          </a:xfrm>
          <a:prstGeom prst="line">
            <a:avLst/>
          </a:prstGeom>
          <a:noFill/>
          <a:ln w="9525">
            <a:solidFill>
              <a:schemeClr val="tx1"/>
            </a:solidFill>
            <a:round/>
            <a:headEnd/>
            <a:tailEnd type="triangle" w="med" len="med"/>
          </a:ln>
        </p:spPr>
        <p:txBody>
          <a:bodyPr/>
          <a:lstStyle/>
          <a:p>
            <a:endParaRPr lang="en-US"/>
          </a:p>
        </p:txBody>
      </p:sp>
      <p:sp>
        <p:nvSpPr>
          <p:cNvPr id="38937" name="Line 25"/>
          <p:cNvSpPr>
            <a:spLocks noChangeShapeType="1"/>
          </p:cNvSpPr>
          <p:nvPr/>
        </p:nvSpPr>
        <p:spPr bwMode="auto">
          <a:xfrm>
            <a:off x="4260850" y="4146550"/>
            <a:ext cx="342900" cy="0"/>
          </a:xfrm>
          <a:prstGeom prst="line">
            <a:avLst/>
          </a:prstGeom>
          <a:noFill/>
          <a:ln w="9525">
            <a:solidFill>
              <a:schemeClr val="tx1"/>
            </a:solidFill>
            <a:round/>
            <a:headEnd/>
            <a:tailEnd type="triangle" w="med" len="med"/>
          </a:ln>
        </p:spPr>
        <p:txBody>
          <a:bodyPr/>
          <a:lstStyle/>
          <a:p>
            <a:endParaRPr lang="en-US"/>
          </a:p>
        </p:txBody>
      </p:sp>
      <p:sp>
        <p:nvSpPr>
          <p:cNvPr id="38938" name="Line 26"/>
          <p:cNvSpPr>
            <a:spLocks noChangeShapeType="1"/>
          </p:cNvSpPr>
          <p:nvPr/>
        </p:nvSpPr>
        <p:spPr bwMode="auto">
          <a:xfrm>
            <a:off x="3076575" y="5021263"/>
            <a:ext cx="342900" cy="0"/>
          </a:xfrm>
          <a:prstGeom prst="line">
            <a:avLst/>
          </a:prstGeom>
          <a:noFill/>
          <a:ln w="9525">
            <a:solidFill>
              <a:schemeClr val="tx1"/>
            </a:solidFill>
            <a:round/>
            <a:headEnd/>
            <a:tailEnd type="triangle" w="med" len="med"/>
          </a:ln>
        </p:spPr>
        <p:txBody>
          <a:bodyPr/>
          <a:lstStyle/>
          <a:p>
            <a:endParaRPr lang="en-US"/>
          </a:p>
        </p:txBody>
      </p:sp>
      <p:sp>
        <p:nvSpPr>
          <p:cNvPr id="38939" name="Line 27"/>
          <p:cNvSpPr>
            <a:spLocks noChangeShapeType="1"/>
          </p:cNvSpPr>
          <p:nvPr/>
        </p:nvSpPr>
        <p:spPr bwMode="auto">
          <a:xfrm>
            <a:off x="5437188" y="5021263"/>
            <a:ext cx="342900" cy="0"/>
          </a:xfrm>
          <a:prstGeom prst="line">
            <a:avLst/>
          </a:prstGeom>
          <a:noFill/>
          <a:ln w="57150">
            <a:solidFill>
              <a:srgbClr val="333333"/>
            </a:solidFill>
            <a:round/>
            <a:headEnd/>
            <a:tailEnd type="triangle" w="med" len="med"/>
          </a:ln>
        </p:spPr>
        <p:txBody>
          <a:bodyPr/>
          <a:lstStyle/>
          <a:p>
            <a:endParaRPr lang="en-US"/>
          </a:p>
        </p:txBody>
      </p:sp>
      <p:sp>
        <p:nvSpPr>
          <p:cNvPr id="38940" name="Line 28"/>
          <p:cNvSpPr>
            <a:spLocks noChangeShapeType="1"/>
          </p:cNvSpPr>
          <p:nvPr/>
        </p:nvSpPr>
        <p:spPr bwMode="auto">
          <a:xfrm flipV="1">
            <a:off x="2600325" y="4386263"/>
            <a:ext cx="0" cy="400050"/>
          </a:xfrm>
          <a:prstGeom prst="line">
            <a:avLst/>
          </a:prstGeom>
          <a:noFill/>
          <a:ln w="57150">
            <a:solidFill>
              <a:srgbClr val="333333"/>
            </a:solidFill>
            <a:round/>
            <a:headEnd/>
            <a:tailEnd type="triangle" w="med" len="med"/>
          </a:ln>
        </p:spPr>
        <p:txBody>
          <a:bodyPr/>
          <a:lstStyle/>
          <a:p>
            <a:endParaRPr lang="en-US"/>
          </a:p>
        </p:txBody>
      </p:sp>
      <p:sp>
        <p:nvSpPr>
          <p:cNvPr id="38941" name="Line 29"/>
          <p:cNvSpPr>
            <a:spLocks noChangeShapeType="1"/>
          </p:cNvSpPr>
          <p:nvPr/>
        </p:nvSpPr>
        <p:spPr bwMode="auto">
          <a:xfrm flipV="1">
            <a:off x="3795713" y="4381500"/>
            <a:ext cx="0" cy="400050"/>
          </a:xfrm>
          <a:prstGeom prst="line">
            <a:avLst/>
          </a:prstGeom>
          <a:noFill/>
          <a:ln w="9525">
            <a:solidFill>
              <a:schemeClr val="tx1"/>
            </a:solidFill>
            <a:round/>
            <a:headEnd type="triangle" w="med" len="med"/>
            <a:tailEnd/>
          </a:ln>
        </p:spPr>
        <p:txBody>
          <a:bodyPr/>
          <a:lstStyle/>
          <a:p>
            <a:endParaRPr lang="en-US"/>
          </a:p>
        </p:txBody>
      </p:sp>
      <p:sp>
        <p:nvSpPr>
          <p:cNvPr id="38942" name="Line 30"/>
          <p:cNvSpPr>
            <a:spLocks noChangeShapeType="1"/>
          </p:cNvSpPr>
          <p:nvPr/>
        </p:nvSpPr>
        <p:spPr bwMode="auto">
          <a:xfrm flipV="1">
            <a:off x="5019675" y="4391025"/>
            <a:ext cx="0" cy="400050"/>
          </a:xfrm>
          <a:prstGeom prst="line">
            <a:avLst/>
          </a:prstGeom>
          <a:noFill/>
          <a:ln w="57150">
            <a:solidFill>
              <a:srgbClr val="333333"/>
            </a:solidFill>
            <a:round/>
            <a:headEnd type="triangle" w="med" len="med"/>
            <a:tailEnd/>
          </a:ln>
        </p:spPr>
        <p:txBody>
          <a:bodyPr/>
          <a:lstStyle/>
          <a:p>
            <a:endParaRPr lang="en-US"/>
          </a:p>
        </p:txBody>
      </p:sp>
      <p:sp>
        <p:nvSpPr>
          <p:cNvPr id="38943" name="Line 31"/>
          <p:cNvSpPr>
            <a:spLocks noChangeShapeType="1"/>
          </p:cNvSpPr>
          <p:nvPr/>
        </p:nvSpPr>
        <p:spPr bwMode="auto">
          <a:xfrm flipV="1">
            <a:off x="6194425" y="4386263"/>
            <a:ext cx="0" cy="400050"/>
          </a:xfrm>
          <a:prstGeom prst="line">
            <a:avLst/>
          </a:prstGeom>
          <a:noFill/>
          <a:ln w="9525">
            <a:solidFill>
              <a:schemeClr val="tx1"/>
            </a:solidFill>
            <a:round/>
            <a:headEnd type="triangle" w="med" len="med"/>
            <a:tailEnd/>
          </a:ln>
        </p:spPr>
        <p:txBody>
          <a:bodyPr/>
          <a:lstStyle/>
          <a:p>
            <a:endParaRPr lang="en-US"/>
          </a:p>
        </p:txBody>
      </p:sp>
      <p:sp>
        <p:nvSpPr>
          <p:cNvPr id="38944" name="Freeform 32"/>
          <p:cNvSpPr>
            <a:spLocks/>
          </p:cNvSpPr>
          <p:nvPr/>
        </p:nvSpPr>
        <p:spPr bwMode="auto">
          <a:xfrm>
            <a:off x="4135438" y="4752975"/>
            <a:ext cx="585787" cy="104775"/>
          </a:xfrm>
          <a:custGeom>
            <a:avLst/>
            <a:gdLst>
              <a:gd name="T0" fmla="*/ 0 w 369"/>
              <a:gd name="T1" fmla="*/ 2147483647 h 66"/>
              <a:gd name="T2" fmla="*/ 2147483647 w 369"/>
              <a:gd name="T3" fmla="*/ 2147483647 h 66"/>
              <a:gd name="T4" fmla="*/ 2147483647 w 369"/>
              <a:gd name="T5" fmla="*/ 2147483647 h 66"/>
              <a:gd name="T6" fmla="*/ 2147483647 w 369"/>
              <a:gd name="T7" fmla="*/ 2147483647 h 66"/>
              <a:gd name="T8" fmla="*/ 0 60000 65536"/>
              <a:gd name="T9" fmla="*/ 0 60000 65536"/>
              <a:gd name="T10" fmla="*/ 0 60000 65536"/>
              <a:gd name="T11" fmla="*/ 0 60000 65536"/>
              <a:gd name="T12" fmla="*/ 0 w 369"/>
              <a:gd name="T13" fmla="*/ 0 h 66"/>
              <a:gd name="T14" fmla="*/ 369 w 369"/>
              <a:gd name="T15" fmla="*/ 66 h 66"/>
            </a:gdLst>
            <a:ahLst/>
            <a:cxnLst>
              <a:cxn ang="T8">
                <a:pos x="T0" y="T1"/>
              </a:cxn>
              <a:cxn ang="T9">
                <a:pos x="T2" y="T3"/>
              </a:cxn>
              <a:cxn ang="T10">
                <a:pos x="T4" y="T5"/>
              </a:cxn>
              <a:cxn ang="T11">
                <a:pos x="T6" y="T7"/>
              </a:cxn>
            </a:cxnLst>
            <a:rect l="T12" t="T13" r="T14" b="T15"/>
            <a:pathLst>
              <a:path w="369" h="66">
                <a:moveTo>
                  <a:pt x="0" y="66"/>
                </a:moveTo>
                <a:cubicBezTo>
                  <a:pt x="46" y="41"/>
                  <a:pt x="92" y="16"/>
                  <a:pt x="135" y="8"/>
                </a:cubicBezTo>
                <a:cubicBezTo>
                  <a:pt x="178" y="0"/>
                  <a:pt x="218" y="7"/>
                  <a:pt x="257" y="17"/>
                </a:cubicBezTo>
                <a:cubicBezTo>
                  <a:pt x="296" y="27"/>
                  <a:pt x="332" y="46"/>
                  <a:pt x="369" y="66"/>
                </a:cubicBezTo>
              </a:path>
            </a:pathLst>
          </a:custGeom>
          <a:noFill/>
          <a:ln w="9525">
            <a:solidFill>
              <a:schemeClr val="tx1"/>
            </a:solidFill>
            <a:round/>
            <a:headEnd/>
            <a:tailEnd type="triangle" w="med" len="med"/>
          </a:ln>
        </p:spPr>
        <p:txBody>
          <a:bodyPr/>
          <a:lstStyle/>
          <a:p>
            <a:endParaRPr lang="en-US"/>
          </a:p>
        </p:txBody>
      </p:sp>
      <p:sp>
        <p:nvSpPr>
          <p:cNvPr id="38945" name="Freeform 33"/>
          <p:cNvSpPr>
            <a:spLocks/>
          </p:cNvSpPr>
          <p:nvPr/>
        </p:nvSpPr>
        <p:spPr bwMode="auto">
          <a:xfrm>
            <a:off x="5302250" y="3870325"/>
            <a:ext cx="585788" cy="104775"/>
          </a:xfrm>
          <a:custGeom>
            <a:avLst/>
            <a:gdLst>
              <a:gd name="T0" fmla="*/ 0 w 369"/>
              <a:gd name="T1" fmla="*/ 2147483647 h 66"/>
              <a:gd name="T2" fmla="*/ 2147483647 w 369"/>
              <a:gd name="T3" fmla="*/ 2147483647 h 66"/>
              <a:gd name="T4" fmla="*/ 2147483647 w 369"/>
              <a:gd name="T5" fmla="*/ 2147483647 h 66"/>
              <a:gd name="T6" fmla="*/ 2147483647 w 369"/>
              <a:gd name="T7" fmla="*/ 2147483647 h 66"/>
              <a:gd name="T8" fmla="*/ 0 60000 65536"/>
              <a:gd name="T9" fmla="*/ 0 60000 65536"/>
              <a:gd name="T10" fmla="*/ 0 60000 65536"/>
              <a:gd name="T11" fmla="*/ 0 60000 65536"/>
              <a:gd name="T12" fmla="*/ 0 w 369"/>
              <a:gd name="T13" fmla="*/ 0 h 66"/>
              <a:gd name="T14" fmla="*/ 369 w 369"/>
              <a:gd name="T15" fmla="*/ 66 h 66"/>
            </a:gdLst>
            <a:ahLst/>
            <a:cxnLst>
              <a:cxn ang="T8">
                <a:pos x="T0" y="T1"/>
              </a:cxn>
              <a:cxn ang="T9">
                <a:pos x="T2" y="T3"/>
              </a:cxn>
              <a:cxn ang="T10">
                <a:pos x="T4" y="T5"/>
              </a:cxn>
              <a:cxn ang="T11">
                <a:pos x="T6" y="T7"/>
              </a:cxn>
            </a:cxnLst>
            <a:rect l="T12" t="T13" r="T14" b="T15"/>
            <a:pathLst>
              <a:path w="369" h="66">
                <a:moveTo>
                  <a:pt x="0" y="66"/>
                </a:moveTo>
                <a:cubicBezTo>
                  <a:pt x="46" y="41"/>
                  <a:pt x="92" y="16"/>
                  <a:pt x="135" y="8"/>
                </a:cubicBezTo>
                <a:cubicBezTo>
                  <a:pt x="178" y="0"/>
                  <a:pt x="218" y="7"/>
                  <a:pt x="257" y="17"/>
                </a:cubicBezTo>
                <a:cubicBezTo>
                  <a:pt x="296" y="27"/>
                  <a:pt x="332" y="46"/>
                  <a:pt x="369" y="66"/>
                </a:cubicBezTo>
              </a:path>
            </a:pathLst>
          </a:custGeom>
          <a:noFill/>
          <a:ln w="57150">
            <a:solidFill>
              <a:srgbClr val="333333"/>
            </a:solidFill>
            <a:round/>
            <a:headEnd/>
            <a:tailEnd type="triangle" w="med" len="med"/>
          </a:ln>
        </p:spPr>
        <p:txBody>
          <a:bodyPr/>
          <a:lstStyle/>
          <a:p>
            <a:endParaRPr lang="en-US"/>
          </a:p>
        </p:txBody>
      </p:sp>
      <p:sp>
        <p:nvSpPr>
          <p:cNvPr id="38946" name="Freeform 34"/>
          <p:cNvSpPr>
            <a:spLocks/>
          </p:cNvSpPr>
          <p:nvPr/>
        </p:nvSpPr>
        <p:spPr bwMode="auto">
          <a:xfrm flipV="1">
            <a:off x="5319713" y="4329113"/>
            <a:ext cx="585787" cy="104775"/>
          </a:xfrm>
          <a:custGeom>
            <a:avLst/>
            <a:gdLst>
              <a:gd name="T0" fmla="*/ 0 w 369"/>
              <a:gd name="T1" fmla="*/ 2147483647 h 66"/>
              <a:gd name="T2" fmla="*/ 2147483647 w 369"/>
              <a:gd name="T3" fmla="*/ 2147483647 h 66"/>
              <a:gd name="T4" fmla="*/ 2147483647 w 369"/>
              <a:gd name="T5" fmla="*/ 2147483647 h 66"/>
              <a:gd name="T6" fmla="*/ 2147483647 w 369"/>
              <a:gd name="T7" fmla="*/ 2147483647 h 66"/>
              <a:gd name="T8" fmla="*/ 0 60000 65536"/>
              <a:gd name="T9" fmla="*/ 0 60000 65536"/>
              <a:gd name="T10" fmla="*/ 0 60000 65536"/>
              <a:gd name="T11" fmla="*/ 0 60000 65536"/>
              <a:gd name="T12" fmla="*/ 0 w 369"/>
              <a:gd name="T13" fmla="*/ 0 h 66"/>
              <a:gd name="T14" fmla="*/ 369 w 369"/>
              <a:gd name="T15" fmla="*/ 66 h 66"/>
            </a:gdLst>
            <a:ahLst/>
            <a:cxnLst>
              <a:cxn ang="T8">
                <a:pos x="T0" y="T1"/>
              </a:cxn>
              <a:cxn ang="T9">
                <a:pos x="T2" y="T3"/>
              </a:cxn>
              <a:cxn ang="T10">
                <a:pos x="T4" y="T5"/>
              </a:cxn>
              <a:cxn ang="T11">
                <a:pos x="T6" y="T7"/>
              </a:cxn>
            </a:cxnLst>
            <a:rect l="T12" t="T13" r="T14" b="T15"/>
            <a:pathLst>
              <a:path w="369" h="66">
                <a:moveTo>
                  <a:pt x="0" y="66"/>
                </a:moveTo>
                <a:cubicBezTo>
                  <a:pt x="46" y="41"/>
                  <a:pt x="92" y="16"/>
                  <a:pt x="135" y="8"/>
                </a:cubicBezTo>
                <a:cubicBezTo>
                  <a:pt x="178" y="0"/>
                  <a:pt x="218" y="7"/>
                  <a:pt x="257" y="17"/>
                </a:cubicBezTo>
                <a:cubicBezTo>
                  <a:pt x="296" y="27"/>
                  <a:pt x="332" y="46"/>
                  <a:pt x="369" y="66"/>
                </a:cubicBezTo>
              </a:path>
            </a:pathLst>
          </a:custGeom>
          <a:noFill/>
          <a:ln w="9525">
            <a:solidFill>
              <a:schemeClr val="tx1"/>
            </a:solidFill>
            <a:round/>
            <a:headEnd type="triangle" w="med" len="med"/>
            <a:tailEnd/>
          </a:ln>
        </p:spPr>
        <p:txBody>
          <a:bodyPr/>
          <a:lstStyle/>
          <a:p>
            <a:endParaRPr lang="en-US"/>
          </a:p>
        </p:txBody>
      </p:sp>
      <p:sp>
        <p:nvSpPr>
          <p:cNvPr id="38947" name="Freeform 35"/>
          <p:cNvSpPr>
            <a:spLocks/>
          </p:cNvSpPr>
          <p:nvPr/>
        </p:nvSpPr>
        <p:spPr bwMode="auto">
          <a:xfrm flipV="1">
            <a:off x="4108450" y="5181600"/>
            <a:ext cx="585788" cy="104775"/>
          </a:xfrm>
          <a:custGeom>
            <a:avLst/>
            <a:gdLst>
              <a:gd name="T0" fmla="*/ 0 w 369"/>
              <a:gd name="T1" fmla="*/ 2147483647 h 66"/>
              <a:gd name="T2" fmla="*/ 2147483647 w 369"/>
              <a:gd name="T3" fmla="*/ 2147483647 h 66"/>
              <a:gd name="T4" fmla="*/ 2147483647 w 369"/>
              <a:gd name="T5" fmla="*/ 2147483647 h 66"/>
              <a:gd name="T6" fmla="*/ 2147483647 w 369"/>
              <a:gd name="T7" fmla="*/ 2147483647 h 66"/>
              <a:gd name="T8" fmla="*/ 0 60000 65536"/>
              <a:gd name="T9" fmla="*/ 0 60000 65536"/>
              <a:gd name="T10" fmla="*/ 0 60000 65536"/>
              <a:gd name="T11" fmla="*/ 0 60000 65536"/>
              <a:gd name="T12" fmla="*/ 0 w 369"/>
              <a:gd name="T13" fmla="*/ 0 h 66"/>
              <a:gd name="T14" fmla="*/ 369 w 369"/>
              <a:gd name="T15" fmla="*/ 66 h 66"/>
            </a:gdLst>
            <a:ahLst/>
            <a:cxnLst>
              <a:cxn ang="T8">
                <a:pos x="T0" y="T1"/>
              </a:cxn>
              <a:cxn ang="T9">
                <a:pos x="T2" y="T3"/>
              </a:cxn>
              <a:cxn ang="T10">
                <a:pos x="T4" y="T5"/>
              </a:cxn>
              <a:cxn ang="T11">
                <a:pos x="T6" y="T7"/>
              </a:cxn>
            </a:cxnLst>
            <a:rect l="T12" t="T13" r="T14" b="T15"/>
            <a:pathLst>
              <a:path w="369" h="66">
                <a:moveTo>
                  <a:pt x="0" y="66"/>
                </a:moveTo>
                <a:cubicBezTo>
                  <a:pt x="46" y="41"/>
                  <a:pt x="92" y="16"/>
                  <a:pt x="135" y="8"/>
                </a:cubicBezTo>
                <a:cubicBezTo>
                  <a:pt x="178" y="0"/>
                  <a:pt x="218" y="7"/>
                  <a:pt x="257" y="17"/>
                </a:cubicBezTo>
                <a:cubicBezTo>
                  <a:pt x="296" y="27"/>
                  <a:pt x="332" y="46"/>
                  <a:pt x="369" y="66"/>
                </a:cubicBezTo>
              </a:path>
            </a:pathLst>
          </a:custGeom>
          <a:noFill/>
          <a:ln w="57150">
            <a:solidFill>
              <a:srgbClr val="333333"/>
            </a:solidFill>
            <a:round/>
            <a:headEnd type="triangle" w="med" len="med"/>
            <a:tailEnd/>
          </a:ln>
        </p:spPr>
        <p:txBody>
          <a:bodyPr/>
          <a:lstStyle/>
          <a:p>
            <a:endParaRPr lang="en-US"/>
          </a:p>
        </p:txBody>
      </p:sp>
      <p:sp>
        <p:nvSpPr>
          <p:cNvPr id="38948" name="Text Box 36"/>
          <p:cNvSpPr txBox="1">
            <a:spLocks noChangeArrowheads="1"/>
          </p:cNvSpPr>
          <p:nvPr/>
        </p:nvSpPr>
        <p:spPr bwMode="auto">
          <a:xfrm>
            <a:off x="4684713" y="3962400"/>
            <a:ext cx="374650" cy="366713"/>
          </a:xfrm>
          <a:prstGeom prst="rect">
            <a:avLst/>
          </a:prstGeom>
          <a:noFill/>
          <a:ln w="9525">
            <a:noFill/>
            <a:miter lim="800000"/>
            <a:headEnd/>
            <a:tailEnd/>
          </a:ln>
        </p:spPr>
        <p:txBody>
          <a:bodyPr wrap="none">
            <a:spAutoFit/>
          </a:bodyPr>
          <a:lstStyle/>
          <a:p>
            <a:r>
              <a:rPr lang="en-US"/>
              <a:t>1/</a:t>
            </a:r>
          </a:p>
        </p:txBody>
      </p:sp>
      <p:sp>
        <p:nvSpPr>
          <p:cNvPr id="38949" name="Text Box 37"/>
          <p:cNvSpPr txBox="1">
            <a:spLocks noChangeArrowheads="1"/>
          </p:cNvSpPr>
          <p:nvPr/>
        </p:nvSpPr>
        <p:spPr bwMode="auto">
          <a:xfrm>
            <a:off x="4773613" y="4837113"/>
            <a:ext cx="374650" cy="366712"/>
          </a:xfrm>
          <a:prstGeom prst="rect">
            <a:avLst/>
          </a:prstGeom>
          <a:noFill/>
          <a:ln w="9525">
            <a:noFill/>
            <a:miter lim="800000"/>
            <a:headEnd/>
            <a:tailEnd/>
          </a:ln>
        </p:spPr>
        <p:txBody>
          <a:bodyPr wrap="none">
            <a:spAutoFit/>
          </a:bodyPr>
          <a:lstStyle/>
          <a:p>
            <a:r>
              <a:rPr lang="en-US"/>
              <a:t>2/</a:t>
            </a:r>
          </a:p>
        </p:txBody>
      </p:sp>
      <p:sp>
        <p:nvSpPr>
          <p:cNvPr id="38950" name="Text Box 38"/>
          <p:cNvSpPr txBox="1">
            <a:spLocks noChangeArrowheads="1"/>
          </p:cNvSpPr>
          <p:nvPr/>
        </p:nvSpPr>
        <p:spPr bwMode="auto">
          <a:xfrm>
            <a:off x="3540125" y="4837113"/>
            <a:ext cx="374650" cy="366712"/>
          </a:xfrm>
          <a:prstGeom prst="rect">
            <a:avLst/>
          </a:prstGeom>
          <a:noFill/>
          <a:ln w="9525">
            <a:noFill/>
            <a:miter lim="800000"/>
            <a:headEnd/>
            <a:tailEnd/>
          </a:ln>
        </p:spPr>
        <p:txBody>
          <a:bodyPr wrap="none">
            <a:spAutoFit/>
          </a:bodyPr>
          <a:lstStyle/>
          <a:p>
            <a:r>
              <a:rPr lang="en-US"/>
              <a:t>3/</a:t>
            </a:r>
          </a:p>
        </p:txBody>
      </p:sp>
      <p:sp>
        <p:nvSpPr>
          <p:cNvPr id="38951" name="Text Box 39"/>
          <p:cNvSpPr txBox="1">
            <a:spLocks noChangeArrowheads="1"/>
          </p:cNvSpPr>
          <p:nvPr/>
        </p:nvSpPr>
        <p:spPr bwMode="auto">
          <a:xfrm>
            <a:off x="3757613" y="4837113"/>
            <a:ext cx="311150" cy="366712"/>
          </a:xfrm>
          <a:prstGeom prst="rect">
            <a:avLst/>
          </a:prstGeom>
          <a:noFill/>
          <a:ln w="9525">
            <a:noFill/>
            <a:miter lim="800000"/>
            <a:headEnd/>
            <a:tailEnd/>
          </a:ln>
        </p:spPr>
        <p:txBody>
          <a:bodyPr wrap="none">
            <a:spAutoFit/>
          </a:bodyPr>
          <a:lstStyle/>
          <a:p>
            <a:r>
              <a:rPr lang="en-US"/>
              <a:t>4</a:t>
            </a:r>
          </a:p>
        </p:txBody>
      </p:sp>
      <p:sp>
        <p:nvSpPr>
          <p:cNvPr id="38952" name="Text Box 40"/>
          <p:cNvSpPr txBox="1">
            <a:spLocks noChangeArrowheads="1"/>
          </p:cNvSpPr>
          <p:nvPr/>
        </p:nvSpPr>
        <p:spPr bwMode="auto">
          <a:xfrm>
            <a:off x="6134100" y="4837113"/>
            <a:ext cx="311150" cy="366712"/>
          </a:xfrm>
          <a:prstGeom prst="rect">
            <a:avLst/>
          </a:prstGeom>
          <a:noFill/>
          <a:ln w="9525">
            <a:noFill/>
            <a:miter lim="800000"/>
            <a:headEnd/>
            <a:tailEnd/>
          </a:ln>
        </p:spPr>
        <p:txBody>
          <a:bodyPr wrap="none">
            <a:spAutoFit/>
          </a:bodyPr>
          <a:lstStyle/>
          <a:p>
            <a:r>
              <a:rPr lang="en-US"/>
              <a:t>6</a:t>
            </a:r>
          </a:p>
        </p:txBody>
      </p:sp>
      <p:sp>
        <p:nvSpPr>
          <p:cNvPr id="38953" name="Text Box 41"/>
          <p:cNvSpPr txBox="1">
            <a:spLocks noChangeArrowheads="1"/>
          </p:cNvSpPr>
          <p:nvPr/>
        </p:nvSpPr>
        <p:spPr bwMode="auto">
          <a:xfrm>
            <a:off x="5926138" y="4837113"/>
            <a:ext cx="374650" cy="366712"/>
          </a:xfrm>
          <a:prstGeom prst="rect">
            <a:avLst/>
          </a:prstGeom>
          <a:noFill/>
          <a:ln w="9525">
            <a:noFill/>
            <a:miter lim="800000"/>
            <a:headEnd/>
            <a:tailEnd/>
          </a:ln>
        </p:spPr>
        <p:txBody>
          <a:bodyPr wrap="none">
            <a:spAutoFit/>
          </a:bodyPr>
          <a:lstStyle/>
          <a:p>
            <a:r>
              <a:rPr lang="en-US"/>
              <a:t>5/</a:t>
            </a:r>
          </a:p>
        </p:txBody>
      </p:sp>
      <p:sp>
        <p:nvSpPr>
          <p:cNvPr id="38954" name="Text Box 42"/>
          <p:cNvSpPr txBox="1">
            <a:spLocks noChangeArrowheads="1"/>
          </p:cNvSpPr>
          <p:nvPr/>
        </p:nvSpPr>
        <p:spPr bwMode="auto">
          <a:xfrm>
            <a:off x="5005388" y="4837113"/>
            <a:ext cx="311150" cy="366712"/>
          </a:xfrm>
          <a:prstGeom prst="rect">
            <a:avLst/>
          </a:prstGeom>
          <a:noFill/>
          <a:ln w="9525">
            <a:noFill/>
            <a:miter lim="800000"/>
            <a:headEnd/>
            <a:tailEnd/>
          </a:ln>
        </p:spPr>
        <p:txBody>
          <a:bodyPr wrap="none">
            <a:spAutoFit/>
          </a:bodyPr>
          <a:lstStyle/>
          <a:p>
            <a:r>
              <a:rPr lang="en-US"/>
              <a:t>7</a:t>
            </a:r>
          </a:p>
        </p:txBody>
      </p:sp>
      <p:sp>
        <p:nvSpPr>
          <p:cNvPr id="38955" name="Text Box 43"/>
          <p:cNvSpPr txBox="1">
            <a:spLocks noChangeArrowheads="1"/>
          </p:cNvSpPr>
          <p:nvPr/>
        </p:nvSpPr>
        <p:spPr bwMode="auto">
          <a:xfrm>
            <a:off x="5927725" y="3962400"/>
            <a:ext cx="374650" cy="366713"/>
          </a:xfrm>
          <a:prstGeom prst="rect">
            <a:avLst/>
          </a:prstGeom>
          <a:noFill/>
          <a:ln w="9525">
            <a:noFill/>
            <a:miter lim="800000"/>
            <a:headEnd/>
            <a:tailEnd/>
          </a:ln>
        </p:spPr>
        <p:txBody>
          <a:bodyPr wrap="none">
            <a:spAutoFit/>
          </a:bodyPr>
          <a:lstStyle/>
          <a:p>
            <a:r>
              <a:rPr lang="en-US"/>
              <a:t>8/</a:t>
            </a:r>
          </a:p>
        </p:txBody>
      </p:sp>
      <p:sp>
        <p:nvSpPr>
          <p:cNvPr id="38956" name="Text Box 44"/>
          <p:cNvSpPr txBox="1">
            <a:spLocks noChangeArrowheads="1"/>
          </p:cNvSpPr>
          <p:nvPr/>
        </p:nvSpPr>
        <p:spPr bwMode="auto">
          <a:xfrm>
            <a:off x="3451225" y="3962400"/>
            <a:ext cx="501650" cy="366713"/>
          </a:xfrm>
          <a:prstGeom prst="rect">
            <a:avLst/>
          </a:prstGeom>
          <a:noFill/>
          <a:ln w="9525">
            <a:noFill/>
            <a:miter lim="800000"/>
            <a:headEnd/>
            <a:tailEnd/>
          </a:ln>
        </p:spPr>
        <p:txBody>
          <a:bodyPr wrap="none">
            <a:spAutoFit/>
          </a:bodyPr>
          <a:lstStyle/>
          <a:p>
            <a:r>
              <a:rPr lang="en-US"/>
              <a:t>11/</a:t>
            </a:r>
          </a:p>
        </p:txBody>
      </p:sp>
      <p:sp>
        <p:nvSpPr>
          <p:cNvPr id="38957" name="Text Box 45"/>
          <p:cNvSpPr txBox="1">
            <a:spLocks noChangeArrowheads="1"/>
          </p:cNvSpPr>
          <p:nvPr/>
        </p:nvSpPr>
        <p:spPr bwMode="auto">
          <a:xfrm>
            <a:off x="2224088" y="4838700"/>
            <a:ext cx="501650" cy="366713"/>
          </a:xfrm>
          <a:prstGeom prst="rect">
            <a:avLst/>
          </a:prstGeom>
          <a:noFill/>
          <a:ln w="9525">
            <a:noFill/>
            <a:miter lim="800000"/>
            <a:headEnd/>
            <a:tailEnd/>
          </a:ln>
        </p:spPr>
        <p:txBody>
          <a:bodyPr wrap="none">
            <a:spAutoFit/>
          </a:bodyPr>
          <a:lstStyle/>
          <a:p>
            <a:r>
              <a:rPr lang="en-US"/>
              <a:t>12/</a:t>
            </a:r>
          </a:p>
        </p:txBody>
      </p:sp>
      <p:sp>
        <p:nvSpPr>
          <p:cNvPr id="38958" name="Line 46"/>
          <p:cNvSpPr>
            <a:spLocks noChangeShapeType="1"/>
          </p:cNvSpPr>
          <p:nvPr/>
        </p:nvSpPr>
        <p:spPr bwMode="auto">
          <a:xfrm flipH="1">
            <a:off x="2935288" y="4329113"/>
            <a:ext cx="593725" cy="522287"/>
          </a:xfrm>
          <a:prstGeom prst="line">
            <a:avLst/>
          </a:prstGeom>
          <a:noFill/>
          <a:ln w="57150">
            <a:solidFill>
              <a:srgbClr val="333333"/>
            </a:solidFill>
            <a:round/>
            <a:headEnd/>
            <a:tailEnd type="triangle" w="med" len="med"/>
          </a:ln>
        </p:spPr>
        <p:txBody>
          <a:bodyPr/>
          <a:lstStyle/>
          <a:p>
            <a:endParaRPr lang="en-US"/>
          </a:p>
        </p:txBody>
      </p:sp>
      <p:sp>
        <p:nvSpPr>
          <p:cNvPr id="38959" name="Text Box 47"/>
          <p:cNvSpPr txBox="1">
            <a:spLocks noChangeArrowheads="1"/>
          </p:cNvSpPr>
          <p:nvPr/>
        </p:nvSpPr>
        <p:spPr bwMode="auto">
          <a:xfrm>
            <a:off x="2239963" y="3962400"/>
            <a:ext cx="501650" cy="366713"/>
          </a:xfrm>
          <a:prstGeom prst="rect">
            <a:avLst/>
          </a:prstGeom>
          <a:noFill/>
          <a:ln w="9525">
            <a:noFill/>
            <a:miter lim="800000"/>
            <a:headEnd/>
            <a:tailEnd/>
          </a:ln>
        </p:spPr>
        <p:txBody>
          <a:bodyPr wrap="none">
            <a:spAutoFit/>
          </a:bodyPr>
          <a:lstStyle/>
          <a:p>
            <a:r>
              <a:rPr lang="en-US"/>
              <a:t>13/</a:t>
            </a:r>
          </a:p>
        </p:txBody>
      </p:sp>
      <p:sp>
        <p:nvSpPr>
          <p:cNvPr id="38960" name="Text Box 48"/>
          <p:cNvSpPr txBox="1">
            <a:spLocks noChangeArrowheads="1"/>
          </p:cNvSpPr>
          <p:nvPr/>
        </p:nvSpPr>
        <p:spPr bwMode="auto">
          <a:xfrm>
            <a:off x="6159500" y="3962400"/>
            <a:ext cx="311150" cy="366713"/>
          </a:xfrm>
          <a:prstGeom prst="rect">
            <a:avLst/>
          </a:prstGeom>
          <a:noFill/>
          <a:ln w="9525">
            <a:noFill/>
            <a:miter lim="800000"/>
            <a:headEnd/>
            <a:tailEnd/>
          </a:ln>
        </p:spPr>
        <p:txBody>
          <a:bodyPr wrap="none">
            <a:spAutoFit/>
          </a:bodyPr>
          <a:lstStyle/>
          <a:p>
            <a:r>
              <a:rPr lang="en-US"/>
              <a:t>9</a:t>
            </a:r>
          </a:p>
        </p:txBody>
      </p:sp>
      <p:sp>
        <p:nvSpPr>
          <p:cNvPr id="38961" name="Text Box 49"/>
          <p:cNvSpPr txBox="1">
            <a:spLocks noChangeArrowheads="1"/>
          </p:cNvSpPr>
          <p:nvPr/>
        </p:nvSpPr>
        <p:spPr bwMode="auto">
          <a:xfrm>
            <a:off x="4899025" y="3962400"/>
            <a:ext cx="438150" cy="366713"/>
          </a:xfrm>
          <a:prstGeom prst="rect">
            <a:avLst/>
          </a:prstGeom>
          <a:noFill/>
          <a:ln w="9525">
            <a:noFill/>
            <a:miter lim="800000"/>
            <a:headEnd/>
            <a:tailEnd/>
          </a:ln>
        </p:spPr>
        <p:txBody>
          <a:bodyPr wrap="none">
            <a:spAutoFit/>
          </a:bodyPr>
          <a:lstStyle/>
          <a:p>
            <a:r>
              <a:rPr lang="en-US"/>
              <a:t>10</a:t>
            </a:r>
          </a:p>
        </p:txBody>
      </p:sp>
      <p:sp>
        <p:nvSpPr>
          <p:cNvPr id="38962" name="Text Box 50"/>
          <p:cNvSpPr txBox="1">
            <a:spLocks noChangeArrowheads="1"/>
          </p:cNvSpPr>
          <p:nvPr/>
        </p:nvSpPr>
        <p:spPr bwMode="auto">
          <a:xfrm>
            <a:off x="2560638" y="3962400"/>
            <a:ext cx="438150" cy="366713"/>
          </a:xfrm>
          <a:prstGeom prst="rect">
            <a:avLst/>
          </a:prstGeom>
          <a:noFill/>
          <a:ln w="9525">
            <a:noFill/>
            <a:miter lim="800000"/>
            <a:headEnd/>
            <a:tailEnd/>
          </a:ln>
        </p:spPr>
        <p:txBody>
          <a:bodyPr wrap="none">
            <a:spAutoFit/>
          </a:bodyPr>
          <a:lstStyle/>
          <a:p>
            <a:r>
              <a:rPr lang="en-US"/>
              <a:t>14</a:t>
            </a:r>
          </a:p>
        </p:txBody>
      </p:sp>
      <p:sp>
        <p:nvSpPr>
          <p:cNvPr id="38963" name="Text Box 51"/>
          <p:cNvSpPr txBox="1">
            <a:spLocks noChangeArrowheads="1"/>
          </p:cNvSpPr>
          <p:nvPr/>
        </p:nvSpPr>
        <p:spPr bwMode="auto">
          <a:xfrm>
            <a:off x="2524125" y="4838700"/>
            <a:ext cx="438150" cy="366713"/>
          </a:xfrm>
          <a:prstGeom prst="rect">
            <a:avLst/>
          </a:prstGeom>
          <a:noFill/>
          <a:ln w="9525">
            <a:noFill/>
            <a:miter lim="800000"/>
            <a:headEnd/>
            <a:tailEnd/>
          </a:ln>
        </p:spPr>
        <p:txBody>
          <a:bodyPr wrap="none">
            <a:spAutoFit/>
          </a:bodyPr>
          <a:lstStyle/>
          <a:p>
            <a:r>
              <a:rPr lang="en-US"/>
              <a:t>15</a:t>
            </a:r>
          </a:p>
        </p:txBody>
      </p:sp>
      <p:sp>
        <p:nvSpPr>
          <p:cNvPr id="38964" name="Text Box 52"/>
          <p:cNvSpPr txBox="1">
            <a:spLocks noChangeArrowheads="1"/>
          </p:cNvSpPr>
          <p:nvPr/>
        </p:nvSpPr>
        <p:spPr bwMode="auto">
          <a:xfrm>
            <a:off x="3792538" y="3962400"/>
            <a:ext cx="438150" cy="366713"/>
          </a:xfrm>
          <a:prstGeom prst="rect">
            <a:avLst/>
          </a:prstGeom>
          <a:noFill/>
          <a:ln w="9525">
            <a:noFill/>
            <a:miter lim="800000"/>
            <a:headEnd/>
            <a:tailEnd/>
          </a:ln>
        </p:spPr>
        <p:txBody>
          <a:bodyPr wrap="none">
            <a:spAutoFit/>
          </a:bodyPr>
          <a:lstStyle/>
          <a:p>
            <a:r>
              <a:rPr lang="en-US"/>
              <a:t>16</a:t>
            </a:r>
          </a:p>
        </p:txBody>
      </p:sp>
      <p:sp>
        <p:nvSpPr>
          <p:cNvPr id="38965" name="Freeform 53"/>
          <p:cNvSpPr>
            <a:spLocks/>
          </p:cNvSpPr>
          <p:nvPr/>
        </p:nvSpPr>
        <p:spPr bwMode="auto">
          <a:xfrm>
            <a:off x="6559550" y="4873625"/>
            <a:ext cx="430213" cy="371475"/>
          </a:xfrm>
          <a:custGeom>
            <a:avLst/>
            <a:gdLst>
              <a:gd name="T0" fmla="*/ 0 w 271"/>
              <a:gd name="T1" fmla="*/ 2147483647 h 234"/>
              <a:gd name="T2" fmla="*/ 2147483647 w 271"/>
              <a:gd name="T3" fmla="*/ 2147483647 h 234"/>
              <a:gd name="T4" fmla="*/ 2147483647 w 271"/>
              <a:gd name="T5" fmla="*/ 2147483647 h 234"/>
              <a:gd name="T6" fmla="*/ 2147483647 w 271"/>
              <a:gd name="T7" fmla="*/ 2147483647 h 234"/>
              <a:gd name="T8" fmla="*/ 2147483647 w 271"/>
              <a:gd name="T9" fmla="*/ 2147483647 h 234"/>
              <a:gd name="T10" fmla="*/ 0 60000 65536"/>
              <a:gd name="T11" fmla="*/ 0 60000 65536"/>
              <a:gd name="T12" fmla="*/ 0 60000 65536"/>
              <a:gd name="T13" fmla="*/ 0 60000 65536"/>
              <a:gd name="T14" fmla="*/ 0 60000 65536"/>
              <a:gd name="T15" fmla="*/ 0 w 271"/>
              <a:gd name="T16" fmla="*/ 0 h 234"/>
              <a:gd name="T17" fmla="*/ 271 w 271"/>
              <a:gd name="T18" fmla="*/ 234 h 234"/>
            </a:gdLst>
            <a:ahLst/>
            <a:cxnLst>
              <a:cxn ang="T10">
                <a:pos x="T0" y="T1"/>
              </a:cxn>
              <a:cxn ang="T11">
                <a:pos x="T2" y="T3"/>
              </a:cxn>
              <a:cxn ang="T12">
                <a:pos x="T4" y="T5"/>
              </a:cxn>
              <a:cxn ang="T13">
                <a:pos x="T6" y="T7"/>
              </a:cxn>
              <a:cxn ang="T14">
                <a:pos x="T8" y="T9"/>
              </a:cxn>
            </a:cxnLst>
            <a:rect l="T15" t="T16" r="T17" b="T18"/>
            <a:pathLst>
              <a:path w="271" h="234">
                <a:moveTo>
                  <a:pt x="0" y="185"/>
                </a:moveTo>
                <a:cubicBezTo>
                  <a:pt x="72" y="209"/>
                  <a:pt x="144" y="234"/>
                  <a:pt x="189" y="221"/>
                </a:cubicBezTo>
                <a:cubicBezTo>
                  <a:pt x="234" y="208"/>
                  <a:pt x="269" y="139"/>
                  <a:pt x="270" y="104"/>
                </a:cubicBezTo>
                <a:cubicBezTo>
                  <a:pt x="271" y="69"/>
                  <a:pt x="238" y="18"/>
                  <a:pt x="198" y="9"/>
                </a:cubicBezTo>
                <a:cubicBezTo>
                  <a:pt x="158" y="0"/>
                  <a:pt x="95" y="25"/>
                  <a:pt x="32" y="50"/>
                </a:cubicBezTo>
              </a:path>
            </a:pathLst>
          </a:custGeom>
          <a:noFill/>
          <a:ln w="9525">
            <a:solidFill>
              <a:schemeClr val="tx1"/>
            </a:solidFill>
            <a:round/>
            <a:headEnd/>
            <a:tailEnd type="triangle" w="med" len="med"/>
          </a:ln>
        </p:spPr>
        <p:txBody>
          <a:bodyPr/>
          <a:lstStyle/>
          <a:p>
            <a:endParaRPr lang="en-US"/>
          </a:p>
        </p:txBody>
      </p:sp>
      <p:sp>
        <p:nvSpPr>
          <p:cNvPr id="38966" name="Text Box 54"/>
          <p:cNvSpPr txBox="1">
            <a:spLocks noChangeArrowheads="1"/>
          </p:cNvSpPr>
          <p:nvPr/>
        </p:nvSpPr>
        <p:spPr bwMode="auto">
          <a:xfrm>
            <a:off x="2179638" y="3305175"/>
            <a:ext cx="433387" cy="366713"/>
          </a:xfrm>
          <a:prstGeom prst="rect">
            <a:avLst/>
          </a:prstGeom>
          <a:noFill/>
          <a:ln w="9525">
            <a:noFill/>
            <a:miter lim="800000"/>
            <a:headEnd/>
            <a:tailEnd/>
          </a:ln>
        </p:spPr>
        <p:txBody>
          <a:bodyPr wrap="none">
            <a:spAutoFit/>
          </a:bodyPr>
          <a:lstStyle/>
          <a:p>
            <a:r>
              <a:rPr lang="en-US"/>
              <a:t>C</a:t>
            </a:r>
            <a:r>
              <a:rPr lang="en-US" baseline="-25000"/>
              <a:t>1</a:t>
            </a:r>
          </a:p>
        </p:txBody>
      </p:sp>
      <p:sp>
        <p:nvSpPr>
          <p:cNvPr id="38967" name="Text Box 55"/>
          <p:cNvSpPr txBox="1">
            <a:spLocks noChangeArrowheads="1"/>
          </p:cNvSpPr>
          <p:nvPr/>
        </p:nvSpPr>
        <p:spPr bwMode="auto">
          <a:xfrm>
            <a:off x="5360988" y="3308350"/>
            <a:ext cx="433387" cy="366713"/>
          </a:xfrm>
          <a:prstGeom prst="rect">
            <a:avLst/>
          </a:prstGeom>
          <a:noFill/>
          <a:ln w="9525">
            <a:noFill/>
            <a:miter lim="800000"/>
            <a:headEnd/>
            <a:tailEnd/>
          </a:ln>
        </p:spPr>
        <p:txBody>
          <a:bodyPr wrap="none">
            <a:spAutoFit/>
          </a:bodyPr>
          <a:lstStyle/>
          <a:p>
            <a:r>
              <a:rPr lang="en-US"/>
              <a:t>C</a:t>
            </a:r>
            <a:r>
              <a:rPr lang="en-US" baseline="-25000"/>
              <a:t>2</a:t>
            </a:r>
          </a:p>
        </p:txBody>
      </p:sp>
      <p:sp>
        <p:nvSpPr>
          <p:cNvPr id="38968" name="Text Box 56"/>
          <p:cNvSpPr txBox="1">
            <a:spLocks noChangeArrowheads="1"/>
          </p:cNvSpPr>
          <p:nvPr/>
        </p:nvSpPr>
        <p:spPr bwMode="auto">
          <a:xfrm>
            <a:off x="3989388" y="5686425"/>
            <a:ext cx="433387" cy="366713"/>
          </a:xfrm>
          <a:prstGeom prst="rect">
            <a:avLst/>
          </a:prstGeom>
          <a:noFill/>
          <a:ln w="9525">
            <a:noFill/>
            <a:miter lim="800000"/>
            <a:headEnd/>
            <a:tailEnd/>
          </a:ln>
        </p:spPr>
        <p:txBody>
          <a:bodyPr wrap="none">
            <a:spAutoFit/>
          </a:bodyPr>
          <a:lstStyle/>
          <a:p>
            <a:r>
              <a:rPr lang="en-US"/>
              <a:t>C</a:t>
            </a:r>
            <a:r>
              <a:rPr lang="en-US" baseline="-25000"/>
              <a:t>3</a:t>
            </a:r>
          </a:p>
        </p:txBody>
      </p:sp>
      <p:sp>
        <p:nvSpPr>
          <p:cNvPr id="38969" name="Text Box 57"/>
          <p:cNvSpPr txBox="1">
            <a:spLocks noChangeArrowheads="1"/>
          </p:cNvSpPr>
          <p:nvPr/>
        </p:nvSpPr>
        <p:spPr bwMode="auto">
          <a:xfrm>
            <a:off x="6118225" y="5672138"/>
            <a:ext cx="433388" cy="366712"/>
          </a:xfrm>
          <a:prstGeom prst="rect">
            <a:avLst/>
          </a:prstGeom>
          <a:noFill/>
          <a:ln w="9525">
            <a:noFill/>
            <a:miter lim="800000"/>
            <a:headEnd/>
            <a:tailEnd/>
          </a:ln>
        </p:spPr>
        <p:txBody>
          <a:bodyPr wrap="none">
            <a:spAutoFit/>
          </a:bodyPr>
          <a:lstStyle/>
          <a:p>
            <a:r>
              <a:rPr lang="en-US"/>
              <a:t>C</a:t>
            </a:r>
            <a:r>
              <a:rPr lang="en-US" baseline="-25000"/>
              <a:t>4</a:t>
            </a:r>
          </a:p>
        </p:txBody>
      </p:sp>
      <p:grpSp>
        <p:nvGrpSpPr>
          <p:cNvPr id="2" name="Group 58"/>
          <p:cNvGrpSpPr>
            <a:grpSpLocks/>
          </p:cNvGrpSpPr>
          <p:nvPr/>
        </p:nvGrpSpPr>
        <p:grpSpPr bwMode="auto">
          <a:xfrm>
            <a:off x="652463" y="3849688"/>
            <a:ext cx="712787" cy="690562"/>
            <a:chOff x="411" y="2290"/>
            <a:chExt cx="449" cy="435"/>
          </a:xfrm>
        </p:grpSpPr>
        <p:sp>
          <p:nvSpPr>
            <p:cNvPr id="38992" name="Text Box 59"/>
            <p:cNvSpPr txBox="1">
              <a:spLocks noChangeArrowheads="1"/>
            </p:cNvSpPr>
            <p:nvPr/>
          </p:nvSpPr>
          <p:spPr bwMode="auto">
            <a:xfrm>
              <a:off x="411" y="2290"/>
              <a:ext cx="449" cy="231"/>
            </a:xfrm>
            <a:prstGeom prst="rect">
              <a:avLst/>
            </a:prstGeom>
            <a:noFill/>
            <a:ln w="9525">
              <a:noFill/>
              <a:miter lim="800000"/>
              <a:headEnd/>
              <a:tailEnd/>
            </a:ln>
          </p:spPr>
          <p:txBody>
            <a:bodyPr wrap="none">
              <a:spAutoFit/>
            </a:bodyPr>
            <a:lstStyle/>
            <a:p>
              <a:r>
                <a:rPr lang="en-US"/>
                <a:t>d(C</a:t>
              </a:r>
              <a:r>
                <a:rPr lang="en-US" baseline="-25000"/>
                <a:t>1</a:t>
              </a:r>
              <a:r>
                <a:rPr lang="en-US"/>
                <a:t>)</a:t>
              </a:r>
              <a:endParaRPr lang="en-US" baseline="-25000"/>
            </a:p>
          </p:txBody>
        </p:sp>
        <p:sp>
          <p:nvSpPr>
            <p:cNvPr id="38993" name="Text Box 60"/>
            <p:cNvSpPr txBox="1">
              <a:spLocks noChangeArrowheads="1"/>
            </p:cNvSpPr>
            <p:nvPr/>
          </p:nvSpPr>
          <p:spPr bwMode="auto">
            <a:xfrm>
              <a:off x="417" y="2494"/>
              <a:ext cx="409" cy="231"/>
            </a:xfrm>
            <a:prstGeom prst="rect">
              <a:avLst/>
            </a:prstGeom>
            <a:noFill/>
            <a:ln w="9525">
              <a:noFill/>
              <a:miter lim="800000"/>
              <a:headEnd/>
              <a:tailEnd/>
            </a:ln>
          </p:spPr>
          <p:txBody>
            <a:bodyPr wrap="none">
              <a:spAutoFit/>
            </a:bodyPr>
            <a:lstStyle/>
            <a:p>
              <a:r>
                <a:rPr lang="en-US"/>
                <a:t>f(C</a:t>
              </a:r>
              <a:r>
                <a:rPr lang="en-US" baseline="-25000"/>
                <a:t>1</a:t>
              </a:r>
              <a:r>
                <a:rPr lang="en-US"/>
                <a:t>)</a:t>
              </a:r>
              <a:endParaRPr lang="en-US" baseline="-25000"/>
            </a:p>
          </p:txBody>
        </p:sp>
      </p:grpSp>
      <p:grpSp>
        <p:nvGrpSpPr>
          <p:cNvPr id="3" name="Group 61"/>
          <p:cNvGrpSpPr>
            <a:grpSpLocks/>
          </p:cNvGrpSpPr>
          <p:nvPr/>
        </p:nvGrpSpPr>
        <p:grpSpPr bwMode="auto">
          <a:xfrm>
            <a:off x="6956425" y="3767138"/>
            <a:ext cx="712788" cy="690562"/>
            <a:chOff x="4382" y="2238"/>
            <a:chExt cx="449" cy="435"/>
          </a:xfrm>
        </p:grpSpPr>
        <p:sp>
          <p:nvSpPr>
            <p:cNvPr id="38990" name="Text Box 62"/>
            <p:cNvSpPr txBox="1">
              <a:spLocks noChangeArrowheads="1"/>
            </p:cNvSpPr>
            <p:nvPr/>
          </p:nvSpPr>
          <p:spPr bwMode="auto">
            <a:xfrm>
              <a:off x="4382" y="2238"/>
              <a:ext cx="449" cy="231"/>
            </a:xfrm>
            <a:prstGeom prst="rect">
              <a:avLst/>
            </a:prstGeom>
            <a:noFill/>
            <a:ln w="9525">
              <a:noFill/>
              <a:miter lim="800000"/>
              <a:headEnd/>
              <a:tailEnd/>
            </a:ln>
          </p:spPr>
          <p:txBody>
            <a:bodyPr wrap="none">
              <a:spAutoFit/>
            </a:bodyPr>
            <a:lstStyle/>
            <a:p>
              <a:r>
                <a:rPr lang="en-US"/>
                <a:t>d(C</a:t>
              </a:r>
              <a:r>
                <a:rPr lang="en-US" baseline="-25000"/>
                <a:t>2</a:t>
              </a:r>
              <a:r>
                <a:rPr lang="en-US"/>
                <a:t>)</a:t>
              </a:r>
              <a:endParaRPr lang="en-US" baseline="-25000"/>
            </a:p>
          </p:txBody>
        </p:sp>
        <p:sp>
          <p:nvSpPr>
            <p:cNvPr id="38991" name="Text Box 63"/>
            <p:cNvSpPr txBox="1">
              <a:spLocks noChangeArrowheads="1"/>
            </p:cNvSpPr>
            <p:nvPr/>
          </p:nvSpPr>
          <p:spPr bwMode="auto">
            <a:xfrm>
              <a:off x="4388" y="2442"/>
              <a:ext cx="409" cy="231"/>
            </a:xfrm>
            <a:prstGeom prst="rect">
              <a:avLst/>
            </a:prstGeom>
            <a:noFill/>
            <a:ln w="9525">
              <a:noFill/>
              <a:miter lim="800000"/>
              <a:headEnd/>
              <a:tailEnd/>
            </a:ln>
          </p:spPr>
          <p:txBody>
            <a:bodyPr wrap="none">
              <a:spAutoFit/>
            </a:bodyPr>
            <a:lstStyle/>
            <a:p>
              <a:r>
                <a:rPr lang="en-US"/>
                <a:t>f(C</a:t>
              </a:r>
              <a:r>
                <a:rPr lang="en-US" baseline="-25000"/>
                <a:t>2</a:t>
              </a:r>
              <a:r>
                <a:rPr lang="en-US"/>
                <a:t>)</a:t>
              </a:r>
              <a:endParaRPr lang="en-US" baseline="-25000"/>
            </a:p>
          </p:txBody>
        </p:sp>
      </p:grpSp>
      <p:grpSp>
        <p:nvGrpSpPr>
          <p:cNvPr id="4" name="Group 64"/>
          <p:cNvGrpSpPr>
            <a:grpSpLocks/>
          </p:cNvGrpSpPr>
          <p:nvPr/>
        </p:nvGrpSpPr>
        <p:grpSpPr bwMode="auto">
          <a:xfrm>
            <a:off x="3098800" y="5910263"/>
            <a:ext cx="712788" cy="690562"/>
            <a:chOff x="1952" y="3588"/>
            <a:chExt cx="449" cy="435"/>
          </a:xfrm>
        </p:grpSpPr>
        <p:sp>
          <p:nvSpPr>
            <p:cNvPr id="38988" name="Text Box 65"/>
            <p:cNvSpPr txBox="1">
              <a:spLocks noChangeArrowheads="1"/>
            </p:cNvSpPr>
            <p:nvPr/>
          </p:nvSpPr>
          <p:spPr bwMode="auto">
            <a:xfrm>
              <a:off x="1952" y="3588"/>
              <a:ext cx="449" cy="231"/>
            </a:xfrm>
            <a:prstGeom prst="rect">
              <a:avLst/>
            </a:prstGeom>
            <a:noFill/>
            <a:ln w="9525">
              <a:noFill/>
              <a:miter lim="800000"/>
              <a:headEnd/>
              <a:tailEnd/>
            </a:ln>
          </p:spPr>
          <p:txBody>
            <a:bodyPr wrap="none">
              <a:spAutoFit/>
            </a:bodyPr>
            <a:lstStyle/>
            <a:p>
              <a:r>
                <a:rPr lang="en-US"/>
                <a:t>d(C</a:t>
              </a:r>
              <a:r>
                <a:rPr lang="en-US" baseline="-25000"/>
                <a:t>3</a:t>
              </a:r>
              <a:r>
                <a:rPr lang="en-US"/>
                <a:t>)</a:t>
              </a:r>
              <a:endParaRPr lang="en-US" baseline="-25000"/>
            </a:p>
          </p:txBody>
        </p:sp>
        <p:sp>
          <p:nvSpPr>
            <p:cNvPr id="38989" name="Text Box 66"/>
            <p:cNvSpPr txBox="1">
              <a:spLocks noChangeArrowheads="1"/>
            </p:cNvSpPr>
            <p:nvPr/>
          </p:nvSpPr>
          <p:spPr bwMode="auto">
            <a:xfrm>
              <a:off x="1958" y="3792"/>
              <a:ext cx="409" cy="231"/>
            </a:xfrm>
            <a:prstGeom prst="rect">
              <a:avLst/>
            </a:prstGeom>
            <a:noFill/>
            <a:ln w="9525">
              <a:noFill/>
              <a:miter lim="800000"/>
              <a:headEnd/>
              <a:tailEnd/>
            </a:ln>
          </p:spPr>
          <p:txBody>
            <a:bodyPr wrap="none">
              <a:spAutoFit/>
            </a:bodyPr>
            <a:lstStyle/>
            <a:p>
              <a:r>
                <a:rPr lang="en-US"/>
                <a:t>f(C</a:t>
              </a:r>
              <a:r>
                <a:rPr lang="en-US" baseline="-25000"/>
                <a:t>3</a:t>
              </a:r>
              <a:r>
                <a:rPr lang="en-US"/>
                <a:t>)</a:t>
              </a:r>
              <a:endParaRPr lang="en-US" baseline="-25000"/>
            </a:p>
          </p:txBody>
        </p:sp>
      </p:grpSp>
      <p:grpSp>
        <p:nvGrpSpPr>
          <p:cNvPr id="5" name="Group 67"/>
          <p:cNvGrpSpPr>
            <a:grpSpLocks/>
          </p:cNvGrpSpPr>
          <p:nvPr/>
        </p:nvGrpSpPr>
        <p:grpSpPr bwMode="auto">
          <a:xfrm>
            <a:off x="5645150" y="5907088"/>
            <a:ext cx="712788" cy="690562"/>
            <a:chOff x="3556" y="3586"/>
            <a:chExt cx="449" cy="435"/>
          </a:xfrm>
        </p:grpSpPr>
        <p:sp>
          <p:nvSpPr>
            <p:cNvPr id="38986" name="Text Box 68"/>
            <p:cNvSpPr txBox="1">
              <a:spLocks noChangeArrowheads="1"/>
            </p:cNvSpPr>
            <p:nvPr/>
          </p:nvSpPr>
          <p:spPr bwMode="auto">
            <a:xfrm>
              <a:off x="3556" y="3586"/>
              <a:ext cx="449" cy="231"/>
            </a:xfrm>
            <a:prstGeom prst="rect">
              <a:avLst/>
            </a:prstGeom>
            <a:noFill/>
            <a:ln w="9525">
              <a:noFill/>
              <a:miter lim="800000"/>
              <a:headEnd/>
              <a:tailEnd/>
            </a:ln>
          </p:spPr>
          <p:txBody>
            <a:bodyPr wrap="none">
              <a:spAutoFit/>
            </a:bodyPr>
            <a:lstStyle/>
            <a:p>
              <a:r>
                <a:rPr lang="en-US"/>
                <a:t>d(C</a:t>
              </a:r>
              <a:r>
                <a:rPr lang="en-US" baseline="-25000"/>
                <a:t>4</a:t>
              </a:r>
              <a:r>
                <a:rPr lang="en-US"/>
                <a:t>)</a:t>
              </a:r>
              <a:endParaRPr lang="en-US" baseline="-25000"/>
            </a:p>
          </p:txBody>
        </p:sp>
        <p:sp>
          <p:nvSpPr>
            <p:cNvPr id="38987" name="Text Box 69"/>
            <p:cNvSpPr txBox="1">
              <a:spLocks noChangeArrowheads="1"/>
            </p:cNvSpPr>
            <p:nvPr/>
          </p:nvSpPr>
          <p:spPr bwMode="auto">
            <a:xfrm>
              <a:off x="3562" y="3790"/>
              <a:ext cx="409" cy="231"/>
            </a:xfrm>
            <a:prstGeom prst="rect">
              <a:avLst/>
            </a:prstGeom>
            <a:noFill/>
            <a:ln w="9525">
              <a:noFill/>
              <a:miter lim="800000"/>
              <a:headEnd/>
              <a:tailEnd/>
            </a:ln>
          </p:spPr>
          <p:txBody>
            <a:bodyPr wrap="none">
              <a:spAutoFit/>
            </a:bodyPr>
            <a:lstStyle/>
            <a:p>
              <a:r>
                <a:rPr lang="en-US"/>
                <a:t>f(C</a:t>
              </a:r>
              <a:r>
                <a:rPr lang="en-US" baseline="-25000"/>
                <a:t>4</a:t>
              </a:r>
              <a:r>
                <a:rPr lang="en-US"/>
                <a:t>)</a:t>
              </a:r>
              <a:endParaRPr lang="en-US" baseline="-25000"/>
            </a:p>
          </p:txBody>
        </p:sp>
      </p:grpSp>
      <p:grpSp>
        <p:nvGrpSpPr>
          <p:cNvPr id="6" name="Group 70"/>
          <p:cNvGrpSpPr>
            <a:grpSpLocks/>
          </p:cNvGrpSpPr>
          <p:nvPr/>
        </p:nvGrpSpPr>
        <p:grpSpPr bwMode="auto">
          <a:xfrm>
            <a:off x="1252538" y="3849688"/>
            <a:ext cx="571500" cy="690562"/>
            <a:chOff x="789" y="2290"/>
            <a:chExt cx="360" cy="435"/>
          </a:xfrm>
        </p:grpSpPr>
        <p:sp>
          <p:nvSpPr>
            <p:cNvPr id="38984" name="Text Box 71"/>
            <p:cNvSpPr txBox="1">
              <a:spLocks noChangeArrowheads="1"/>
            </p:cNvSpPr>
            <p:nvPr/>
          </p:nvSpPr>
          <p:spPr bwMode="auto">
            <a:xfrm>
              <a:off x="789" y="2290"/>
              <a:ext cx="360" cy="231"/>
            </a:xfrm>
            <a:prstGeom prst="rect">
              <a:avLst/>
            </a:prstGeom>
            <a:noFill/>
            <a:ln w="9525">
              <a:noFill/>
              <a:miter lim="800000"/>
              <a:headEnd/>
              <a:tailEnd/>
            </a:ln>
          </p:spPr>
          <p:txBody>
            <a:bodyPr wrap="none">
              <a:spAutoFit/>
            </a:bodyPr>
            <a:lstStyle/>
            <a:p>
              <a:r>
                <a:rPr lang="en-US"/>
                <a:t>=11</a:t>
              </a:r>
            </a:p>
          </p:txBody>
        </p:sp>
        <p:sp>
          <p:nvSpPr>
            <p:cNvPr id="38985" name="Text Box 72"/>
            <p:cNvSpPr txBox="1">
              <a:spLocks noChangeArrowheads="1"/>
            </p:cNvSpPr>
            <p:nvPr/>
          </p:nvSpPr>
          <p:spPr bwMode="auto">
            <a:xfrm>
              <a:off x="789" y="2494"/>
              <a:ext cx="360" cy="231"/>
            </a:xfrm>
            <a:prstGeom prst="rect">
              <a:avLst/>
            </a:prstGeom>
            <a:noFill/>
            <a:ln w="9525">
              <a:noFill/>
              <a:miter lim="800000"/>
              <a:headEnd/>
              <a:tailEnd/>
            </a:ln>
          </p:spPr>
          <p:txBody>
            <a:bodyPr wrap="none">
              <a:spAutoFit/>
            </a:bodyPr>
            <a:lstStyle/>
            <a:p>
              <a:r>
                <a:rPr lang="en-US"/>
                <a:t>=16</a:t>
              </a:r>
            </a:p>
          </p:txBody>
        </p:sp>
      </p:grpSp>
      <p:grpSp>
        <p:nvGrpSpPr>
          <p:cNvPr id="7" name="Group 73"/>
          <p:cNvGrpSpPr>
            <a:grpSpLocks/>
          </p:cNvGrpSpPr>
          <p:nvPr/>
        </p:nvGrpSpPr>
        <p:grpSpPr bwMode="auto">
          <a:xfrm>
            <a:off x="7591425" y="3781425"/>
            <a:ext cx="571500" cy="690563"/>
            <a:chOff x="4782" y="2247"/>
            <a:chExt cx="360" cy="435"/>
          </a:xfrm>
        </p:grpSpPr>
        <p:sp>
          <p:nvSpPr>
            <p:cNvPr id="38982" name="Text Box 74"/>
            <p:cNvSpPr txBox="1">
              <a:spLocks noChangeArrowheads="1"/>
            </p:cNvSpPr>
            <p:nvPr/>
          </p:nvSpPr>
          <p:spPr bwMode="auto">
            <a:xfrm>
              <a:off x="4782" y="2247"/>
              <a:ext cx="280" cy="231"/>
            </a:xfrm>
            <a:prstGeom prst="rect">
              <a:avLst/>
            </a:prstGeom>
            <a:noFill/>
            <a:ln w="9525">
              <a:noFill/>
              <a:miter lim="800000"/>
              <a:headEnd/>
              <a:tailEnd/>
            </a:ln>
          </p:spPr>
          <p:txBody>
            <a:bodyPr wrap="none">
              <a:spAutoFit/>
            </a:bodyPr>
            <a:lstStyle/>
            <a:p>
              <a:r>
                <a:rPr lang="en-US"/>
                <a:t>=1</a:t>
              </a:r>
            </a:p>
          </p:txBody>
        </p:sp>
        <p:sp>
          <p:nvSpPr>
            <p:cNvPr id="38983" name="Text Box 75"/>
            <p:cNvSpPr txBox="1">
              <a:spLocks noChangeArrowheads="1"/>
            </p:cNvSpPr>
            <p:nvPr/>
          </p:nvSpPr>
          <p:spPr bwMode="auto">
            <a:xfrm>
              <a:off x="4782" y="2451"/>
              <a:ext cx="360" cy="231"/>
            </a:xfrm>
            <a:prstGeom prst="rect">
              <a:avLst/>
            </a:prstGeom>
            <a:noFill/>
            <a:ln w="9525">
              <a:noFill/>
              <a:miter lim="800000"/>
              <a:headEnd/>
              <a:tailEnd/>
            </a:ln>
          </p:spPr>
          <p:txBody>
            <a:bodyPr wrap="none">
              <a:spAutoFit/>
            </a:bodyPr>
            <a:lstStyle/>
            <a:p>
              <a:r>
                <a:rPr lang="en-US"/>
                <a:t>=10</a:t>
              </a:r>
            </a:p>
          </p:txBody>
        </p:sp>
      </p:grpSp>
      <p:grpSp>
        <p:nvGrpSpPr>
          <p:cNvPr id="8" name="Group 76"/>
          <p:cNvGrpSpPr>
            <a:grpSpLocks/>
          </p:cNvGrpSpPr>
          <p:nvPr/>
        </p:nvGrpSpPr>
        <p:grpSpPr bwMode="auto">
          <a:xfrm>
            <a:off x="3727450" y="5938838"/>
            <a:ext cx="444500" cy="690562"/>
            <a:chOff x="2348" y="3606"/>
            <a:chExt cx="280" cy="435"/>
          </a:xfrm>
        </p:grpSpPr>
        <p:sp>
          <p:nvSpPr>
            <p:cNvPr id="38980" name="Text Box 77"/>
            <p:cNvSpPr txBox="1">
              <a:spLocks noChangeArrowheads="1"/>
            </p:cNvSpPr>
            <p:nvPr/>
          </p:nvSpPr>
          <p:spPr bwMode="auto">
            <a:xfrm>
              <a:off x="2348" y="3606"/>
              <a:ext cx="280" cy="231"/>
            </a:xfrm>
            <a:prstGeom prst="rect">
              <a:avLst/>
            </a:prstGeom>
            <a:noFill/>
            <a:ln w="9525">
              <a:noFill/>
              <a:miter lim="800000"/>
              <a:headEnd/>
              <a:tailEnd/>
            </a:ln>
          </p:spPr>
          <p:txBody>
            <a:bodyPr wrap="none">
              <a:spAutoFit/>
            </a:bodyPr>
            <a:lstStyle/>
            <a:p>
              <a:r>
                <a:rPr lang="en-US"/>
                <a:t>=2</a:t>
              </a:r>
            </a:p>
          </p:txBody>
        </p:sp>
        <p:sp>
          <p:nvSpPr>
            <p:cNvPr id="38981" name="Text Box 78"/>
            <p:cNvSpPr txBox="1">
              <a:spLocks noChangeArrowheads="1"/>
            </p:cNvSpPr>
            <p:nvPr/>
          </p:nvSpPr>
          <p:spPr bwMode="auto">
            <a:xfrm>
              <a:off x="2348" y="3810"/>
              <a:ext cx="280" cy="231"/>
            </a:xfrm>
            <a:prstGeom prst="rect">
              <a:avLst/>
            </a:prstGeom>
            <a:noFill/>
            <a:ln w="9525">
              <a:noFill/>
              <a:miter lim="800000"/>
              <a:headEnd/>
              <a:tailEnd/>
            </a:ln>
          </p:spPr>
          <p:txBody>
            <a:bodyPr wrap="none">
              <a:spAutoFit/>
            </a:bodyPr>
            <a:lstStyle/>
            <a:p>
              <a:r>
                <a:rPr lang="en-US"/>
                <a:t>=7</a:t>
              </a:r>
            </a:p>
          </p:txBody>
        </p:sp>
      </p:grpSp>
      <p:grpSp>
        <p:nvGrpSpPr>
          <p:cNvPr id="9" name="Group 79"/>
          <p:cNvGrpSpPr>
            <a:grpSpLocks/>
          </p:cNvGrpSpPr>
          <p:nvPr/>
        </p:nvGrpSpPr>
        <p:grpSpPr bwMode="auto">
          <a:xfrm>
            <a:off x="6248400" y="5922963"/>
            <a:ext cx="444500" cy="690562"/>
            <a:chOff x="3936" y="3596"/>
            <a:chExt cx="280" cy="435"/>
          </a:xfrm>
        </p:grpSpPr>
        <p:sp>
          <p:nvSpPr>
            <p:cNvPr id="38978" name="Text Box 80"/>
            <p:cNvSpPr txBox="1">
              <a:spLocks noChangeArrowheads="1"/>
            </p:cNvSpPr>
            <p:nvPr/>
          </p:nvSpPr>
          <p:spPr bwMode="auto">
            <a:xfrm>
              <a:off x="3936" y="3596"/>
              <a:ext cx="280" cy="231"/>
            </a:xfrm>
            <a:prstGeom prst="rect">
              <a:avLst/>
            </a:prstGeom>
            <a:noFill/>
            <a:ln w="9525">
              <a:noFill/>
              <a:miter lim="800000"/>
              <a:headEnd/>
              <a:tailEnd/>
            </a:ln>
          </p:spPr>
          <p:txBody>
            <a:bodyPr wrap="none">
              <a:spAutoFit/>
            </a:bodyPr>
            <a:lstStyle/>
            <a:p>
              <a:r>
                <a:rPr lang="en-US"/>
                <a:t>=5</a:t>
              </a:r>
            </a:p>
          </p:txBody>
        </p:sp>
        <p:sp>
          <p:nvSpPr>
            <p:cNvPr id="38979" name="Text Box 81"/>
            <p:cNvSpPr txBox="1">
              <a:spLocks noChangeArrowheads="1"/>
            </p:cNvSpPr>
            <p:nvPr/>
          </p:nvSpPr>
          <p:spPr bwMode="auto">
            <a:xfrm>
              <a:off x="3936" y="3800"/>
              <a:ext cx="280" cy="231"/>
            </a:xfrm>
            <a:prstGeom prst="rect">
              <a:avLst/>
            </a:prstGeom>
            <a:noFill/>
            <a:ln w="9525">
              <a:noFill/>
              <a:miter lim="800000"/>
              <a:headEnd/>
              <a:tailEnd/>
            </a:ln>
          </p:spPr>
          <p:txBody>
            <a:bodyPr wrap="none">
              <a:spAutoFit/>
            </a:bodyPr>
            <a:lstStyle/>
            <a:p>
              <a:r>
                <a:rPr lang="en-US"/>
                <a:t>=6</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318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318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274638"/>
            <a:ext cx="8229600" cy="706437"/>
          </a:xfrm>
        </p:spPr>
        <p:txBody>
          <a:bodyPr/>
          <a:lstStyle/>
          <a:p>
            <a:r>
              <a:rPr lang="en-US" sz="3600" dirty="0"/>
              <a:t>Lemma 2</a:t>
            </a:r>
          </a:p>
        </p:txBody>
      </p:sp>
      <p:sp>
        <p:nvSpPr>
          <p:cNvPr id="734211" name="Rectangle 3"/>
          <p:cNvSpPr>
            <a:spLocks noGrp="1" noChangeArrowheads="1"/>
          </p:cNvSpPr>
          <p:nvPr>
            <p:ph idx="1"/>
          </p:nvPr>
        </p:nvSpPr>
        <p:spPr>
          <a:xfrm>
            <a:off x="350838" y="889000"/>
            <a:ext cx="8229600" cy="2276475"/>
          </a:xfrm>
        </p:spPr>
        <p:txBody>
          <a:bodyPr/>
          <a:lstStyle/>
          <a:p>
            <a:r>
              <a:rPr lang="en-US" sz="2800" dirty="0"/>
              <a:t>Let C and C’ be distinct SCCs in a directed graph G = (V, E). If there is an edge </a:t>
            </a:r>
            <a:r>
              <a:rPr lang="en-US" sz="2800" dirty="0">
                <a:latin typeface="Comic Sans MS" pitchFamily="66" charset="0"/>
              </a:rPr>
              <a:t>(u, v)</a:t>
            </a:r>
            <a:r>
              <a:rPr lang="en-US" sz="2800" dirty="0"/>
              <a:t> </a:t>
            </a:r>
            <a:r>
              <a:rPr lang="en-US" sz="2800" dirty="0">
                <a:sym typeface="Symbol" pitchFamily="18" charset="2"/>
              </a:rPr>
              <a:t> E, where </a:t>
            </a:r>
            <a:r>
              <a:rPr lang="en-US" sz="2800" dirty="0">
                <a:latin typeface="Comic Sans MS" pitchFamily="66" charset="0"/>
                <a:sym typeface="Symbol" pitchFamily="18" charset="2"/>
              </a:rPr>
              <a:t>u </a:t>
            </a:r>
            <a:r>
              <a:rPr lang="en-US" sz="2800" dirty="0">
                <a:sym typeface="Symbol" pitchFamily="18" charset="2"/>
              </a:rPr>
              <a:t> C and </a:t>
            </a:r>
            <a:r>
              <a:rPr lang="en-US" sz="2800" dirty="0">
                <a:latin typeface="Comic Sans MS" pitchFamily="66" charset="0"/>
                <a:sym typeface="Symbol" pitchFamily="18" charset="2"/>
              </a:rPr>
              <a:t>v</a:t>
            </a:r>
            <a:r>
              <a:rPr lang="en-US" sz="2800" dirty="0">
                <a:sym typeface="Symbol" pitchFamily="18" charset="2"/>
              </a:rPr>
              <a:t>  C’ then </a:t>
            </a:r>
            <a:r>
              <a:rPr lang="en-US" sz="2800" dirty="0">
                <a:solidFill>
                  <a:srgbClr val="FF0000"/>
                </a:solidFill>
                <a:sym typeface="Symbol" pitchFamily="18" charset="2"/>
              </a:rPr>
              <a:t>f(C) &gt; f(C’).</a:t>
            </a:r>
          </a:p>
          <a:p>
            <a:r>
              <a:rPr lang="en-US" sz="2800" dirty="0">
                <a:sym typeface="Symbol" pitchFamily="18" charset="2"/>
              </a:rPr>
              <a:t>Consider C</a:t>
            </a:r>
            <a:r>
              <a:rPr lang="en-US" sz="2800" baseline="-25000" dirty="0">
                <a:sym typeface="Symbol" pitchFamily="18" charset="2"/>
              </a:rPr>
              <a:t>1</a:t>
            </a:r>
            <a:r>
              <a:rPr lang="en-US" sz="2800" dirty="0">
                <a:sym typeface="Symbol" pitchFamily="18" charset="2"/>
              </a:rPr>
              <a:t> and C</a:t>
            </a:r>
            <a:r>
              <a:rPr lang="en-US" sz="2800" baseline="-25000" dirty="0">
                <a:sym typeface="Symbol" pitchFamily="18" charset="2"/>
              </a:rPr>
              <a:t>2</a:t>
            </a:r>
            <a:r>
              <a:rPr lang="en-US" sz="2800" dirty="0">
                <a:sym typeface="Symbol" pitchFamily="18" charset="2"/>
              </a:rPr>
              <a:t>, connected by edge </a:t>
            </a:r>
            <a:r>
              <a:rPr lang="en-US" sz="2800" dirty="0">
                <a:latin typeface="Comic Sans MS" pitchFamily="66" charset="0"/>
                <a:sym typeface="Symbol" pitchFamily="18" charset="2"/>
              </a:rPr>
              <a:t>(b, c)</a:t>
            </a:r>
            <a:endParaRPr lang="en-US" sz="2800" baseline="-25000" dirty="0">
              <a:latin typeface="Comic Sans MS" pitchFamily="66" charset="0"/>
              <a:sym typeface="Symbol" pitchFamily="18" charset="2"/>
            </a:endParaRPr>
          </a:p>
        </p:txBody>
      </p:sp>
      <p:sp>
        <p:nvSpPr>
          <p:cNvPr id="39940" name="Freeform 4"/>
          <p:cNvSpPr>
            <a:spLocks/>
          </p:cNvSpPr>
          <p:nvPr/>
        </p:nvSpPr>
        <p:spPr bwMode="auto">
          <a:xfrm>
            <a:off x="2030413" y="3117850"/>
            <a:ext cx="2311400" cy="1736725"/>
          </a:xfrm>
          <a:custGeom>
            <a:avLst/>
            <a:gdLst>
              <a:gd name="T0" fmla="*/ 2147483647 w 1456"/>
              <a:gd name="T1" fmla="*/ 2147483647 h 1094"/>
              <a:gd name="T2" fmla="*/ 2147483647 w 1456"/>
              <a:gd name="T3" fmla="*/ 0 h 1094"/>
              <a:gd name="T4" fmla="*/ 2147483647 w 1456"/>
              <a:gd name="T5" fmla="*/ 2147483647 h 1094"/>
              <a:gd name="T6" fmla="*/ 2147483647 w 1456"/>
              <a:gd name="T7" fmla="*/ 2147483647 h 1094"/>
              <a:gd name="T8" fmla="*/ 2147483647 w 1456"/>
              <a:gd name="T9" fmla="*/ 2147483647 h 1094"/>
              <a:gd name="T10" fmla="*/ 2147483647 w 1456"/>
              <a:gd name="T11" fmla="*/ 2147483647 h 1094"/>
              <a:gd name="T12" fmla="*/ 2147483647 w 1456"/>
              <a:gd name="T13" fmla="*/ 2147483647 h 1094"/>
              <a:gd name="T14" fmla="*/ 2147483647 w 1456"/>
              <a:gd name="T15" fmla="*/ 2147483647 h 1094"/>
              <a:gd name="T16" fmla="*/ 2147483647 w 1456"/>
              <a:gd name="T17" fmla="*/ 2147483647 h 1094"/>
              <a:gd name="T18" fmla="*/ 2147483647 w 1456"/>
              <a:gd name="T19" fmla="*/ 2147483647 h 1094"/>
              <a:gd name="T20" fmla="*/ 2147483647 w 1456"/>
              <a:gd name="T21" fmla="*/ 2147483647 h 1094"/>
              <a:gd name="T22" fmla="*/ 2147483647 w 1456"/>
              <a:gd name="T23" fmla="*/ 2147483647 h 1094"/>
              <a:gd name="T24" fmla="*/ 2147483647 w 1456"/>
              <a:gd name="T25" fmla="*/ 2147483647 h 1094"/>
              <a:gd name="T26" fmla="*/ 2147483647 w 1456"/>
              <a:gd name="T27" fmla="*/ 2147483647 h 1094"/>
              <a:gd name="T28" fmla="*/ 2147483647 w 1456"/>
              <a:gd name="T29" fmla="*/ 2147483647 h 1094"/>
              <a:gd name="T30" fmla="*/ 2147483647 w 1456"/>
              <a:gd name="T31" fmla="*/ 2147483647 h 1094"/>
              <a:gd name="T32" fmla="*/ 2147483647 w 1456"/>
              <a:gd name="T33" fmla="*/ 2147483647 h 1094"/>
              <a:gd name="T34" fmla="*/ 2147483647 w 1456"/>
              <a:gd name="T35" fmla="*/ 2147483647 h 1094"/>
              <a:gd name="T36" fmla="*/ 2147483647 w 1456"/>
              <a:gd name="T37" fmla="*/ 2147483647 h 1094"/>
              <a:gd name="T38" fmla="*/ 2147483647 w 1456"/>
              <a:gd name="T39" fmla="*/ 2147483647 h 1094"/>
              <a:gd name="T40" fmla="*/ 2147483647 w 1456"/>
              <a:gd name="T41" fmla="*/ 2147483647 h 1094"/>
              <a:gd name="T42" fmla="*/ 2147483647 w 1456"/>
              <a:gd name="T43" fmla="*/ 2147483647 h 1094"/>
              <a:gd name="T44" fmla="*/ 2147483647 w 1456"/>
              <a:gd name="T45" fmla="*/ 2147483647 h 1094"/>
              <a:gd name="T46" fmla="*/ 2147483647 w 1456"/>
              <a:gd name="T47" fmla="*/ 2147483647 h 1094"/>
              <a:gd name="T48" fmla="*/ 2147483647 w 1456"/>
              <a:gd name="T49" fmla="*/ 2147483647 h 1094"/>
              <a:gd name="T50" fmla="*/ 2147483647 w 1456"/>
              <a:gd name="T51" fmla="*/ 2147483647 h 1094"/>
              <a:gd name="T52" fmla="*/ 2147483647 w 1456"/>
              <a:gd name="T53" fmla="*/ 2147483647 h 1094"/>
              <a:gd name="T54" fmla="*/ 2147483647 w 1456"/>
              <a:gd name="T55" fmla="*/ 2147483647 h 1094"/>
              <a:gd name="T56" fmla="*/ 2147483647 w 1456"/>
              <a:gd name="T57" fmla="*/ 2147483647 h 1094"/>
              <a:gd name="T58" fmla="*/ 2147483647 w 1456"/>
              <a:gd name="T59" fmla="*/ 2147483647 h 1094"/>
              <a:gd name="T60" fmla="*/ 2147483647 w 1456"/>
              <a:gd name="T61" fmla="*/ 2147483647 h 1094"/>
              <a:gd name="T62" fmla="*/ 2147483647 w 1456"/>
              <a:gd name="T63" fmla="*/ 2147483647 h 1094"/>
              <a:gd name="T64" fmla="*/ 2147483647 w 1456"/>
              <a:gd name="T65" fmla="*/ 2147483647 h 1094"/>
              <a:gd name="T66" fmla="*/ 2147483647 w 1456"/>
              <a:gd name="T67" fmla="*/ 2147483647 h 1094"/>
              <a:gd name="T68" fmla="*/ 2147483647 w 1456"/>
              <a:gd name="T69" fmla="*/ 2147483647 h 1094"/>
              <a:gd name="T70" fmla="*/ 2147483647 w 1456"/>
              <a:gd name="T71" fmla="*/ 2147483647 h 1094"/>
              <a:gd name="T72" fmla="*/ 2147483647 w 1456"/>
              <a:gd name="T73" fmla="*/ 2147483647 h 109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456"/>
              <a:gd name="T112" fmla="*/ 0 h 1094"/>
              <a:gd name="T113" fmla="*/ 1456 w 1456"/>
              <a:gd name="T114" fmla="*/ 1094 h 109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456" h="1094">
                <a:moveTo>
                  <a:pt x="102" y="14"/>
                </a:moveTo>
                <a:cubicBezTo>
                  <a:pt x="209" y="19"/>
                  <a:pt x="308" y="6"/>
                  <a:pt x="413" y="0"/>
                </a:cubicBezTo>
                <a:cubicBezTo>
                  <a:pt x="698" y="8"/>
                  <a:pt x="982" y="15"/>
                  <a:pt x="1268" y="18"/>
                </a:cubicBezTo>
                <a:cubicBezTo>
                  <a:pt x="1291" y="27"/>
                  <a:pt x="1312" y="38"/>
                  <a:pt x="1335" y="45"/>
                </a:cubicBezTo>
                <a:cubicBezTo>
                  <a:pt x="1351" y="55"/>
                  <a:pt x="1365" y="66"/>
                  <a:pt x="1380" y="77"/>
                </a:cubicBezTo>
                <a:cubicBezTo>
                  <a:pt x="1397" y="120"/>
                  <a:pt x="1371" y="56"/>
                  <a:pt x="1394" y="104"/>
                </a:cubicBezTo>
                <a:cubicBezTo>
                  <a:pt x="1413" y="142"/>
                  <a:pt x="1414" y="198"/>
                  <a:pt x="1434" y="239"/>
                </a:cubicBezTo>
                <a:cubicBezTo>
                  <a:pt x="1456" y="285"/>
                  <a:pt x="1432" y="220"/>
                  <a:pt x="1448" y="266"/>
                </a:cubicBezTo>
                <a:cubicBezTo>
                  <a:pt x="1438" y="383"/>
                  <a:pt x="1451" y="491"/>
                  <a:pt x="1308" y="504"/>
                </a:cubicBezTo>
                <a:cubicBezTo>
                  <a:pt x="1284" y="506"/>
                  <a:pt x="1260" y="508"/>
                  <a:pt x="1236" y="509"/>
                </a:cubicBezTo>
                <a:cubicBezTo>
                  <a:pt x="1194" y="511"/>
                  <a:pt x="1152" y="512"/>
                  <a:pt x="1110" y="513"/>
                </a:cubicBezTo>
                <a:cubicBezTo>
                  <a:pt x="1034" y="526"/>
                  <a:pt x="1074" y="521"/>
                  <a:pt x="989" y="527"/>
                </a:cubicBezTo>
                <a:cubicBezTo>
                  <a:pt x="961" y="535"/>
                  <a:pt x="937" y="545"/>
                  <a:pt x="908" y="549"/>
                </a:cubicBezTo>
                <a:cubicBezTo>
                  <a:pt x="890" y="555"/>
                  <a:pt x="872" y="561"/>
                  <a:pt x="854" y="567"/>
                </a:cubicBezTo>
                <a:cubicBezTo>
                  <a:pt x="840" y="576"/>
                  <a:pt x="829" y="580"/>
                  <a:pt x="813" y="585"/>
                </a:cubicBezTo>
                <a:cubicBezTo>
                  <a:pt x="800" y="594"/>
                  <a:pt x="786" y="599"/>
                  <a:pt x="773" y="608"/>
                </a:cubicBezTo>
                <a:cubicBezTo>
                  <a:pt x="762" y="624"/>
                  <a:pt x="744" y="642"/>
                  <a:pt x="728" y="653"/>
                </a:cubicBezTo>
                <a:cubicBezTo>
                  <a:pt x="721" y="671"/>
                  <a:pt x="722" y="678"/>
                  <a:pt x="705" y="689"/>
                </a:cubicBezTo>
                <a:cubicBezTo>
                  <a:pt x="689" y="742"/>
                  <a:pt x="699" y="797"/>
                  <a:pt x="687" y="851"/>
                </a:cubicBezTo>
                <a:cubicBezTo>
                  <a:pt x="685" y="902"/>
                  <a:pt x="698" y="942"/>
                  <a:pt x="665" y="977"/>
                </a:cubicBezTo>
                <a:cubicBezTo>
                  <a:pt x="652" y="1012"/>
                  <a:pt x="671" y="971"/>
                  <a:pt x="647" y="995"/>
                </a:cubicBezTo>
                <a:cubicBezTo>
                  <a:pt x="644" y="998"/>
                  <a:pt x="645" y="1004"/>
                  <a:pt x="642" y="1008"/>
                </a:cubicBezTo>
                <a:cubicBezTo>
                  <a:pt x="639" y="1012"/>
                  <a:pt x="633" y="1014"/>
                  <a:pt x="629" y="1017"/>
                </a:cubicBezTo>
                <a:cubicBezTo>
                  <a:pt x="616" y="1038"/>
                  <a:pt x="585" y="1045"/>
                  <a:pt x="561" y="1053"/>
                </a:cubicBezTo>
                <a:cubicBezTo>
                  <a:pt x="533" y="1062"/>
                  <a:pt x="564" y="1053"/>
                  <a:pt x="534" y="1067"/>
                </a:cubicBezTo>
                <a:cubicBezTo>
                  <a:pt x="504" y="1081"/>
                  <a:pt x="467" y="1088"/>
                  <a:pt x="435" y="1094"/>
                </a:cubicBezTo>
                <a:cubicBezTo>
                  <a:pt x="395" y="1092"/>
                  <a:pt x="354" y="1092"/>
                  <a:pt x="314" y="1089"/>
                </a:cubicBezTo>
                <a:cubicBezTo>
                  <a:pt x="298" y="1088"/>
                  <a:pt x="285" y="1079"/>
                  <a:pt x="269" y="1076"/>
                </a:cubicBezTo>
                <a:cubicBezTo>
                  <a:pt x="222" y="1067"/>
                  <a:pt x="176" y="1055"/>
                  <a:pt x="129" y="1049"/>
                </a:cubicBezTo>
                <a:cubicBezTo>
                  <a:pt x="112" y="1044"/>
                  <a:pt x="101" y="1036"/>
                  <a:pt x="84" y="1031"/>
                </a:cubicBezTo>
                <a:cubicBezTo>
                  <a:pt x="63" y="1017"/>
                  <a:pt x="55" y="1004"/>
                  <a:pt x="35" y="990"/>
                </a:cubicBezTo>
                <a:cubicBezTo>
                  <a:pt x="30" y="977"/>
                  <a:pt x="25" y="963"/>
                  <a:pt x="21" y="950"/>
                </a:cubicBezTo>
                <a:cubicBezTo>
                  <a:pt x="18" y="939"/>
                  <a:pt x="12" y="918"/>
                  <a:pt x="12" y="918"/>
                </a:cubicBezTo>
                <a:cubicBezTo>
                  <a:pt x="18" y="772"/>
                  <a:pt x="11" y="628"/>
                  <a:pt x="8" y="482"/>
                </a:cubicBezTo>
                <a:cubicBezTo>
                  <a:pt x="11" y="396"/>
                  <a:pt x="17" y="328"/>
                  <a:pt x="12" y="243"/>
                </a:cubicBezTo>
                <a:cubicBezTo>
                  <a:pt x="13" y="213"/>
                  <a:pt x="0" y="78"/>
                  <a:pt x="48" y="45"/>
                </a:cubicBezTo>
                <a:cubicBezTo>
                  <a:pt x="60" y="27"/>
                  <a:pt x="81" y="19"/>
                  <a:pt x="102" y="14"/>
                </a:cubicBezTo>
                <a:close/>
              </a:path>
            </a:pathLst>
          </a:custGeom>
          <a:solidFill>
            <a:srgbClr val="3366FF">
              <a:alpha val="30196"/>
            </a:srgbClr>
          </a:solidFill>
          <a:ln w="9525">
            <a:noFill/>
            <a:round/>
            <a:headEnd/>
            <a:tailEnd/>
          </a:ln>
        </p:spPr>
        <p:txBody>
          <a:bodyPr/>
          <a:lstStyle/>
          <a:p>
            <a:endParaRPr lang="en-US"/>
          </a:p>
        </p:txBody>
      </p:sp>
      <p:sp>
        <p:nvSpPr>
          <p:cNvPr id="39941" name="Oval 5"/>
          <p:cNvSpPr>
            <a:spLocks noChangeArrowheads="1"/>
          </p:cNvSpPr>
          <p:nvPr/>
        </p:nvSpPr>
        <p:spPr bwMode="auto">
          <a:xfrm>
            <a:off x="5613400" y="4071938"/>
            <a:ext cx="1208088" cy="849312"/>
          </a:xfrm>
          <a:prstGeom prst="ellipse">
            <a:avLst/>
          </a:prstGeom>
          <a:solidFill>
            <a:srgbClr val="3366FF">
              <a:alpha val="30196"/>
            </a:srgbClr>
          </a:solidFill>
          <a:ln w="9525">
            <a:noFill/>
            <a:round/>
            <a:headEnd/>
            <a:tailEnd/>
          </a:ln>
        </p:spPr>
        <p:txBody>
          <a:bodyPr wrap="none" anchor="ctr"/>
          <a:lstStyle/>
          <a:p>
            <a:endParaRPr lang="en-US"/>
          </a:p>
        </p:txBody>
      </p:sp>
      <p:sp>
        <p:nvSpPr>
          <p:cNvPr id="39942" name="Oval 6"/>
          <p:cNvSpPr>
            <a:spLocks noChangeArrowheads="1"/>
          </p:cNvSpPr>
          <p:nvPr/>
        </p:nvSpPr>
        <p:spPr bwMode="auto">
          <a:xfrm>
            <a:off x="4408488" y="3128963"/>
            <a:ext cx="2322512" cy="920750"/>
          </a:xfrm>
          <a:prstGeom prst="ellipse">
            <a:avLst/>
          </a:prstGeom>
          <a:solidFill>
            <a:srgbClr val="3366FF">
              <a:alpha val="30196"/>
            </a:srgbClr>
          </a:solidFill>
          <a:ln w="9525">
            <a:noFill/>
            <a:round/>
            <a:headEnd/>
            <a:tailEnd/>
          </a:ln>
        </p:spPr>
        <p:txBody>
          <a:bodyPr wrap="none" anchor="ctr"/>
          <a:lstStyle/>
          <a:p>
            <a:endParaRPr lang="en-US"/>
          </a:p>
        </p:txBody>
      </p:sp>
      <p:sp>
        <p:nvSpPr>
          <p:cNvPr id="39943" name="Oval 7"/>
          <p:cNvSpPr>
            <a:spLocks noChangeArrowheads="1"/>
          </p:cNvSpPr>
          <p:nvPr/>
        </p:nvSpPr>
        <p:spPr bwMode="auto">
          <a:xfrm>
            <a:off x="3255963" y="4019550"/>
            <a:ext cx="2322512" cy="920750"/>
          </a:xfrm>
          <a:prstGeom prst="ellipse">
            <a:avLst/>
          </a:prstGeom>
          <a:solidFill>
            <a:srgbClr val="3366FF">
              <a:alpha val="30196"/>
            </a:srgbClr>
          </a:solidFill>
          <a:ln w="9525">
            <a:noFill/>
            <a:round/>
            <a:headEnd/>
            <a:tailEnd/>
          </a:ln>
        </p:spPr>
        <p:txBody>
          <a:bodyPr wrap="none" anchor="ctr"/>
          <a:lstStyle/>
          <a:p>
            <a:endParaRPr lang="en-US"/>
          </a:p>
        </p:txBody>
      </p:sp>
      <p:sp>
        <p:nvSpPr>
          <p:cNvPr id="39944" name="Oval 8"/>
          <p:cNvSpPr>
            <a:spLocks noChangeArrowheads="1"/>
          </p:cNvSpPr>
          <p:nvPr/>
        </p:nvSpPr>
        <p:spPr bwMode="auto">
          <a:xfrm>
            <a:off x="2201863" y="3373438"/>
            <a:ext cx="860425" cy="466725"/>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sp>
        <p:nvSpPr>
          <p:cNvPr id="39945" name="Text Box 9"/>
          <p:cNvSpPr txBox="1">
            <a:spLocks noChangeArrowheads="1"/>
          </p:cNvSpPr>
          <p:nvPr/>
        </p:nvSpPr>
        <p:spPr bwMode="auto">
          <a:xfrm>
            <a:off x="2527300" y="3051175"/>
            <a:ext cx="279400" cy="366713"/>
          </a:xfrm>
          <a:prstGeom prst="rect">
            <a:avLst/>
          </a:prstGeom>
          <a:noFill/>
          <a:ln w="9525">
            <a:noFill/>
            <a:miter lim="800000"/>
            <a:headEnd/>
            <a:tailEnd/>
          </a:ln>
        </p:spPr>
        <p:txBody>
          <a:bodyPr wrap="none">
            <a:spAutoFit/>
          </a:bodyPr>
          <a:lstStyle/>
          <a:p>
            <a:r>
              <a:rPr lang="en-US">
                <a:latin typeface="Monotype Corsiva" pitchFamily="66" charset="0"/>
              </a:rPr>
              <a:t>a</a:t>
            </a:r>
          </a:p>
        </p:txBody>
      </p:sp>
      <p:sp>
        <p:nvSpPr>
          <p:cNvPr id="39946" name="Text Box 10"/>
          <p:cNvSpPr txBox="1">
            <a:spLocks noChangeArrowheads="1"/>
          </p:cNvSpPr>
          <p:nvPr/>
        </p:nvSpPr>
        <p:spPr bwMode="auto">
          <a:xfrm>
            <a:off x="3694113" y="3051175"/>
            <a:ext cx="279400" cy="366713"/>
          </a:xfrm>
          <a:prstGeom prst="rect">
            <a:avLst/>
          </a:prstGeom>
          <a:noFill/>
          <a:ln w="9525">
            <a:noFill/>
            <a:miter lim="800000"/>
            <a:headEnd/>
            <a:tailEnd/>
          </a:ln>
        </p:spPr>
        <p:txBody>
          <a:bodyPr wrap="none">
            <a:spAutoFit/>
          </a:bodyPr>
          <a:lstStyle/>
          <a:p>
            <a:r>
              <a:rPr lang="en-US">
                <a:latin typeface="Monotype Corsiva" pitchFamily="66" charset="0"/>
              </a:rPr>
              <a:t>b</a:t>
            </a:r>
          </a:p>
        </p:txBody>
      </p:sp>
      <p:sp>
        <p:nvSpPr>
          <p:cNvPr id="39947" name="Text Box 11"/>
          <p:cNvSpPr txBox="1">
            <a:spLocks noChangeArrowheads="1"/>
          </p:cNvSpPr>
          <p:nvPr/>
        </p:nvSpPr>
        <p:spPr bwMode="auto">
          <a:xfrm>
            <a:off x="4860925" y="3051175"/>
            <a:ext cx="261938" cy="366713"/>
          </a:xfrm>
          <a:prstGeom prst="rect">
            <a:avLst/>
          </a:prstGeom>
          <a:noFill/>
          <a:ln w="9525">
            <a:noFill/>
            <a:miter lim="800000"/>
            <a:headEnd/>
            <a:tailEnd/>
          </a:ln>
        </p:spPr>
        <p:txBody>
          <a:bodyPr wrap="none">
            <a:spAutoFit/>
          </a:bodyPr>
          <a:lstStyle/>
          <a:p>
            <a:r>
              <a:rPr lang="en-US">
                <a:latin typeface="Monotype Corsiva" pitchFamily="66" charset="0"/>
              </a:rPr>
              <a:t>c</a:t>
            </a:r>
          </a:p>
        </p:txBody>
      </p:sp>
      <p:sp>
        <p:nvSpPr>
          <p:cNvPr id="39948" name="Text Box 12"/>
          <p:cNvSpPr txBox="1">
            <a:spLocks noChangeArrowheads="1"/>
          </p:cNvSpPr>
          <p:nvPr/>
        </p:nvSpPr>
        <p:spPr bwMode="auto">
          <a:xfrm>
            <a:off x="6011863" y="3051175"/>
            <a:ext cx="284162" cy="366713"/>
          </a:xfrm>
          <a:prstGeom prst="rect">
            <a:avLst/>
          </a:prstGeom>
          <a:noFill/>
          <a:ln w="9525">
            <a:noFill/>
            <a:miter lim="800000"/>
            <a:headEnd/>
            <a:tailEnd/>
          </a:ln>
        </p:spPr>
        <p:txBody>
          <a:bodyPr wrap="none">
            <a:spAutoFit/>
          </a:bodyPr>
          <a:lstStyle/>
          <a:p>
            <a:r>
              <a:rPr lang="en-US">
                <a:latin typeface="Monotype Corsiva" pitchFamily="66" charset="0"/>
              </a:rPr>
              <a:t>d</a:t>
            </a:r>
          </a:p>
        </p:txBody>
      </p:sp>
      <p:sp>
        <p:nvSpPr>
          <p:cNvPr id="39949" name="Oval 13"/>
          <p:cNvSpPr>
            <a:spLocks noChangeArrowheads="1"/>
          </p:cNvSpPr>
          <p:nvPr/>
        </p:nvSpPr>
        <p:spPr bwMode="auto">
          <a:xfrm>
            <a:off x="3389313" y="3373438"/>
            <a:ext cx="860425" cy="466725"/>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sp>
        <p:nvSpPr>
          <p:cNvPr id="39950" name="Oval 14"/>
          <p:cNvSpPr>
            <a:spLocks noChangeArrowheads="1"/>
          </p:cNvSpPr>
          <p:nvPr/>
        </p:nvSpPr>
        <p:spPr bwMode="auto">
          <a:xfrm>
            <a:off x="5764213" y="3373438"/>
            <a:ext cx="860425" cy="466725"/>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sp>
        <p:nvSpPr>
          <p:cNvPr id="39951" name="Oval 15"/>
          <p:cNvSpPr>
            <a:spLocks noChangeArrowheads="1"/>
          </p:cNvSpPr>
          <p:nvPr/>
        </p:nvSpPr>
        <p:spPr bwMode="auto">
          <a:xfrm>
            <a:off x="4576763" y="3373438"/>
            <a:ext cx="860425" cy="466725"/>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sp>
        <p:nvSpPr>
          <p:cNvPr id="39952" name="Oval 16"/>
          <p:cNvSpPr>
            <a:spLocks noChangeArrowheads="1"/>
          </p:cNvSpPr>
          <p:nvPr/>
        </p:nvSpPr>
        <p:spPr bwMode="auto">
          <a:xfrm>
            <a:off x="2203450" y="4248150"/>
            <a:ext cx="860425" cy="466725"/>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sp>
        <p:nvSpPr>
          <p:cNvPr id="39953" name="Oval 17"/>
          <p:cNvSpPr>
            <a:spLocks noChangeArrowheads="1"/>
          </p:cNvSpPr>
          <p:nvPr/>
        </p:nvSpPr>
        <p:spPr bwMode="auto">
          <a:xfrm>
            <a:off x="3390900" y="4248150"/>
            <a:ext cx="860425" cy="466725"/>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sp>
        <p:nvSpPr>
          <p:cNvPr id="39954" name="Oval 18"/>
          <p:cNvSpPr>
            <a:spLocks noChangeArrowheads="1"/>
          </p:cNvSpPr>
          <p:nvPr/>
        </p:nvSpPr>
        <p:spPr bwMode="auto">
          <a:xfrm>
            <a:off x="5765800" y="4248150"/>
            <a:ext cx="860425" cy="466725"/>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sp>
        <p:nvSpPr>
          <p:cNvPr id="39955" name="Oval 19"/>
          <p:cNvSpPr>
            <a:spLocks noChangeArrowheads="1"/>
          </p:cNvSpPr>
          <p:nvPr/>
        </p:nvSpPr>
        <p:spPr bwMode="auto">
          <a:xfrm>
            <a:off x="4578350" y="4248150"/>
            <a:ext cx="860425" cy="466725"/>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sp>
        <p:nvSpPr>
          <p:cNvPr id="39956" name="Text Box 20"/>
          <p:cNvSpPr txBox="1">
            <a:spLocks noChangeArrowheads="1"/>
          </p:cNvSpPr>
          <p:nvPr/>
        </p:nvSpPr>
        <p:spPr bwMode="auto">
          <a:xfrm>
            <a:off x="2514600" y="4783138"/>
            <a:ext cx="261938" cy="366712"/>
          </a:xfrm>
          <a:prstGeom prst="rect">
            <a:avLst/>
          </a:prstGeom>
          <a:noFill/>
          <a:ln w="9525">
            <a:noFill/>
            <a:miter lim="800000"/>
            <a:headEnd/>
            <a:tailEnd/>
          </a:ln>
        </p:spPr>
        <p:txBody>
          <a:bodyPr wrap="none">
            <a:spAutoFit/>
          </a:bodyPr>
          <a:lstStyle/>
          <a:p>
            <a:r>
              <a:rPr lang="en-US">
                <a:latin typeface="Monotype Corsiva" pitchFamily="66" charset="0"/>
              </a:rPr>
              <a:t>e</a:t>
            </a:r>
          </a:p>
        </p:txBody>
      </p:sp>
      <p:sp>
        <p:nvSpPr>
          <p:cNvPr id="39957" name="Text Box 21"/>
          <p:cNvSpPr txBox="1">
            <a:spLocks noChangeArrowheads="1"/>
          </p:cNvSpPr>
          <p:nvPr/>
        </p:nvSpPr>
        <p:spPr bwMode="auto">
          <a:xfrm>
            <a:off x="3681413" y="4783138"/>
            <a:ext cx="257175" cy="366712"/>
          </a:xfrm>
          <a:prstGeom prst="rect">
            <a:avLst/>
          </a:prstGeom>
          <a:noFill/>
          <a:ln w="9525">
            <a:noFill/>
            <a:miter lim="800000"/>
            <a:headEnd/>
            <a:tailEnd/>
          </a:ln>
        </p:spPr>
        <p:txBody>
          <a:bodyPr wrap="none">
            <a:spAutoFit/>
          </a:bodyPr>
          <a:lstStyle/>
          <a:p>
            <a:r>
              <a:rPr lang="en-US">
                <a:latin typeface="Monotype Corsiva" pitchFamily="66" charset="0"/>
              </a:rPr>
              <a:t>f</a:t>
            </a:r>
          </a:p>
        </p:txBody>
      </p:sp>
      <p:sp>
        <p:nvSpPr>
          <p:cNvPr id="39958" name="Text Box 22"/>
          <p:cNvSpPr txBox="1">
            <a:spLocks noChangeArrowheads="1"/>
          </p:cNvSpPr>
          <p:nvPr/>
        </p:nvSpPr>
        <p:spPr bwMode="auto">
          <a:xfrm>
            <a:off x="4848225" y="4783138"/>
            <a:ext cx="276225" cy="366712"/>
          </a:xfrm>
          <a:prstGeom prst="rect">
            <a:avLst/>
          </a:prstGeom>
          <a:noFill/>
          <a:ln w="9525">
            <a:noFill/>
            <a:miter lim="800000"/>
            <a:headEnd/>
            <a:tailEnd/>
          </a:ln>
        </p:spPr>
        <p:txBody>
          <a:bodyPr wrap="none">
            <a:spAutoFit/>
          </a:bodyPr>
          <a:lstStyle/>
          <a:p>
            <a:r>
              <a:rPr lang="en-US">
                <a:latin typeface="Monotype Corsiva" pitchFamily="66" charset="0"/>
              </a:rPr>
              <a:t>g</a:t>
            </a:r>
          </a:p>
        </p:txBody>
      </p:sp>
      <p:sp>
        <p:nvSpPr>
          <p:cNvPr id="39959" name="Text Box 23"/>
          <p:cNvSpPr txBox="1">
            <a:spLocks noChangeArrowheads="1"/>
          </p:cNvSpPr>
          <p:nvPr/>
        </p:nvSpPr>
        <p:spPr bwMode="auto">
          <a:xfrm>
            <a:off x="5999163" y="4783138"/>
            <a:ext cx="284162" cy="366712"/>
          </a:xfrm>
          <a:prstGeom prst="rect">
            <a:avLst/>
          </a:prstGeom>
          <a:noFill/>
          <a:ln w="9525">
            <a:noFill/>
            <a:miter lim="800000"/>
            <a:headEnd/>
            <a:tailEnd/>
          </a:ln>
        </p:spPr>
        <p:txBody>
          <a:bodyPr wrap="none">
            <a:spAutoFit/>
          </a:bodyPr>
          <a:lstStyle/>
          <a:p>
            <a:r>
              <a:rPr lang="en-US">
                <a:latin typeface="Monotype Corsiva" pitchFamily="66" charset="0"/>
              </a:rPr>
              <a:t>h</a:t>
            </a:r>
          </a:p>
        </p:txBody>
      </p:sp>
      <p:sp>
        <p:nvSpPr>
          <p:cNvPr id="39960" name="Line 24"/>
          <p:cNvSpPr>
            <a:spLocks noChangeShapeType="1"/>
          </p:cNvSpPr>
          <p:nvPr/>
        </p:nvSpPr>
        <p:spPr bwMode="auto">
          <a:xfrm>
            <a:off x="3057525" y="3606800"/>
            <a:ext cx="342900" cy="0"/>
          </a:xfrm>
          <a:prstGeom prst="line">
            <a:avLst/>
          </a:prstGeom>
          <a:noFill/>
          <a:ln w="9525">
            <a:solidFill>
              <a:schemeClr val="tx1"/>
            </a:solidFill>
            <a:round/>
            <a:headEnd/>
            <a:tailEnd type="triangle" w="med" len="med"/>
          </a:ln>
        </p:spPr>
        <p:txBody>
          <a:bodyPr/>
          <a:lstStyle/>
          <a:p>
            <a:endParaRPr lang="en-US"/>
          </a:p>
        </p:txBody>
      </p:sp>
      <p:sp>
        <p:nvSpPr>
          <p:cNvPr id="39961" name="Line 25"/>
          <p:cNvSpPr>
            <a:spLocks noChangeShapeType="1"/>
          </p:cNvSpPr>
          <p:nvPr/>
        </p:nvSpPr>
        <p:spPr bwMode="auto">
          <a:xfrm>
            <a:off x="4260850" y="3606800"/>
            <a:ext cx="342900" cy="0"/>
          </a:xfrm>
          <a:prstGeom prst="line">
            <a:avLst/>
          </a:prstGeom>
          <a:noFill/>
          <a:ln w="9525">
            <a:solidFill>
              <a:schemeClr val="tx1"/>
            </a:solidFill>
            <a:round/>
            <a:headEnd/>
            <a:tailEnd type="triangle" w="med" len="med"/>
          </a:ln>
        </p:spPr>
        <p:txBody>
          <a:bodyPr/>
          <a:lstStyle/>
          <a:p>
            <a:endParaRPr lang="en-US"/>
          </a:p>
        </p:txBody>
      </p:sp>
      <p:sp>
        <p:nvSpPr>
          <p:cNvPr id="39962" name="Line 26"/>
          <p:cNvSpPr>
            <a:spLocks noChangeShapeType="1"/>
          </p:cNvSpPr>
          <p:nvPr/>
        </p:nvSpPr>
        <p:spPr bwMode="auto">
          <a:xfrm>
            <a:off x="3076575" y="4481513"/>
            <a:ext cx="342900" cy="0"/>
          </a:xfrm>
          <a:prstGeom prst="line">
            <a:avLst/>
          </a:prstGeom>
          <a:noFill/>
          <a:ln w="9525">
            <a:solidFill>
              <a:schemeClr val="tx1"/>
            </a:solidFill>
            <a:round/>
            <a:headEnd/>
            <a:tailEnd type="triangle" w="med" len="med"/>
          </a:ln>
        </p:spPr>
        <p:txBody>
          <a:bodyPr/>
          <a:lstStyle/>
          <a:p>
            <a:endParaRPr lang="en-US"/>
          </a:p>
        </p:txBody>
      </p:sp>
      <p:sp>
        <p:nvSpPr>
          <p:cNvPr id="39963" name="Line 27"/>
          <p:cNvSpPr>
            <a:spLocks noChangeShapeType="1"/>
          </p:cNvSpPr>
          <p:nvPr/>
        </p:nvSpPr>
        <p:spPr bwMode="auto">
          <a:xfrm>
            <a:off x="5437188" y="4481513"/>
            <a:ext cx="342900" cy="0"/>
          </a:xfrm>
          <a:prstGeom prst="line">
            <a:avLst/>
          </a:prstGeom>
          <a:noFill/>
          <a:ln w="57150">
            <a:solidFill>
              <a:srgbClr val="333333"/>
            </a:solidFill>
            <a:round/>
            <a:headEnd/>
            <a:tailEnd type="triangle" w="med" len="med"/>
          </a:ln>
        </p:spPr>
        <p:txBody>
          <a:bodyPr/>
          <a:lstStyle/>
          <a:p>
            <a:endParaRPr lang="en-US"/>
          </a:p>
        </p:txBody>
      </p:sp>
      <p:sp>
        <p:nvSpPr>
          <p:cNvPr id="39964" name="Line 28"/>
          <p:cNvSpPr>
            <a:spLocks noChangeShapeType="1"/>
          </p:cNvSpPr>
          <p:nvPr/>
        </p:nvSpPr>
        <p:spPr bwMode="auto">
          <a:xfrm flipV="1">
            <a:off x="2600325" y="3846513"/>
            <a:ext cx="0" cy="400050"/>
          </a:xfrm>
          <a:prstGeom prst="line">
            <a:avLst/>
          </a:prstGeom>
          <a:noFill/>
          <a:ln w="57150">
            <a:solidFill>
              <a:srgbClr val="333333"/>
            </a:solidFill>
            <a:round/>
            <a:headEnd/>
            <a:tailEnd type="triangle" w="med" len="med"/>
          </a:ln>
        </p:spPr>
        <p:txBody>
          <a:bodyPr/>
          <a:lstStyle/>
          <a:p>
            <a:endParaRPr lang="en-US"/>
          </a:p>
        </p:txBody>
      </p:sp>
      <p:sp>
        <p:nvSpPr>
          <p:cNvPr id="39965" name="Line 29"/>
          <p:cNvSpPr>
            <a:spLocks noChangeShapeType="1"/>
          </p:cNvSpPr>
          <p:nvPr/>
        </p:nvSpPr>
        <p:spPr bwMode="auto">
          <a:xfrm flipV="1">
            <a:off x="3795713" y="3841750"/>
            <a:ext cx="0" cy="400050"/>
          </a:xfrm>
          <a:prstGeom prst="line">
            <a:avLst/>
          </a:prstGeom>
          <a:noFill/>
          <a:ln w="9525">
            <a:solidFill>
              <a:schemeClr val="tx1"/>
            </a:solidFill>
            <a:round/>
            <a:headEnd type="triangle" w="med" len="med"/>
            <a:tailEnd/>
          </a:ln>
        </p:spPr>
        <p:txBody>
          <a:bodyPr/>
          <a:lstStyle/>
          <a:p>
            <a:endParaRPr lang="en-US"/>
          </a:p>
        </p:txBody>
      </p:sp>
      <p:sp>
        <p:nvSpPr>
          <p:cNvPr id="39966" name="Line 30"/>
          <p:cNvSpPr>
            <a:spLocks noChangeShapeType="1"/>
          </p:cNvSpPr>
          <p:nvPr/>
        </p:nvSpPr>
        <p:spPr bwMode="auto">
          <a:xfrm flipV="1">
            <a:off x="5019675" y="3851275"/>
            <a:ext cx="0" cy="400050"/>
          </a:xfrm>
          <a:prstGeom prst="line">
            <a:avLst/>
          </a:prstGeom>
          <a:noFill/>
          <a:ln w="57150">
            <a:solidFill>
              <a:srgbClr val="333333"/>
            </a:solidFill>
            <a:round/>
            <a:headEnd type="triangle" w="med" len="med"/>
            <a:tailEnd/>
          </a:ln>
        </p:spPr>
        <p:txBody>
          <a:bodyPr/>
          <a:lstStyle/>
          <a:p>
            <a:endParaRPr lang="en-US"/>
          </a:p>
        </p:txBody>
      </p:sp>
      <p:sp>
        <p:nvSpPr>
          <p:cNvPr id="39967" name="Line 31"/>
          <p:cNvSpPr>
            <a:spLocks noChangeShapeType="1"/>
          </p:cNvSpPr>
          <p:nvPr/>
        </p:nvSpPr>
        <p:spPr bwMode="auto">
          <a:xfrm flipV="1">
            <a:off x="6194425" y="3846513"/>
            <a:ext cx="0" cy="400050"/>
          </a:xfrm>
          <a:prstGeom prst="line">
            <a:avLst/>
          </a:prstGeom>
          <a:noFill/>
          <a:ln w="9525">
            <a:solidFill>
              <a:schemeClr val="tx1"/>
            </a:solidFill>
            <a:round/>
            <a:headEnd type="triangle" w="med" len="med"/>
            <a:tailEnd/>
          </a:ln>
        </p:spPr>
        <p:txBody>
          <a:bodyPr/>
          <a:lstStyle/>
          <a:p>
            <a:endParaRPr lang="en-US"/>
          </a:p>
        </p:txBody>
      </p:sp>
      <p:sp>
        <p:nvSpPr>
          <p:cNvPr id="39968" name="Freeform 32"/>
          <p:cNvSpPr>
            <a:spLocks/>
          </p:cNvSpPr>
          <p:nvPr/>
        </p:nvSpPr>
        <p:spPr bwMode="auto">
          <a:xfrm>
            <a:off x="4135438" y="4213225"/>
            <a:ext cx="585787" cy="104775"/>
          </a:xfrm>
          <a:custGeom>
            <a:avLst/>
            <a:gdLst>
              <a:gd name="T0" fmla="*/ 0 w 369"/>
              <a:gd name="T1" fmla="*/ 2147483647 h 66"/>
              <a:gd name="T2" fmla="*/ 2147483647 w 369"/>
              <a:gd name="T3" fmla="*/ 2147483647 h 66"/>
              <a:gd name="T4" fmla="*/ 2147483647 w 369"/>
              <a:gd name="T5" fmla="*/ 2147483647 h 66"/>
              <a:gd name="T6" fmla="*/ 2147483647 w 369"/>
              <a:gd name="T7" fmla="*/ 2147483647 h 66"/>
              <a:gd name="T8" fmla="*/ 0 60000 65536"/>
              <a:gd name="T9" fmla="*/ 0 60000 65536"/>
              <a:gd name="T10" fmla="*/ 0 60000 65536"/>
              <a:gd name="T11" fmla="*/ 0 60000 65536"/>
              <a:gd name="T12" fmla="*/ 0 w 369"/>
              <a:gd name="T13" fmla="*/ 0 h 66"/>
              <a:gd name="T14" fmla="*/ 369 w 369"/>
              <a:gd name="T15" fmla="*/ 66 h 66"/>
            </a:gdLst>
            <a:ahLst/>
            <a:cxnLst>
              <a:cxn ang="T8">
                <a:pos x="T0" y="T1"/>
              </a:cxn>
              <a:cxn ang="T9">
                <a:pos x="T2" y="T3"/>
              </a:cxn>
              <a:cxn ang="T10">
                <a:pos x="T4" y="T5"/>
              </a:cxn>
              <a:cxn ang="T11">
                <a:pos x="T6" y="T7"/>
              </a:cxn>
            </a:cxnLst>
            <a:rect l="T12" t="T13" r="T14" b="T15"/>
            <a:pathLst>
              <a:path w="369" h="66">
                <a:moveTo>
                  <a:pt x="0" y="66"/>
                </a:moveTo>
                <a:cubicBezTo>
                  <a:pt x="46" y="41"/>
                  <a:pt x="92" y="16"/>
                  <a:pt x="135" y="8"/>
                </a:cubicBezTo>
                <a:cubicBezTo>
                  <a:pt x="178" y="0"/>
                  <a:pt x="218" y="7"/>
                  <a:pt x="257" y="17"/>
                </a:cubicBezTo>
                <a:cubicBezTo>
                  <a:pt x="296" y="27"/>
                  <a:pt x="332" y="46"/>
                  <a:pt x="369" y="66"/>
                </a:cubicBezTo>
              </a:path>
            </a:pathLst>
          </a:custGeom>
          <a:noFill/>
          <a:ln w="9525">
            <a:solidFill>
              <a:schemeClr val="tx1"/>
            </a:solidFill>
            <a:round/>
            <a:headEnd/>
            <a:tailEnd type="triangle" w="med" len="med"/>
          </a:ln>
        </p:spPr>
        <p:txBody>
          <a:bodyPr/>
          <a:lstStyle/>
          <a:p>
            <a:endParaRPr lang="en-US"/>
          </a:p>
        </p:txBody>
      </p:sp>
      <p:sp>
        <p:nvSpPr>
          <p:cNvPr id="39969" name="Freeform 33"/>
          <p:cNvSpPr>
            <a:spLocks/>
          </p:cNvSpPr>
          <p:nvPr/>
        </p:nvSpPr>
        <p:spPr bwMode="auto">
          <a:xfrm>
            <a:off x="5302250" y="3330575"/>
            <a:ext cx="585788" cy="104775"/>
          </a:xfrm>
          <a:custGeom>
            <a:avLst/>
            <a:gdLst>
              <a:gd name="T0" fmla="*/ 0 w 369"/>
              <a:gd name="T1" fmla="*/ 2147483647 h 66"/>
              <a:gd name="T2" fmla="*/ 2147483647 w 369"/>
              <a:gd name="T3" fmla="*/ 2147483647 h 66"/>
              <a:gd name="T4" fmla="*/ 2147483647 w 369"/>
              <a:gd name="T5" fmla="*/ 2147483647 h 66"/>
              <a:gd name="T6" fmla="*/ 2147483647 w 369"/>
              <a:gd name="T7" fmla="*/ 2147483647 h 66"/>
              <a:gd name="T8" fmla="*/ 0 60000 65536"/>
              <a:gd name="T9" fmla="*/ 0 60000 65536"/>
              <a:gd name="T10" fmla="*/ 0 60000 65536"/>
              <a:gd name="T11" fmla="*/ 0 60000 65536"/>
              <a:gd name="T12" fmla="*/ 0 w 369"/>
              <a:gd name="T13" fmla="*/ 0 h 66"/>
              <a:gd name="T14" fmla="*/ 369 w 369"/>
              <a:gd name="T15" fmla="*/ 66 h 66"/>
            </a:gdLst>
            <a:ahLst/>
            <a:cxnLst>
              <a:cxn ang="T8">
                <a:pos x="T0" y="T1"/>
              </a:cxn>
              <a:cxn ang="T9">
                <a:pos x="T2" y="T3"/>
              </a:cxn>
              <a:cxn ang="T10">
                <a:pos x="T4" y="T5"/>
              </a:cxn>
              <a:cxn ang="T11">
                <a:pos x="T6" y="T7"/>
              </a:cxn>
            </a:cxnLst>
            <a:rect l="T12" t="T13" r="T14" b="T15"/>
            <a:pathLst>
              <a:path w="369" h="66">
                <a:moveTo>
                  <a:pt x="0" y="66"/>
                </a:moveTo>
                <a:cubicBezTo>
                  <a:pt x="46" y="41"/>
                  <a:pt x="92" y="16"/>
                  <a:pt x="135" y="8"/>
                </a:cubicBezTo>
                <a:cubicBezTo>
                  <a:pt x="178" y="0"/>
                  <a:pt x="218" y="7"/>
                  <a:pt x="257" y="17"/>
                </a:cubicBezTo>
                <a:cubicBezTo>
                  <a:pt x="296" y="27"/>
                  <a:pt x="332" y="46"/>
                  <a:pt x="369" y="66"/>
                </a:cubicBezTo>
              </a:path>
            </a:pathLst>
          </a:custGeom>
          <a:noFill/>
          <a:ln w="57150">
            <a:solidFill>
              <a:srgbClr val="333333"/>
            </a:solidFill>
            <a:round/>
            <a:headEnd/>
            <a:tailEnd type="triangle" w="med" len="med"/>
          </a:ln>
        </p:spPr>
        <p:txBody>
          <a:bodyPr/>
          <a:lstStyle/>
          <a:p>
            <a:endParaRPr lang="en-US"/>
          </a:p>
        </p:txBody>
      </p:sp>
      <p:sp>
        <p:nvSpPr>
          <p:cNvPr id="39970" name="Freeform 34"/>
          <p:cNvSpPr>
            <a:spLocks/>
          </p:cNvSpPr>
          <p:nvPr/>
        </p:nvSpPr>
        <p:spPr bwMode="auto">
          <a:xfrm flipV="1">
            <a:off x="5319713" y="3789363"/>
            <a:ext cx="585787" cy="104775"/>
          </a:xfrm>
          <a:custGeom>
            <a:avLst/>
            <a:gdLst>
              <a:gd name="T0" fmla="*/ 0 w 369"/>
              <a:gd name="T1" fmla="*/ 2147483647 h 66"/>
              <a:gd name="T2" fmla="*/ 2147483647 w 369"/>
              <a:gd name="T3" fmla="*/ 2147483647 h 66"/>
              <a:gd name="T4" fmla="*/ 2147483647 w 369"/>
              <a:gd name="T5" fmla="*/ 2147483647 h 66"/>
              <a:gd name="T6" fmla="*/ 2147483647 w 369"/>
              <a:gd name="T7" fmla="*/ 2147483647 h 66"/>
              <a:gd name="T8" fmla="*/ 0 60000 65536"/>
              <a:gd name="T9" fmla="*/ 0 60000 65536"/>
              <a:gd name="T10" fmla="*/ 0 60000 65536"/>
              <a:gd name="T11" fmla="*/ 0 60000 65536"/>
              <a:gd name="T12" fmla="*/ 0 w 369"/>
              <a:gd name="T13" fmla="*/ 0 h 66"/>
              <a:gd name="T14" fmla="*/ 369 w 369"/>
              <a:gd name="T15" fmla="*/ 66 h 66"/>
            </a:gdLst>
            <a:ahLst/>
            <a:cxnLst>
              <a:cxn ang="T8">
                <a:pos x="T0" y="T1"/>
              </a:cxn>
              <a:cxn ang="T9">
                <a:pos x="T2" y="T3"/>
              </a:cxn>
              <a:cxn ang="T10">
                <a:pos x="T4" y="T5"/>
              </a:cxn>
              <a:cxn ang="T11">
                <a:pos x="T6" y="T7"/>
              </a:cxn>
            </a:cxnLst>
            <a:rect l="T12" t="T13" r="T14" b="T15"/>
            <a:pathLst>
              <a:path w="369" h="66">
                <a:moveTo>
                  <a:pt x="0" y="66"/>
                </a:moveTo>
                <a:cubicBezTo>
                  <a:pt x="46" y="41"/>
                  <a:pt x="92" y="16"/>
                  <a:pt x="135" y="8"/>
                </a:cubicBezTo>
                <a:cubicBezTo>
                  <a:pt x="178" y="0"/>
                  <a:pt x="218" y="7"/>
                  <a:pt x="257" y="17"/>
                </a:cubicBezTo>
                <a:cubicBezTo>
                  <a:pt x="296" y="27"/>
                  <a:pt x="332" y="46"/>
                  <a:pt x="369" y="66"/>
                </a:cubicBezTo>
              </a:path>
            </a:pathLst>
          </a:custGeom>
          <a:noFill/>
          <a:ln w="9525">
            <a:solidFill>
              <a:schemeClr val="tx1"/>
            </a:solidFill>
            <a:round/>
            <a:headEnd type="triangle" w="med" len="med"/>
            <a:tailEnd/>
          </a:ln>
        </p:spPr>
        <p:txBody>
          <a:bodyPr/>
          <a:lstStyle/>
          <a:p>
            <a:endParaRPr lang="en-US"/>
          </a:p>
        </p:txBody>
      </p:sp>
      <p:sp>
        <p:nvSpPr>
          <p:cNvPr id="39971" name="Freeform 35"/>
          <p:cNvSpPr>
            <a:spLocks/>
          </p:cNvSpPr>
          <p:nvPr/>
        </p:nvSpPr>
        <p:spPr bwMode="auto">
          <a:xfrm flipV="1">
            <a:off x="4108450" y="4641850"/>
            <a:ext cx="585788" cy="104775"/>
          </a:xfrm>
          <a:custGeom>
            <a:avLst/>
            <a:gdLst>
              <a:gd name="T0" fmla="*/ 0 w 369"/>
              <a:gd name="T1" fmla="*/ 2147483647 h 66"/>
              <a:gd name="T2" fmla="*/ 2147483647 w 369"/>
              <a:gd name="T3" fmla="*/ 2147483647 h 66"/>
              <a:gd name="T4" fmla="*/ 2147483647 w 369"/>
              <a:gd name="T5" fmla="*/ 2147483647 h 66"/>
              <a:gd name="T6" fmla="*/ 2147483647 w 369"/>
              <a:gd name="T7" fmla="*/ 2147483647 h 66"/>
              <a:gd name="T8" fmla="*/ 0 60000 65536"/>
              <a:gd name="T9" fmla="*/ 0 60000 65536"/>
              <a:gd name="T10" fmla="*/ 0 60000 65536"/>
              <a:gd name="T11" fmla="*/ 0 60000 65536"/>
              <a:gd name="T12" fmla="*/ 0 w 369"/>
              <a:gd name="T13" fmla="*/ 0 h 66"/>
              <a:gd name="T14" fmla="*/ 369 w 369"/>
              <a:gd name="T15" fmla="*/ 66 h 66"/>
            </a:gdLst>
            <a:ahLst/>
            <a:cxnLst>
              <a:cxn ang="T8">
                <a:pos x="T0" y="T1"/>
              </a:cxn>
              <a:cxn ang="T9">
                <a:pos x="T2" y="T3"/>
              </a:cxn>
              <a:cxn ang="T10">
                <a:pos x="T4" y="T5"/>
              </a:cxn>
              <a:cxn ang="T11">
                <a:pos x="T6" y="T7"/>
              </a:cxn>
            </a:cxnLst>
            <a:rect l="T12" t="T13" r="T14" b="T15"/>
            <a:pathLst>
              <a:path w="369" h="66">
                <a:moveTo>
                  <a:pt x="0" y="66"/>
                </a:moveTo>
                <a:cubicBezTo>
                  <a:pt x="46" y="41"/>
                  <a:pt x="92" y="16"/>
                  <a:pt x="135" y="8"/>
                </a:cubicBezTo>
                <a:cubicBezTo>
                  <a:pt x="178" y="0"/>
                  <a:pt x="218" y="7"/>
                  <a:pt x="257" y="17"/>
                </a:cubicBezTo>
                <a:cubicBezTo>
                  <a:pt x="296" y="27"/>
                  <a:pt x="332" y="46"/>
                  <a:pt x="369" y="66"/>
                </a:cubicBezTo>
              </a:path>
            </a:pathLst>
          </a:custGeom>
          <a:noFill/>
          <a:ln w="57150">
            <a:solidFill>
              <a:srgbClr val="333333"/>
            </a:solidFill>
            <a:round/>
            <a:headEnd type="triangle" w="med" len="med"/>
            <a:tailEnd/>
          </a:ln>
        </p:spPr>
        <p:txBody>
          <a:bodyPr/>
          <a:lstStyle/>
          <a:p>
            <a:endParaRPr lang="en-US"/>
          </a:p>
        </p:txBody>
      </p:sp>
      <p:sp>
        <p:nvSpPr>
          <p:cNvPr id="39972" name="Text Box 36"/>
          <p:cNvSpPr txBox="1">
            <a:spLocks noChangeArrowheads="1"/>
          </p:cNvSpPr>
          <p:nvPr/>
        </p:nvSpPr>
        <p:spPr bwMode="auto">
          <a:xfrm>
            <a:off x="4684713" y="3422650"/>
            <a:ext cx="374650" cy="366713"/>
          </a:xfrm>
          <a:prstGeom prst="rect">
            <a:avLst/>
          </a:prstGeom>
          <a:noFill/>
          <a:ln w="9525">
            <a:noFill/>
            <a:miter lim="800000"/>
            <a:headEnd/>
            <a:tailEnd/>
          </a:ln>
        </p:spPr>
        <p:txBody>
          <a:bodyPr wrap="none">
            <a:spAutoFit/>
          </a:bodyPr>
          <a:lstStyle/>
          <a:p>
            <a:r>
              <a:rPr lang="en-US"/>
              <a:t>1/</a:t>
            </a:r>
          </a:p>
        </p:txBody>
      </p:sp>
      <p:sp>
        <p:nvSpPr>
          <p:cNvPr id="39973" name="Text Box 37"/>
          <p:cNvSpPr txBox="1">
            <a:spLocks noChangeArrowheads="1"/>
          </p:cNvSpPr>
          <p:nvPr/>
        </p:nvSpPr>
        <p:spPr bwMode="auto">
          <a:xfrm>
            <a:off x="4773613" y="4297363"/>
            <a:ext cx="374650" cy="366712"/>
          </a:xfrm>
          <a:prstGeom prst="rect">
            <a:avLst/>
          </a:prstGeom>
          <a:noFill/>
          <a:ln w="9525">
            <a:noFill/>
            <a:miter lim="800000"/>
            <a:headEnd/>
            <a:tailEnd/>
          </a:ln>
        </p:spPr>
        <p:txBody>
          <a:bodyPr wrap="none">
            <a:spAutoFit/>
          </a:bodyPr>
          <a:lstStyle/>
          <a:p>
            <a:r>
              <a:rPr lang="en-US"/>
              <a:t>2/</a:t>
            </a:r>
          </a:p>
        </p:txBody>
      </p:sp>
      <p:sp>
        <p:nvSpPr>
          <p:cNvPr id="39974" name="Text Box 38"/>
          <p:cNvSpPr txBox="1">
            <a:spLocks noChangeArrowheads="1"/>
          </p:cNvSpPr>
          <p:nvPr/>
        </p:nvSpPr>
        <p:spPr bwMode="auto">
          <a:xfrm>
            <a:off x="3540125" y="4297363"/>
            <a:ext cx="374650" cy="366712"/>
          </a:xfrm>
          <a:prstGeom prst="rect">
            <a:avLst/>
          </a:prstGeom>
          <a:noFill/>
          <a:ln w="9525">
            <a:noFill/>
            <a:miter lim="800000"/>
            <a:headEnd/>
            <a:tailEnd/>
          </a:ln>
        </p:spPr>
        <p:txBody>
          <a:bodyPr wrap="none">
            <a:spAutoFit/>
          </a:bodyPr>
          <a:lstStyle/>
          <a:p>
            <a:r>
              <a:rPr lang="en-US"/>
              <a:t>3/</a:t>
            </a:r>
          </a:p>
        </p:txBody>
      </p:sp>
      <p:sp>
        <p:nvSpPr>
          <p:cNvPr id="39975" name="Text Box 39"/>
          <p:cNvSpPr txBox="1">
            <a:spLocks noChangeArrowheads="1"/>
          </p:cNvSpPr>
          <p:nvPr/>
        </p:nvSpPr>
        <p:spPr bwMode="auto">
          <a:xfrm>
            <a:off x="3757613" y="4297363"/>
            <a:ext cx="311150" cy="366712"/>
          </a:xfrm>
          <a:prstGeom prst="rect">
            <a:avLst/>
          </a:prstGeom>
          <a:noFill/>
          <a:ln w="9525">
            <a:noFill/>
            <a:miter lim="800000"/>
            <a:headEnd/>
            <a:tailEnd/>
          </a:ln>
        </p:spPr>
        <p:txBody>
          <a:bodyPr wrap="none">
            <a:spAutoFit/>
          </a:bodyPr>
          <a:lstStyle/>
          <a:p>
            <a:r>
              <a:rPr lang="en-US"/>
              <a:t>4</a:t>
            </a:r>
          </a:p>
        </p:txBody>
      </p:sp>
      <p:sp>
        <p:nvSpPr>
          <p:cNvPr id="39976" name="Text Box 40"/>
          <p:cNvSpPr txBox="1">
            <a:spLocks noChangeArrowheads="1"/>
          </p:cNvSpPr>
          <p:nvPr/>
        </p:nvSpPr>
        <p:spPr bwMode="auto">
          <a:xfrm>
            <a:off x="6134100" y="4297363"/>
            <a:ext cx="311150" cy="366712"/>
          </a:xfrm>
          <a:prstGeom prst="rect">
            <a:avLst/>
          </a:prstGeom>
          <a:noFill/>
          <a:ln w="9525">
            <a:noFill/>
            <a:miter lim="800000"/>
            <a:headEnd/>
            <a:tailEnd/>
          </a:ln>
        </p:spPr>
        <p:txBody>
          <a:bodyPr wrap="none">
            <a:spAutoFit/>
          </a:bodyPr>
          <a:lstStyle/>
          <a:p>
            <a:r>
              <a:rPr lang="en-US"/>
              <a:t>6</a:t>
            </a:r>
          </a:p>
        </p:txBody>
      </p:sp>
      <p:sp>
        <p:nvSpPr>
          <p:cNvPr id="39977" name="Text Box 41"/>
          <p:cNvSpPr txBox="1">
            <a:spLocks noChangeArrowheads="1"/>
          </p:cNvSpPr>
          <p:nvPr/>
        </p:nvSpPr>
        <p:spPr bwMode="auto">
          <a:xfrm>
            <a:off x="5926138" y="4297363"/>
            <a:ext cx="374650" cy="366712"/>
          </a:xfrm>
          <a:prstGeom prst="rect">
            <a:avLst/>
          </a:prstGeom>
          <a:noFill/>
          <a:ln w="9525">
            <a:noFill/>
            <a:miter lim="800000"/>
            <a:headEnd/>
            <a:tailEnd/>
          </a:ln>
        </p:spPr>
        <p:txBody>
          <a:bodyPr wrap="none">
            <a:spAutoFit/>
          </a:bodyPr>
          <a:lstStyle/>
          <a:p>
            <a:r>
              <a:rPr lang="en-US"/>
              <a:t>5/</a:t>
            </a:r>
          </a:p>
        </p:txBody>
      </p:sp>
      <p:sp>
        <p:nvSpPr>
          <p:cNvPr id="39978" name="Text Box 42"/>
          <p:cNvSpPr txBox="1">
            <a:spLocks noChangeArrowheads="1"/>
          </p:cNvSpPr>
          <p:nvPr/>
        </p:nvSpPr>
        <p:spPr bwMode="auto">
          <a:xfrm>
            <a:off x="5005388" y="4297363"/>
            <a:ext cx="311150" cy="366712"/>
          </a:xfrm>
          <a:prstGeom prst="rect">
            <a:avLst/>
          </a:prstGeom>
          <a:noFill/>
          <a:ln w="9525">
            <a:noFill/>
            <a:miter lim="800000"/>
            <a:headEnd/>
            <a:tailEnd/>
          </a:ln>
        </p:spPr>
        <p:txBody>
          <a:bodyPr wrap="none">
            <a:spAutoFit/>
          </a:bodyPr>
          <a:lstStyle/>
          <a:p>
            <a:r>
              <a:rPr lang="en-US"/>
              <a:t>7</a:t>
            </a:r>
          </a:p>
        </p:txBody>
      </p:sp>
      <p:sp>
        <p:nvSpPr>
          <p:cNvPr id="39979" name="Text Box 43"/>
          <p:cNvSpPr txBox="1">
            <a:spLocks noChangeArrowheads="1"/>
          </p:cNvSpPr>
          <p:nvPr/>
        </p:nvSpPr>
        <p:spPr bwMode="auto">
          <a:xfrm>
            <a:off x="5927725" y="3422650"/>
            <a:ext cx="374650" cy="366713"/>
          </a:xfrm>
          <a:prstGeom prst="rect">
            <a:avLst/>
          </a:prstGeom>
          <a:noFill/>
          <a:ln w="9525">
            <a:noFill/>
            <a:miter lim="800000"/>
            <a:headEnd/>
            <a:tailEnd/>
          </a:ln>
        </p:spPr>
        <p:txBody>
          <a:bodyPr wrap="none">
            <a:spAutoFit/>
          </a:bodyPr>
          <a:lstStyle/>
          <a:p>
            <a:r>
              <a:rPr lang="en-US"/>
              <a:t>8/</a:t>
            </a:r>
          </a:p>
        </p:txBody>
      </p:sp>
      <p:sp>
        <p:nvSpPr>
          <p:cNvPr id="39980" name="Text Box 44"/>
          <p:cNvSpPr txBox="1">
            <a:spLocks noChangeArrowheads="1"/>
          </p:cNvSpPr>
          <p:nvPr/>
        </p:nvSpPr>
        <p:spPr bwMode="auto">
          <a:xfrm>
            <a:off x="3451225" y="3422650"/>
            <a:ext cx="501650" cy="366713"/>
          </a:xfrm>
          <a:prstGeom prst="rect">
            <a:avLst/>
          </a:prstGeom>
          <a:noFill/>
          <a:ln w="9525">
            <a:noFill/>
            <a:miter lim="800000"/>
            <a:headEnd/>
            <a:tailEnd/>
          </a:ln>
        </p:spPr>
        <p:txBody>
          <a:bodyPr wrap="none">
            <a:spAutoFit/>
          </a:bodyPr>
          <a:lstStyle/>
          <a:p>
            <a:r>
              <a:rPr lang="en-US"/>
              <a:t>11/</a:t>
            </a:r>
          </a:p>
        </p:txBody>
      </p:sp>
      <p:sp>
        <p:nvSpPr>
          <p:cNvPr id="39981" name="Text Box 45"/>
          <p:cNvSpPr txBox="1">
            <a:spLocks noChangeArrowheads="1"/>
          </p:cNvSpPr>
          <p:nvPr/>
        </p:nvSpPr>
        <p:spPr bwMode="auto">
          <a:xfrm>
            <a:off x="2224088" y="4298950"/>
            <a:ext cx="501650" cy="366713"/>
          </a:xfrm>
          <a:prstGeom prst="rect">
            <a:avLst/>
          </a:prstGeom>
          <a:noFill/>
          <a:ln w="9525">
            <a:noFill/>
            <a:miter lim="800000"/>
            <a:headEnd/>
            <a:tailEnd/>
          </a:ln>
        </p:spPr>
        <p:txBody>
          <a:bodyPr wrap="none">
            <a:spAutoFit/>
          </a:bodyPr>
          <a:lstStyle/>
          <a:p>
            <a:r>
              <a:rPr lang="en-US"/>
              <a:t>12/</a:t>
            </a:r>
          </a:p>
        </p:txBody>
      </p:sp>
      <p:sp>
        <p:nvSpPr>
          <p:cNvPr id="39982" name="Line 46"/>
          <p:cNvSpPr>
            <a:spLocks noChangeShapeType="1"/>
          </p:cNvSpPr>
          <p:nvPr/>
        </p:nvSpPr>
        <p:spPr bwMode="auto">
          <a:xfrm flipH="1">
            <a:off x="2935288" y="3789363"/>
            <a:ext cx="593725" cy="522287"/>
          </a:xfrm>
          <a:prstGeom prst="line">
            <a:avLst/>
          </a:prstGeom>
          <a:noFill/>
          <a:ln w="57150">
            <a:solidFill>
              <a:srgbClr val="333333"/>
            </a:solidFill>
            <a:round/>
            <a:headEnd/>
            <a:tailEnd type="triangle" w="med" len="med"/>
          </a:ln>
        </p:spPr>
        <p:txBody>
          <a:bodyPr/>
          <a:lstStyle/>
          <a:p>
            <a:endParaRPr lang="en-US"/>
          </a:p>
        </p:txBody>
      </p:sp>
      <p:sp>
        <p:nvSpPr>
          <p:cNvPr id="39983" name="Text Box 47"/>
          <p:cNvSpPr txBox="1">
            <a:spLocks noChangeArrowheads="1"/>
          </p:cNvSpPr>
          <p:nvPr/>
        </p:nvSpPr>
        <p:spPr bwMode="auto">
          <a:xfrm>
            <a:off x="2239963" y="3422650"/>
            <a:ext cx="501650" cy="366713"/>
          </a:xfrm>
          <a:prstGeom prst="rect">
            <a:avLst/>
          </a:prstGeom>
          <a:noFill/>
          <a:ln w="9525">
            <a:noFill/>
            <a:miter lim="800000"/>
            <a:headEnd/>
            <a:tailEnd/>
          </a:ln>
        </p:spPr>
        <p:txBody>
          <a:bodyPr wrap="none">
            <a:spAutoFit/>
          </a:bodyPr>
          <a:lstStyle/>
          <a:p>
            <a:r>
              <a:rPr lang="en-US"/>
              <a:t>13/</a:t>
            </a:r>
          </a:p>
        </p:txBody>
      </p:sp>
      <p:sp>
        <p:nvSpPr>
          <p:cNvPr id="39984" name="Text Box 48"/>
          <p:cNvSpPr txBox="1">
            <a:spLocks noChangeArrowheads="1"/>
          </p:cNvSpPr>
          <p:nvPr/>
        </p:nvSpPr>
        <p:spPr bwMode="auto">
          <a:xfrm>
            <a:off x="6159500" y="3422650"/>
            <a:ext cx="311150" cy="366713"/>
          </a:xfrm>
          <a:prstGeom prst="rect">
            <a:avLst/>
          </a:prstGeom>
          <a:noFill/>
          <a:ln w="9525">
            <a:noFill/>
            <a:miter lim="800000"/>
            <a:headEnd/>
            <a:tailEnd/>
          </a:ln>
        </p:spPr>
        <p:txBody>
          <a:bodyPr wrap="none">
            <a:spAutoFit/>
          </a:bodyPr>
          <a:lstStyle/>
          <a:p>
            <a:r>
              <a:rPr lang="en-US"/>
              <a:t>9</a:t>
            </a:r>
          </a:p>
        </p:txBody>
      </p:sp>
      <p:sp>
        <p:nvSpPr>
          <p:cNvPr id="39985" name="Text Box 49"/>
          <p:cNvSpPr txBox="1">
            <a:spLocks noChangeArrowheads="1"/>
          </p:cNvSpPr>
          <p:nvPr/>
        </p:nvSpPr>
        <p:spPr bwMode="auto">
          <a:xfrm>
            <a:off x="4899025" y="3422650"/>
            <a:ext cx="438150" cy="366713"/>
          </a:xfrm>
          <a:prstGeom prst="rect">
            <a:avLst/>
          </a:prstGeom>
          <a:noFill/>
          <a:ln w="9525">
            <a:noFill/>
            <a:miter lim="800000"/>
            <a:headEnd/>
            <a:tailEnd/>
          </a:ln>
        </p:spPr>
        <p:txBody>
          <a:bodyPr wrap="none">
            <a:spAutoFit/>
          </a:bodyPr>
          <a:lstStyle/>
          <a:p>
            <a:r>
              <a:rPr lang="en-US"/>
              <a:t>10</a:t>
            </a:r>
          </a:p>
        </p:txBody>
      </p:sp>
      <p:sp>
        <p:nvSpPr>
          <p:cNvPr id="39986" name="Text Box 50"/>
          <p:cNvSpPr txBox="1">
            <a:spLocks noChangeArrowheads="1"/>
          </p:cNvSpPr>
          <p:nvPr/>
        </p:nvSpPr>
        <p:spPr bwMode="auto">
          <a:xfrm>
            <a:off x="2560638" y="3422650"/>
            <a:ext cx="438150" cy="366713"/>
          </a:xfrm>
          <a:prstGeom prst="rect">
            <a:avLst/>
          </a:prstGeom>
          <a:noFill/>
          <a:ln w="9525">
            <a:noFill/>
            <a:miter lim="800000"/>
            <a:headEnd/>
            <a:tailEnd/>
          </a:ln>
        </p:spPr>
        <p:txBody>
          <a:bodyPr wrap="none">
            <a:spAutoFit/>
          </a:bodyPr>
          <a:lstStyle/>
          <a:p>
            <a:r>
              <a:rPr lang="en-US"/>
              <a:t>14</a:t>
            </a:r>
          </a:p>
        </p:txBody>
      </p:sp>
      <p:sp>
        <p:nvSpPr>
          <p:cNvPr id="39987" name="Text Box 51"/>
          <p:cNvSpPr txBox="1">
            <a:spLocks noChangeArrowheads="1"/>
          </p:cNvSpPr>
          <p:nvPr/>
        </p:nvSpPr>
        <p:spPr bwMode="auto">
          <a:xfrm>
            <a:off x="2524125" y="4298950"/>
            <a:ext cx="438150" cy="366713"/>
          </a:xfrm>
          <a:prstGeom prst="rect">
            <a:avLst/>
          </a:prstGeom>
          <a:noFill/>
          <a:ln w="9525">
            <a:noFill/>
            <a:miter lim="800000"/>
            <a:headEnd/>
            <a:tailEnd/>
          </a:ln>
        </p:spPr>
        <p:txBody>
          <a:bodyPr wrap="none">
            <a:spAutoFit/>
          </a:bodyPr>
          <a:lstStyle/>
          <a:p>
            <a:r>
              <a:rPr lang="en-US"/>
              <a:t>15</a:t>
            </a:r>
          </a:p>
        </p:txBody>
      </p:sp>
      <p:sp>
        <p:nvSpPr>
          <p:cNvPr id="39988" name="Text Box 52"/>
          <p:cNvSpPr txBox="1">
            <a:spLocks noChangeArrowheads="1"/>
          </p:cNvSpPr>
          <p:nvPr/>
        </p:nvSpPr>
        <p:spPr bwMode="auto">
          <a:xfrm>
            <a:off x="3792538" y="3422650"/>
            <a:ext cx="438150" cy="366713"/>
          </a:xfrm>
          <a:prstGeom prst="rect">
            <a:avLst/>
          </a:prstGeom>
          <a:noFill/>
          <a:ln w="9525">
            <a:noFill/>
            <a:miter lim="800000"/>
            <a:headEnd/>
            <a:tailEnd/>
          </a:ln>
        </p:spPr>
        <p:txBody>
          <a:bodyPr wrap="none">
            <a:spAutoFit/>
          </a:bodyPr>
          <a:lstStyle/>
          <a:p>
            <a:r>
              <a:rPr lang="en-US"/>
              <a:t>16</a:t>
            </a:r>
          </a:p>
        </p:txBody>
      </p:sp>
      <p:sp>
        <p:nvSpPr>
          <p:cNvPr id="39989" name="Freeform 53"/>
          <p:cNvSpPr>
            <a:spLocks/>
          </p:cNvSpPr>
          <p:nvPr/>
        </p:nvSpPr>
        <p:spPr bwMode="auto">
          <a:xfrm>
            <a:off x="6559550" y="4333875"/>
            <a:ext cx="430213" cy="371475"/>
          </a:xfrm>
          <a:custGeom>
            <a:avLst/>
            <a:gdLst>
              <a:gd name="T0" fmla="*/ 0 w 271"/>
              <a:gd name="T1" fmla="*/ 2147483647 h 234"/>
              <a:gd name="T2" fmla="*/ 2147483647 w 271"/>
              <a:gd name="T3" fmla="*/ 2147483647 h 234"/>
              <a:gd name="T4" fmla="*/ 2147483647 w 271"/>
              <a:gd name="T5" fmla="*/ 2147483647 h 234"/>
              <a:gd name="T6" fmla="*/ 2147483647 w 271"/>
              <a:gd name="T7" fmla="*/ 2147483647 h 234"/>
              <a:gd name="T8" fmla="*/ 2147483647 w 271"/>
              <a:gd name="T9" fmla="*/ 2147483647 h 234"/>
              <a:gd name="T10" fmla="*/ 0 60000 65536"/>
              <a:gd name="T11" fmla="*/ 0 60000 65536"/>
              <a:gd name="T12" fmla="*/ 0 60000 65536"/>
              <a:gd name="T13" fmla="*/ 0 60000 65536"/>
              <a:gd name="T14" fmla="*/ 0 60000 65536"/>
              <a:gd name="T15" fmla="*/ 0 w 271"/>
              <a:gd name="T16" fmla="*/ 0 h 234"/>
              <a:gd name="T17" fmla="*/ 271 w 271"/>
              <a:gd name="T18" fmla="*/ 234 h 234"/>
            </a:gdLst>
            <a:ahLst/>
            <a:cxnLst>
              <a:cxn ang="T10">
                <a:pos x="T0" y="T1"/>
              </a:cxn>
              <a:cxn ang="T11">
                <a:pos x="T2" y="T3"/>
              </a:cxn>
              <a:cxn ang="T12">
                <a:pos x="T4" y="T5"/>
              </a:cxn>
              <a:cxn ang="T13">
                <a:pos x="T6" y="T7"/>
              </a:cxn>
              <a:cxn ang="T14">
                <a:pos x="T8" y="T9"/>
              </a:cxn>
            </a:cxnLst>
            <a:rect l="T15" t="T16" r="T17" b="T18"/>
            <a:pathLst>
              <a:path w="271" h="234">
                <a:moveTo>
                  <a:pt x="0" y="185"/>
                </a:moveTo>
                <a:cubicBezTo>
                  <a:pt x="72" y="209"/>
                  <a:pt x="144" y="234"/>
                  <a:pt x="189" y="221"/>
                </a:cubicBezTo>
                <a:cubicBezTo>
                  <a:pt x="234" y="208"/>
                  <a:pt x="269" y="139"/>
                  <a:pt x="270" y="104"/>
                </a:cubicBezTo>
                <a:cubicBezTo>
                  <a:pt x="271" y="69"/>
                  <a:pt x="238" y="18"/>
                  <a:pt x="198" y="9"/>
                </a:cubicBezTo>
                <a:cubicBezTo>
                  <a:pt x="158" y="0"/>
                  <a:pt x="95" y="25"/>
                  <a:pt x="32" y="50"/>
                </a:cubicBezTo>
              </a:path>
            </a:pathLst>
          </a:custGeom>
          <a:noFill/>
          <a:ln w="9525">
            <a:solidFill>
              <a:schemeClr val="tx1"/>
            </a:solidFill>
            <a:round/>
            <a:headEnd/>
            <a:tailEnd type="triangle" w="med" len="med"/>
          </a:ln>
        </p:spPr>
        <p:txBody>
          <a:bodyPr/>
          <a:lstStyle/>
          <a:p>
            <a:endParaRPr lang="en-US"/>
          </a:p>
        </p:txBody>
      </p:sp>
      <p:sp>
        <p:nvSpPr>
          <p:cNvPr id="39990" name="Text Box 54"/>
          <p:cNvSpPr txBox="1">
            <a:spLocks noChangeArrowheads="1"/>
          </p:cNvSpPr>
          <p:nvPr/>
        </p:nvSpPr>
        <p:spPr bwMode="auto">
          <a:xfrm>
            <a:off x="2179638" y="2765425"/>
            <a:ext cx="433387" cy="366713"/>
          </a:xfrm>
          <a:prstGeom prst="rect">
            <a:avLst/>
          </a:prstGeom>
          <a:noFill/>
          <a:ln w="9525">
            <a:noFill/>
            <a:miter lim="800000"/>
            <a:headEnd/>
            <a:tailEnd/>
          </a:ln>
        </p:spPr>
        <p:txBody>
          <a:bodyPr wrap="none">
            <a:spAutoFit/>
          </a:bodyPr>
          <a:lstStyle/>
          <a:p>
            <a:r>
              <a:rPr lang="en-US"/>
              <a:t>C</a:t>
            </a:r>
            <a:r>
              <a:rPr lang="en-US" baseline="-25000"/>
              <a:t>1</a:t>
            </a:r>
          </a:p>
        </p:txBody>
      </p:sp>
      <p:sp>
        <p:nvSpPr>
          <p:cNvPr id="39991" name="Text Box 55"/>
          <p:cNvSpPr txBox="1">
            <a:spLocks noChangeArrowheads="1"/>
          </p:cNvSpPr>
          <p:nvPr/>
        </p:nvSpPr>
        <p:spPr bwMode="auto">
          <a:xfrm>
            <a:off x="5360988" y="2768600"/>
            <a:ext cx="433387" cy="366713"/>
          </a:xfrm>
          <a:prstGeom prst="rect">
            <a:avLst/>
          </a:prstGeom>
          <a:noFill/>
          <a:ln w="9525">
            <a:noFill/>
            <a:miter lim="800000"/>
            <a:headEnd/>
            <a:tailEnd/>
          </a:ln>
        </p:spPr>
        <p:txBody>
          <a:bodyPr wrap="none">
            <a:spAutoFit/>
          </a:bodyPr>
          <a:lstStyle/>
          <a:p>
            <a:r>
              <a:rPr lang="en-US"/>
              <a:t>C</a:t>
            </a:r>
            <a:r>
              <a:rPr lang="en-US" baseline="-25000"/>
              <a:t>2</a:t>
            </a:r>
          </a:p>
        </p:txBody>
      </p:sp>
      <p:sp>
        <p:nvSpPr>
          <p:cNvPr id="39992" name="Text Box 56"/>
          <p:cNvSpPr txBox="1">
            <a:spLocks noChangeArrowheads="1"/>
          </p:cNvSpPr>
          <p:nvPr/>
        </p:nvSpPr>
        <p:spPr bwMode="auto">
          <a:xfrm>
            <a:off x="3989388" y="5146675"/>
            <a:ext cx="433387" cy="366713"/>
          </a:xfrm>
          <a:prstGeom prst="rect">
            <a:avLst/>
          </a:prstGeom>
          <a:noFill/>
          <a:ln w="9525">
            <a:noFill/>
            <a:miter lim="800000"/>
            <a:headEnd/>
            <a:tailEnd/>
          </a:ln>
        </p:spPr>
        <p:txBody>
          <a:bodyPr wrap="none">
            <a:spAutoFit/>
          </a:bodyPr>
          <a:lstStyle/>
          <a:p>
            <a:r>
              <a:rPr lang="en-US"/>
              <a:t>C</a:t>
            </a:r>
            <a:r>
              <a:rPr lang="en-US" baseline="-25000"/>
              <a:t>3</a:t>
            </a:r>
          </a:p>
        </p:txBody>
      </p:sp>
      <p:sp>
        <p:nvSpPr>
          <p:cNvPr id="39993" name="Text Box 57"/>
          <p:cNvSpPr txBox="1">
            <a:spLocks noChangeArrowheads="1"/>
          </p:cNvSpPr>
          <p:nvPr/>
        </p:nvSpPr>
        <p:spPr bwMode="auto">
          <a:xfrm>
            <a:off x="6118225" y="5132388"/>
            <a:ext cx="433388" cy="366712"/>
          </a:xfrm>
          <a:prstGeom prst="rect">
            <a:avLst/>
          </a:prstGeom>
          <a:noFill/>
          <a:ln w="9525">
            <a:noFill/>
            <a:miter lim="800000"/>
            <a:headEnd/>
            <a:tailEnd/>
          </a:ln>
        </p:spPr>
        <p:txBody>
          <a:bodyPr wrap="none">
            <a:spAutoFit/>
          </a:bodyPr>
          <a:lstStyle/>
          <a:p>
            <a:r>
              <a:rPr lang="en-US"/>
              <a:t>C</a:t>
            </a:r>
            <a:r>
              <a:rPr lang="en-US" baseline="-25000"/>
              <a:t>4</a:t>
            </a:r>
          </a:p>
        </p:txBody>
      </p:sp>
      <p:grpSp>
        <p:nvGrpSpPr>
          <p:cNvPr id="2" name="Group 58"/>
          <p:cNvGrpSpPr>
            <a:grpSpLocks/>
          </p:cNvGrpSpPr>
          <p:nvPr/>
        </p:nvGrpSpPr>
        <p:grpSpPr bwMode="auto">
          <a:xfrm>
            <a:off x="652463" y="3309938"/>
            <a:ext cx="712787" cy="690562"/>
            <a:chOff x="411" y="2290"/>
            <a:chExt cx="449" cy="435"/>
          </a:xfrm>
        </p:grpSpPr>
        <p:sp>
          <p:nvSpPr>
            <p:cNvPr id="40016" name="Text Box 59"/>
            <p:cNvSpPr txBox="1">
              <a:spLocks noChangeArrowheads="1"/>
            </p:cNvSpPr>
            <p:nvPr/>
          </p:nvSpPr>
          <p:spPr bwMode="auto">
            <a:xfrm>
              <a:off x="411" y="2290"/>
              <a:ext cx="449" cy="231"/>
            </a:xfrm>
            <a:prstGeom prst="rect">
              <a:avLst/>
            </a:prstGeom>
            <a:noFill/>
            <a:ln w="9525">
              <a:noFill/>
              <a:miter lim="800000"/>
              <a:headEnd/>
              <a:tailEnd/>
            </a:ln>
          </p:spPr>
          <p:txBody>
            <a:bodyPr wrap="none">
              <a:spAutoFit/>
            </a:bodyPr>
            <a:lstStyle/>
            <a:p>
              <a:r>
                <a:rPr lang="en-US"/>
                <a:t>d(C</a:t>
              </a:r>
              <a:r>
                <a:rPr lang="en-US" baseline="-25000"/>
                <a:t>1</a:t>
              </a:r>
              <a:r>
                <a:rPr lang="en-US"/>
                <a:t>)</a:t>
              </a:r>
              <a:endParaRPr lang="en-US" baseline="-25000"/>
            </a:p>
          </p:txBody>
        </p:sp>
        <p:sp>
          <p:nvSpPr>
            <p:cNvPr id="40017" name="Text Box 60"/>
            <p:cNvSpPr txBox="1">
              <a:spLocks noChangeArrowheads="1"/>
            </p:cNvSpPr>
            <p:nvPr/>
          </p:nvSpPr>
          <p:spPr bwMode="auto">
            <a:xfrm>
              <a:off x="417" y="2494"/>
              <a:ext cx="409" cy="231"/>
            </a:xfrm>
            <a:prstGeom prst="rect">
              <a:avLst/>
            </a:prstGeom>
            <a:noFill/>
            <a:ln w="9525">
              <a:noFill/>
              <a:miter lim="800000"/>
              <a:headEnd/>
              <a:tailEnd/>
            </a:ln>
          </p:spPr>
          <p:txBody>
            <a:bodyPr wrap="none">
              <a:spAutoFit/>
            </a:bodyPr>
            <a:lstStyle/>
            <a:p>
              <a:r>
                <a:rPr lang="en-US"/>
                <a:t>f(C</a:t>
              </a:r>
              <a:r>
                <a:rPr lang="en-US" baseline="-25000"/>
                <a:t>1</a:t>
              </a:r>
              <a:r>
                <a:rPr lang="en-US"/>
                <a:t>)</a:t>
              </a:r>
              <a:endParaRPr lang="en-US" baseline="-25000"/>
            </a:p>
          </p:txBody>
        </p:sp>
      </p:grpSp>
      <p:grpSp>
        <p:nvGrpSpPr>
          <p:cNvPr id="3" name="Group 61"/>
          <p:cNvGrpSpPr>
            <a:grpSpLocks/>
          </p:cNvGrpSpPr>
          <p:nvPr/>
        </p:nvGrpSpPr>
        <p:grpSpPr bwMode="auto">
          <a:xfrm>
            <a:off x="6956425" y="3227388"/>
            <a:ext cx="712788" cy="690562"/>
            <a:chOff x="4382" y="2238"/>
            <a:chExt cx="449" cy="435"/>
          </a:xfrm>
        </p:grpSpPr>
        <p:sp>
          <p:nvSpPr>
            <p:cNvPr id="40014" name="Text Box 62"/>
            <p:cNvSpPr txBox="1">
              <a:spLocks noChangeArrowheads="1"/>
            </p:cNvSpPr>
            <p:nvPr/>
          </p:nvSpPr>
          <p:spPr bwMode="auto">
            <a:xfrm>
              <a:off x="4382" y="2238"/>
              <a:ext cx="449" cy="231"/>
            </a:xfrm>
            <a:prstGeom prst="rect">
              <a:avLst/>
            </a:prstGeom>
            <a:noFill/>
            <a:ln w="9525">
              <a:noFill/>
              <a:miter lim="800000"/>
              <a:headEnd/>
              <a:tailEnd/>
            </a:ln>
          </p:spPr>
          <p:txBody>
            <a:bodyPr wrap="none">
              <a:spAutoFit/>
            </a:bodyPr>
            <a:lstStyle/>
            <a:p>
              <a:r>
                <a:rPr lang="en-US"/>
                <a:t>d(C</a:t>
              </a:r>
              <a:r>
                <a:rPr lang="en-US" baseline="-25000"/>
                <a:t>2</a:t>
              </a:r>
              <a:r>
                <a:rPr lang="en-US"/>
                <a:t>)</a:t>
              </a:r>
              <a:endParaRPr lang="en-US" baseline="-25000"/>
            </a:p>
          </p:txBody>
        </p:sp>
        <p:sp>
          <p:nvSpPr>
            <p:cNvPr id="40015" name="Text Box 63"/>
            <p:cNvSpPr txBox="1">
              <a:spLocks noChangeArrowheads="1"/>
            </p:cNvSpPr>
            <p:nvPr/>
          </p:nvSpPr>
          <p:spPr bwMode="auto">
            <a:xfrm>
              <a:off x="4388" y="2442"/>
              <a:ext cx="409" cy="231"/>
            </a:xfrm>
            <a:prstGeom prst="rect">
              <a:avLst/>
            </a:prstGeom>
            <a:noFill/>
            <a:ln w="9525">
              <a:noFill/>
              <a:miter lim="800000"/>
              <a:headEnd/>
              <a:tailEnd/>
            </a:ln>
          </p:spPr>
          <p:txBody>
            <a:bodyPr wrap="none">
              <a:spAutoFit/>
            </a:bodyPr>
            <a:lstStyle/>
            <a:p>
              <a:r>
                <a:rPr lang="en-US"/>
                <a:t>f(C</a:t>
              </a:r>
              <a:r>
                <a:rPr lang="en-US" baseline="-25000"/>
                <a:t>2</a:t>
              </a:r>
              <a:r>
                <a:rPr lang="en-US"/>
                <a:t>)</a:t>
              </a:r>
              <a:endParaRPr lang="en-US" baseline="-25000"/>
            </a:p>
          </p:txBody>
        </p:sp>
      </p:grpSp>
      <p:grpSp>
        <p:nvGrpSpPr>
          <p:cNvPr id="4" name="Group 64"/>
          <p:cNvGrpSpPr>
            <a:grpSpLocks/>
          </p:cNvGrpSpPr>
          <p:nvPr/>
        </p:nvGrpSpPr>
        <p:grpSpPr bwMode="auto">
          <a:xfrm>
            <a:off x="3098800" y="5370513"/>
            <a:ext cx="712788" cy="690562"/>
            <a:chOff x="1952" y="3588"/>
            <a:chExt cx="449" cy="435"/>
          </a:xfrm>
        </p:grpSpPr>
        <p:sp>
          <p:nvSpPr>
            <p:cNvPr id="40012" name="Text Box 65"/>
            <p:cNvSpPr txBox="1">
              <a:spLocks noChangeArrowheads="1"/>
            </p:cNvSpPr>
            <p:nvPr/>
          </p:nvSpPr>
          <p:spPr bwMode="auto">
            <a:xfrm>
              <a:off x="1952" y="3588"/>
              <a:ext cx="449" cy="231"/>
            </a:xfrm>
            <a:prstGeom prst="rect">
              <a:avLst/>
            </a:prstGeom>
            <a:noFill/>
            <a:ln w="9525">
              <a:noFill/>
              <a:miter lim="800000"/>
              <a:headEnd/>
              <a:tailEnd/>
            </a:ln>
          </p:spPr>
          <p:txBody>
            <a:bodyPr wrap="none">
              <a:spAutoFit/>
            </a:bodyPr>
            <a:lstStyle/>
            <a:p>
              <a:r>
                <a:rPr lang="en-US"/>
                <a:t>d(C</a:t>
              </a:r>
              <a:r>
                <a:rPr lang="en-US" baseline="-25000"/>
                <a:t>3</a:t>
              </a:r>
              <a:r>
                <a:rPr lang="en-US"/>
                <a:t>)</a:t>
              </a:r>
              <a:endParaRPr lang="en-US" baseline="-25000"/>
            </a:p>
          </p:txBody>
        </p:sp>
        <p:sp>
          <p:nvSpPr>
            <p:cNvPr id="40013" name="Text Box 66"/>
            <p:cNvSpPr txBox="1">
              <a:spLocks noChangeArrowheads="1"/>
            </p:cNvSpPr>
            <p:nvPr/>
          </p:nvSpPr>
          <p:spPr bwMode="auto">
            <a:xfrm>
              <a:off x="1958" y="3792"/>
              <a:ext cx="409" cy="231"/>
            </a:xfrm>
            <a:prstGeom prst="rect">
              <a:avLst/>
            </a:prstGeom>
            <a:noFill/>
            <a:ln w="9525">
              <a:noFill/>
              <a:miter lim="800000"/>
              <a:headEnd/>
              <a:tailEnd/>
            </a:ln>
          </p:spPr>
          <p:txBody>
            <a:bodyPr wrap="none">
              <a:spAutoFit/>
            </a:bodyPr>
            <a:lstStyle/>
            <a:p>
              <a:r>
                <a:rPr lang="en-US"/>
                <a:t>f(C</a:t>
              </a:r>
              <a:r>
                <a:rPr lang="en-US" baseline="-25000"/>
                <a:t>3</a:t>
              </a:r>
              <a:r>
                <a:rPr lang="en-US"/>
                <a:t>)</a:t>
              </a:r>
              <a:endParaRPr lang="en-US" baseline="-25000"/>
            </a:p>
          </p:txBody>
        </p:sp>
      </p:grpSp>
      <p:grpSp>
        <p:nvGrpSpPr>
          <p:cNvPr id="5" name="Group 67"/>
          <p:cNvGrpSpPr>
            <a:grpSpLocks/>
          </p:cNvGrpSpPr>
          <p:nvPr/>
        </p:nvGrpSpPr>
        <p:grpSpPr bwMode="auto">
          <a:xfrm>
            <a:off x="5645150" y="5367338"/>
            <a:ext cx="712788" cy="690562"/>
            <a:chOff x="3556" y="3586"/>
            <a:chExt cx="449" cy="435"/>
          </a:xfrm>
        </p:grpSpPr>
        <p:sp>
          <p:nvSpPr>
            <p:cNvPr id="40010" name="Text Box 68"/>
            <p:cNvSpPr txBox="1">
              <a:spLocks noChangeArrowheads="1"/>
            </p:cNvSpPr>
            <p:nvPr/>
          </p:nvSpPr>
          <p:spPr bwMode="auto">
            <a:xfrm>
              <a:off x="3556" y="3586"/>
              <a:ext cx="449" cy="231"/>
            </a:xfrm>
            <a:prstGeom prst="rect">
              <a:avLst/>
            </a:prstGeom>
            <a:noFill/>
            <a:ln w="9525">
              <a:noFill/>
              <a:miter lim="800000"/>
              <a:headEnd/>
              <a:tailEnd/>
            </a:ln>
          </p:spPr>
          <p:txBody>
            <a:bodyPr wrap="none">
              <a:spAutoFit/>
            </a:bodyPr>
            <a:lstStyle/>
            <a:p>
              <a:r>
                <a:rPr lang="en-US"/>
                <a:t>d(C</a:t>
              </a:r>
              <a:r>
                <a:rPr lang="en-US" baseline="-25000"/>
                <a:t>4</a:t>
              </a:r>
              <a:r>
                <a:rPr lang="en-US"/>
                <a:t>)</a:t>
              </a:r>
              <a:endParaRPr lang="en-US" baseline="-25000"/>
            </a:p>
          </p:txBody>
        </p:sp>
        <p:sp>
          <p:nvSpPr>
            <p:cNvPr id="40011" name="Text Box 69"/>
            <p:cNvSpPr txBox="1">
              <a:spLocks noChangeArrowheads="1"/>
            </p:cNvSpPr>
            <p:nvPr/>
          </p:nvSpPr>
          <p:spPr bwMode="auto">
            <a:xfrm>
              <a:off x="3562" y="3790"/>
              <a:ext cx="409" cy="231"/>
            </a:xfrm>
            <a:prstGeom prst="rect">
              <a:avLst/>
            </a:prstGeom>
            <a:noFill/>
            <a:ln w="9525">
              <a:noFill/>
              <a:miter lim="800000"/>
              <a:headEnd/>
              <a:tailEnd/>
            </a:ln>
          </p:spPr>
          <p:txBody>
            <a:bodyPr wrap="none">
              <a:spAutoFit/>
            </a:bodyPr>
            <a:lstStyle/>
            <a:p>
              <a:r>
                <a:rPr lang="en-US"/>
                <a:t>f(C</a:t>
              </a:r>
              <a:r>
                <a:rPr lang="en-US" baseline="-25000"/>
                <a:t>4</a:t>
              </a:r>
              <a:r>
                <a:rPr lang="en-US"/>
                <a:t>)</a:t>
              </a:r>
              <a:endParaRPr lang="en-US" baseline="-25000"/>
            </a:p>
          </p:txBody>
        </p:sp>
      </p:grpSp>
      <p:grpSp>
        <p:nvGrpSpPr>
          <p:cNvPr id="6" name="Group 70"/>
          <p:cNvGrpSpPr>
            <a:grpSpLocks/>
          </p:cNvGrpSpPr>
          <p:nvPr/>
        </p:nvGrpSpPr>
        <p:grpSpPr bwMode="auto">
          <a:xfrm>
            <a:off x="1252538" y="3309938"/>
            <a:ext cx="571500" cy="690562"/>
            <a:chOff x="789" y="2290"/>
            <a:chExt cx="360" cy="435"/>
          </a:xfrm>
        </p:grpSpPr>
        <p:sp>
          <p:nvSpPr>
            <p:cNvPr id="40008" name="Text Box 71"/>
            <p:cNvSpPr txBox="1">
              <a:spLocks noChangeArrowheads="1"/>
            </p:cNvSpPr>
            <p:nvPr/>
          </p:nvSpPr>
          <p:spPr bwMode="auto">
            <a:xfrm>
              <a:off x="789" y="2290"/>
              <a:ext cx="360" cy="231"/>
            </a:xfrm>
            <a:prstGeom prst="rect">
              <a:avLst/>
            </a:prstGeom>
            <a:noFill/>
            <a:ln w="9525">
              <a:noFill/>
              <a:miter lim="800000"/>
              <a:headEnd/>
              <a:tailEnd/>
            </a:ln>
          </p:spPr>
          <p:txBody>
            <a:bodyPr wrap="none">
              <a:spAutoFit/>
            </a:bodyPr>
            <a:lstStyle/>
            <a:p>
              <a:r>
                <a:rPr lang="en-US"/>
                <a:t>=11</a:t>
              </a:r>
            </a:p>
          </p:txBody>
        </p:sp>
        <p:sp>
          <p:nvSpPr>
            <p:cNvPr id="40009" name="Text Box 72"/>
            <p:cNvSpPr txBox="1">
              <a:spLocks noChangeArrowheads="1"/>
            </p:cNvSpPr>
            <p:nvPr/>
          </p:nvSpPr>
          <p:spPr bwMode="auto">
            <a:xfrm>
              <a:off x="789" y="2494"/>
              <a:ext cx="360" cy="231"/>
            </a:xfrm>
            <a:prstGeom prst="rect">
              <a:avLst/>
            </a:prstGeom>
            <a:noFill/>
            <a:ln w="9525">
              <a:noFill/>
              <a:miter lim="800000"/>
              <a:headEnd/>
              <a:tailEnd/>
            </a:ln>
          </p:spPr>
          <p:txBody>
            <a:bodyPr wrap="none">
              <a:spAutoFit/>
            </a:bodyPr>
            <a:lstStyle/>
            <a:p>
              <a:r>
                <a:rPr lang="en-US"/>
                <a:t>=16</a:t>
              </a:r>
            </a:p>
          </p:txBody>
        </p:sp>
      </p:grpSp>
      <p:grpSp>
        <p:nvGrpSpPr>
          <p:cNvPr id="7" name="Group 73"/>
          <p:cNvGrpSpPr>
            <a:grpSpLocks/>
          </p:cNvGrpSpPr>
          <p:nvPr/>
        </p:nvGrpSpPr>
        <p:grpSpPr bwMode="auto">
          <a:xfrm>
            <a:off x="7591425" y="3241675"/>
            <a:ext cx="571500" cy="690563"/>
            <a:chOff x="4782" y="2247"/>
            <a:chExt cx="360" cy="435"/>
          </a:xfrm>
        </p:grpSpPr>
        <p:sp>
          <p:nvSpPr>
            <p:cNvPr id="40006" name="Text Box 74"/>
            <p:cNvSpPr txBox="1">
              <a:spLocks noChangeArrowheads="1"/>
            </p:cNvSpPr>
            <p:nvPr/>
          </p:nvSpPr>
          <p:spPr bwMode="auto">
            <a:xfrm>
              <a:off x="4782" y="2247"/>
              <a:ext cx="280" cy="231"/>
            </a:xfrm>
            <a:prstGeom prst="rect">
              <a:avLst/>
            </a:prstGeom>
            <a:noFill/>
            <a:ln w="9525">
              <a:noFill/>
              <a:miter lim="800000"/>
              <a:headEnd/>
              <a:tailEnd/>
            </a:ln>
          </p:spPr>
          <p:txBody>
            <a:bodyPr wrap="none">
              <a:spAutoFit/>
            </a:bodyPr>
            <a:lstStyle/>
            <a:p>
              <a:r>
                <a:rPr lang="en-US"/>
                <a:t>=1</a:t>
              </a:r>
            </a:p>
          </p:txBody>
        </p:sp>
        <p:sp>
          <p:nvSpPr>
            <p:cNvPr id="40007" name="Text Box 75"/>
            <p:cNvSpPr txBox="1">
              <a:spLocks noChangeArrowheads="1"/>
            </p:cNvSpPr>
            <p:nvPr/>
          </p:nvSpPr>
          <p:spPr bwMode="auto">
            <a:xfrm>
              <a:off x="4782" y="2451"/>
              <a:ext cx="360" cy="231"/>
            </a:xfrm>
            <a:prstGeom prst="rect">
              <a:avLst/>
            </a:prstGeom>
            <a:noFill/>
            <a:ln w="9525">
              <a:noFill/>
              <a:miter lim="800000"/>
              <a:headEnd/>
              <a:tailEnd/>
            </a:ln>
          </p:spPr>
          <p:txBody>
            <a:bodyPr wrap="none">
              <a:spAutoFit/>
            </a:bodyPr>
            <a:lstStyle/>
            <a:p>
              <a:r>
                <a:rPr lang="en-US"/>
                <a:t>=10</a:t>
              </a:r>
            </a:p>
          </p:txBody>
        </p:sp>
      </p:grpSp>
      <p:grpSp>
        <p:nvGrpSpPr>
          <p:cNvPr id="8" name="Group 76"/>
          <p:cNvGrpSpPr>
            <a:grpSpLocks/>
          </p:cNvGrpSpPr>
          <p:nvPr/>
        </p:nvGrpSpPr>
        <p:grpSpPr bwMode="auto">
          <a:xfrm>
            <a:off x="3727450" y="5399088"/>
            <a:ext cx="444500" cy="690562"/>
            <a:chOff x="2348" y="3606"/>
            <a:chExt cx="280" cy="435"/>
          </a:xfrm>
        </p:grpSpPr>
        <p:sp>
          <p:nvSpPr>
            <p:cNvPr id="40004" name="Text Box 77"/>
            <p:cNvSpPr txBox="1">
              <a:spLocks noChangeArrowheads="1"/>
            </p:cNvSpPr>
            <p:nvPr/>
          </p:nvSpPr>
          <p:spPr bwMode="auto">
            <a:xfrm>
              <a:off x="2348" y="3606"/>
              <a:ext cx="280" cy="231"/>
            </a:xfrm>
            <a:prstGeom prst="rect">
              <a:avLst/>
            </a:prstGeom>
            <a:noFill/>
            <a:ln w="9525">
              <a:noFill/>
              <a:miter lim="800000"/>
              <a:headEnd/>
              <a:tailEnd/>
            </a:ln>
          </p:spPr>
          <p:txBody>
            <a:bodyPr wrap="none">
              <a:spAutoFit/>
            </a:bodyPr>
            <a:lstStyle/>
            <a:p>
              <a:r>
                <a:rPr lang="en-US"/>
                <a:t>=2</a:t>
              </a:r>
            </a:p>
          </p:txBody>
        </p:sp>
        <p:sp>
          <p:nvSpPr>
            <p:cNvPr id="40005" name="Text Box 78"/>
            <p:cNvSpPr txBox="1">
              <a:spLocks noChangeArrowheads="1"/>
            </p:cNvSpPr>
            <p:nvPr/>
          </p:nvSpPr>
          <p:spPr bwMode="auto">
            <a:xfrm>
              <a:off x="2348" y="3810"/>
              <a:ext cx="280" cy="231"/>
            </a:xfrm>
            <a:prstGeom prst="rect">
              <a:avLst/>
            </a:prstGeom>
            <a:noFill/>
            <a:ln w="9525">
              <a:noFill/>
              <a:miter lim="800000"/>
              <a:headEnd/>
              <a:tailEnd/>
            </a:ln>
          </p:spPr>
          <p:txBody>
            <a:bodyPr wrap="none">
              <a:spAutoFit/>
            </a:bodyPr>
            <a:lstStyle/>
            <a:p>
              <a:r>
                <a:rPr lang="en-US"/>
                <a:t>=7</a:t>
              </a:r>
            </a:p>
          </p:txBody>
        </p:sp>
      </p:grpSp>
      <p:grpSp>
        <p:nvGrpSpPr>
          <p:cNvPr id="9" name="Group 79"/>
          <p:cNvGrpSpPr>
            <a:grpSpLocks/>
          </p:cNvGrpSpPr>
          <p:nvPr/>
        </p:nvGrpSpPr>
        <p:grpSpPr bwMode="auto">
          <a:xfrm>
            <a:off x="6248400" y="5383213"/>
            <a:ext cx="444500" cy="690562"/>
            <a:chOff x="3936" y="3596"/>
            <a:chExt cx="280" cy="435"/>
          </a:xfrm>
        </p:grpSpPr>
        <p:sp>
          <p:nvSpPr>
            <p:cNvPr id="40002" name="Text Box 80"/>
            <p:cNvSpPr txBox="1">
              <a:spLocks noChangeArrowheads="1"/>
            </p:cNvSpPr>
            <p:nvPr/>
          </p:nvSpPr>
          <p:spPr bwMode="auto">
            <a:xfrm>
              <a:off x="3936" y="3596"/>
              <a:ext cx="280" cy="231"/>
            </a:xfrm>
            <a:prstGeom prst="rect">
              <a:avLst/>
            </a:prstGeom>
            <a:noFill/>
            <a:ln w="9525">
              <a:noFill/>
              <a:miter lim="800000"/>
              <a:headEnd/>
              <a:tailEnd/>
            </a:ln>
          </p:spPr>
          <p:txBody>
            <a:bodyPr wrap="none">
              <a:spAutoFit/>
            </a:bodyPr>
            <a:lstStyle/>
            <a:p>
              <a:r>
                <a:rPr lang="en-US"/>
                <a:t>=5</a:t>
              </a:r>
            </a:p>
          </p:txBody>
        </p:sp>
        <p:sp>
          <p:nvSpPr>
            <p:cNvPr id="40003" name="Text Box 81"/>
            <p:cNvSpPr txBox="1">
              <a:spLocks noChangeArrowheads="1"/>
            </p:cNvSpPr>
            <p:nvPr/>
          </p:nvSpPr>
          <p:spPr bwMode="auto">
            <a:xfrm>
              <a:off x="3936" y="3800"/>
              <a:ext cx="280" cy="231"/>
            </a:xfrm>
            <a:prstGeom prst="rect">
              <a:avLst/>
            </a:prstGeom>
            <a:noFill/>
            <a:ln w="9525">
              <a:noFill/>
              <a:miter lim="800000"/>
              <a:headEnd/>
              <a:tailEnd/>
            </a:ln>
          </p:spPr>
          <p:txBody>
            <a:bodyPr wrap="none">
              <a:spAutoFit/>
            </a:bodyPr>
            <a:lstStyle/>
            <a:p>
              <a:r>
                <a:rPr lang="en-US"/>
                <a:t>=6</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42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sz="3600"/>
              <a:t>Corollary 1</a:t>
            </a:r>
          </a:p>
        </p:txBody>
      </p:sp>
      <p:sp>
        <p:nvSpPr>
          <p:cNvPr id="735235" name="Rectangle 3"/>
          <p:cNvSpPr>
            <a:spLocks noGrp="1" noChangeArrowheads="1"/>
          </p:cNvSpPr>
          <p:nvPr>
            <p:ph idx="1"/>
          </p:nvPr>
        </p:nvSpPr>
        <p:spPr>
          <a:xfrm>
            <a:off x="350838" y="1519238"/>
            <a:ext cx="8229600" cy="2276475"/>
          </a:xfrm>
        </p:spPr>
        <p:txBody>
          <a:bodyPr/>
          <a:lstStyle/>
          <a:p>
            <a:r>
              <a:rPr lang="en-US" sz="2800"/>
              <a:t>Let C and C’ be distinct SCCs in a directed graph G = (V, E). If there is an edge </a:t>
            </a:r>
            <a:r>
              <a:rPr lang="en-US" sz="2800">
                <a:solidFill>
                  <a:srgbClr val="336699"/>
                </a:solidFill>
                <a:latin typeface="Comic Sans MS" pitchFamily="66" charset="0"/>
              </a:rPr>
              <a:t>(u, v)</a:t>
            </a:r>
            <a:r>
              <a:rPr lang="en-US" sz="2800">
                <a:solidFill>
                  <a:srgbClr val="336699"/>
                </a:solidFill>
              </a:rPr>
              <a:t> </a:t>
            </a:r>
            <a:r>
              <a:rPr lang="en-US" sz="2800">
                <a:solidFill>
                  <a:srgbClr val="336699"/>
                </a:solidFill>
                <a:sym typeface="Symbol" pitchFamily="18" charset="2"/>
              </a:rPr>
              <a:t> E</a:t>
            </a:r>
            <a:r>
              <a:rPr lang="en-US" sz="2800" baseline="30000">
                <a:solidFill>
                  <a:srgbClr val="336699"/>
                </a:solidFill>
                <a:sym typeface="Symbol" pitchFamily="18" charset="2"/>
              </a:rPr>
              <a:t>T</a:t>
            </a:r>
            <a:r>
              <a:rPr lang="en-US" sz="2800">
                <a:sym typeface="Symbol" pitchFamily="18" charset="2"/>
              </a:rPr>
              <a:t>, where </a:t>
            </a:r>
            <a:r>
              <a:rPr lang="en-US" sz="2800">
                <a:latin typeface="Comic Sans MS" pitchFamily="66" charset="0"/>
                <a:sym typeface="Symbol" pitchFamily="18" charset="2"/>
              </a:rPr>
              <a:t>u </a:t>
            </a:r>
            <a:r>
              <a:rPr lang="en-US" sz="2800">
                <a:sym typeface="Symbol" pitchFamily="18" charset="2"/>
              </a:rPr>
              <a:t> C and </a:t>
            </a:r>
            <a:r>
              <a:rPr lang="en-US" sz="2800">
                <a:latin typeface="Comic Sans MS" pitchFamily="66" charset="0"/>
                <a:sym typeface="Symbol" pitchFamily="18" charset="2"/>
              </a:rPr>
              <a:t>v</a:t>
            </a:r>
            <a:r>
              <a:rPr lang="en-US" sz="2800">
                <a:sym typeface="Symbol" pitchFamily="18" charset="2"/>
              </a:rPr>
              <a:t>  C’ then </a:t>
            </a:r>
            <a:r>
              <a:rPr lang="en-US" sz="2800">
                <a:solidFill>
                  <a:srgbClr val="FF0000"/>
                </a:solidFill>
                <a:sym typeface="Symbol" pitchFamily="18" charset="2"/>
              </a:rPr>
              <a:t>f(C) &lt; f(C’).</a:t>
            </a:r>
          </a:p>
          <a:p>
            <a:r>
              <a:rPr lang="en-US" sz="2800">
                <a:sym typeface="Symbol" pitchFamily="18" charset="2"/>
              </a:rPr>
              <a:t>Consider C</a:t>
            </a:r>
            <a:r>
              <a:rPr lang="en-US" sz="2800" baseline="-25000">
                <a:sym typeface="Symbol" pitchFamily="18" charset="2"/>
              </a:rPr>
              <a:t>2</a:t>
            </a:r>
            <a:r>
              <a:rPr lang="en-US" sz="2800">
                <a:sym typeface="Symbol" pitchFamily="18" charset="2"/>
              </a:rPr>
              <a:t> and C</a:t>
            </a:r>
            <a:r>
              <a:rPr lang="en-US" sz="2800" baseline="-25000">
                <a:sym typeface="Symbol" pitchFamily="18" charset="2"/>
              </a:rPr>
              <a:t>1</a:t>
            </a:r>
            <a:r>
              <a:rPr lang="en-US" sz="2800">
                <a:sym typeface="Symbol" pitchFamily="18" charset="2"/>
              </a:rPr>
              <a:t>, connected by edge </a:t>
            </a:r>
            <a:r>
              <a:rPr lang="en-US" sz="2800">
                <a:latin typeface="Comic Sans MS" pitchFamily="66" charset="0"/>
                <a:sym typeface="Symbol" pitchFamily="18" charset="2"/>
              </a:rPr>
              <a:t>(c, b)</a:t>
            </a:r>
            <a:endParaRPr lang="en-US" sz="2800" baseline="-25000">
              <a:latin typeface="Comic Sans MS" pitchFamily="66" charset="0"/>
              <a:sym typeface="Symbol" pitchFamily="18" charset="2"/>
            </a:endParaRPr>
          </a:p>
        </p:txBody>
      </p:sp>
      <p:sp>
        <p:nvSpPr>
          <p:cNvPr id="3" name="Slide Number Placeholder 2"/>
          <p:cNvSpPr>
            <a:spLocks noGrp="1"/>
          </p:cNvSpPr>
          <p:nvPr>
            <p:ph type="sldNum" sz="quarter" idx="12"/>
          </p:nvPr>
        </p:nvSpPr>
        <p:spPr/>
        <p:txBody>
          <a:bodyPr/>
          <a:lstStyle/>
          <a:p>
            <a:fld id="{DA3051ED-C2C6-4FC4-8462-5E455A12BF3A}" type="slidenum">
              <a:rPr lang="en-US" smtClean="0"/>
              <a:pPr/>
              <a:t>32</a:t>
            </a:fld>
            <a:endParaRPr lang="en-US"/>
          </a:p>
        </p:txBody>
      </p:sp>
      <p:sp>
        <p:nvSpPr>
          <p:cNvPr id="40964" name="Freeform 4"/>
          <p:cNvSpPr>
            <a:spLocks/>
          </p:cNvSpPr>
          <p:nvPr/>
        </p:nvSpPr>
        <p:spPr bwMode="auto">
          <a:xfrm>
            <a:off x="566738" y="3840163"/>
            <a:ext cx="2311400" cy="1736725"/>
          </a:xfrm>
          <a:custGeom>
            <a:avLst/>
            <a:gdLst>
              <a:gd name="T0" fmla="*/ 2147483647 w 1456"/>
              <a:gd name="T1" fmla="*/ 2147483647 h 1094"/>
              <a:gd name="T2" fmla="*/ 2147483647 w 1456"/>
              <a:gd name="T3" fmla="*/ 0 h 1094"/>
              <a:gd name="T4" fmla="*/ 2147483647 w 1456"/>
              <a:gd name="T5" fmla="*/ 2147483647 h 1094"/>
              <a:gd name="T6" fmla="*/ 2147483647 w 1456"/>
              <a:gd name="T7" fmla="*/ 2147483647 h 1094"/>
              <a:gd name="T8" fmla="*/ 2147483647 w 1456"/>
              <a:gd name="T9" fmla="*/ 2147483647 h 1094"/>
              <a:gd name="T10" fmla="*/ 2147483647 w 1456"/>
              <a:gd name="T11" fmla="*/ 2147483647 h 1094"/>
              <a:gd name="T12" fmla="*/ 2147483647 w 1456"/>
              <a:gd name="T13" fmla="*/ 2147483647 h 1094"/>
              <a:gd name="T14" fmla="*/ 2147483647 w 1456"/>
              <a:gd name="T15" fmla="*/ 2147483647 h 1094"/>
              <a:gd name="T16" fmla="*/ 2147483647 w 1456"/>
              <a:gd name="T17" fmla="*/ 2147483647 h 1094"/>
              <a:gd name="T18" fmla="*/ 2147483647 w 1456"/>
              <a:gd name="T19" fmla="*/ 2147483647 h 1094"/>
              <a:gd name="T20" fmla="*/ 2147483647 w 1456"/>
              <a:gd name="T21" fmla="*/ 2147483647 h 1094"/>
              <a:gd name="T22" fmla="*/ 2147483647 w 1456"/>
              <a:gd name="T23" fmla="*/ 2147483647 h 1094"/>
              <a:gd name="T24" fmla="*/ 2147483647 w 1456"/>
              <a:gd name="T25" fmla="*/ 2147483647 h 1094"/>
              <a:gd name="T26" fmla="*/ 2147483647 w 1456"/>
              <a:gd name="T27" fmla="*/ 2147483647 h 1094"/>
              <a:gd name="T28" fmla="*/ 2147483647 w 1456"/>
              <a:gd name="T29" fmla="*/ 2147483647 h 1094"/>
              <a:gd name="T30" fmla="*/ 2147483647 w 1456"/>
              <a:gd name="T31" fmla="*/ 2147483647 h 1094"/>
              <a:gd name="T32" fmla="*/ 2147483647 w 1456"/>
              <a:gd name="T33" fmla="*/ 2147483647 h 1094"/>
              <a:gd name="T34" fmla="*/ 2147483647 w 1456"/>
              <a:gd name="T35" fmla="*/ 2147483647 h 1094"/>
              <a:gd name="T36" fmla="*/ 2147483647 w 1456"/>
              <a:gd name="T37" fmla="*/ 2147483647 h 1094"/>
              <a:gd name="T38" fmla="*/ 2147483647 w 1456"/>
              <a:gd name="T39" fmla="*/ 2147483647 h 1094"/>
              <a:gd name="T40" fmla="*/ 2147483647 w 1456"/>
              <a:gd name="T41" fmla="*/ 2147483647 h 1094"/>
              <a:gd name="T42" fmla="*/ 2147483647 w 1456"/>
              <a:gd name="T43" fmla="*/ 2147483647 h 1094"/>
              <a:gd name="T44" fmla="*/ 2147483647 w 1456"/>
              <a:gd name="T45" fmla="*/ 2147483647 h 1094"/>
              <a:gd name="T46" fmla="*/ 2147483647 w 1456"/>
              <a:gd name="T47" fmla="*/ 2147483647 h 1094"/>
              <a:gd name="T48" fmla="*/ 2147483647 w 1456"/>
              <a:gd name="T49" fmla="*/ 2147483647 h 1094"/>
              <a:gd name="T50" fmla="*/ 2147483647 w 1456"/>
              <a:gd name="T51" fmla="*/ 2147483647 h 1094"/>
              <a:gd name="T52" fmla="*/ 2147483647 w 1456"/>
              <a:gd name="T53" fmla="*/ 2147483647 h 1094"/>
              <a:gd name="T54" fmla="*/ 2147483647 w 1456"/>
              <a:gd name="T55" fmla="*/ 2147483647 h 1094"/>
              <a:gd name="T56" fmla="*/ 2147483647 w 1456"/>
              <a:gd name="T57" fmla="*/ 2147483647 h 1094"/>
              <a:gd name="T58" fmla="*/ 2147483647 w 1456"/>
              <a:gd name="T59" fmla="*/ 2147483647 h 1094"/>
              <a:gd name="T60" fmla="*/ 2147483647 w 1456"/>
              <a:gd name="T61" fmla="*/ 2147483647 h 1094"/>
              <a:gd name="T62" fmla="*/ 2147483647 w 1456"/>
              <a:gd name="T63" fmla="*/ 2147483647 h 1094"/>
              <a:gd name="T64" fmla="*/ 2147483647 w 1456"/>
              <a:gd name="T65" fmla="*/ 2147483647 h 1094"/>
              <a:gd name="T66" fmla="*/ 2147483647 w 1456"/>
              <a:gd name="T67" fmla="*/ 2147483647 h 1094"/>
              <a:gd name="T68" fmla="*/ 2147483647 w 1456"/>
              <a:gd name="T69" fmla="*/ 2147483647 h 1094"/>
              <a:gd name="T70" fmla="*/ 2147483647 w 1456"/>
              <a:gd name="T71" fmla="*/ 2147483647 h 1094"/>
              <a:gd name="T72" fmla="*/ 2147483647 w 1456"/>
              <a:gd name="T73" fmla="*/ 2147483647 h 109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456"/>
              <a:gd name="T112" fmla="*/ 0 h 1094"/>
              <a:gd name="T113" fmla="*/ 1456 w 1456"/>
              <a:gd name="T114" fmla="*/ 1094 h 109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456" h="1094">
                <a:moveTo>
                  <a:pt x="102" y="14"/>
                </a:moveTo>
                <a:cubicBezTo>
                  <a:pt x="209" y="19"/>
                  <a:pt x="308" y="6"/>
                  <a:pt x="413" y="0"/>
                </a:cubicBezTo>
                <a:cubicBezTo>
                  <a:pt x="698" y="8"/>
                  <a:pt x="982" y="15"/>
                  <a:pt x="1268" y="18"/>
                </a:cubicBezTo>
                <a:cubicBezTo>
                  <a:pt x="1291" y="27"/>
                  <a:pt x="1312" y="38"/>
                  <a:pt x="1335" y="45"/>
                </a:cubicBezTo>
                <a:cubicBezTo>
                  <a:pt x="1351" y="55"/>
                  <a:pt x="1365" y="66"/>
                  <a:pt x="1380" y="77"/>
                </a:cubicBezTo>
                <a:cubicBezTo>
                  <a:pt x="1397" y="120"/>
                  <a:pt x="1371" y="56"/>
                  <a:pt x="1394" y="104"/>
                </a:cubicBezTo>
                <a:cubicBezTo>
                  <a:pt x="1413" y="142"/>
                  <a:pt x="1414" y="198"/>
                  <a:pt x="1434" y="239"/>
                </a:cubicBezTo>
                <a:cubicBezTo>
                  <a:pt x="1456" y="285"/>
                  <a:pt x="1432" y="220"/>
                  <a:pt x="1448" y="266"/>
                </a:cubicBezTo>
                <a:cubicBezTo>
                  <a:pt x="1438" y="383"/>
                  <a:pt x="1451" y="491"/>
                  <a:pt x="1308" y="504"/>
                </a:cubicBezTo>
                <a:cubicBezTo>
                  <a:pt x="1284" y="506"/>
                  <a:pt x="1260" y="508"/>
                  <a:pt x="1236" y="509"/>
                </a:cubicBezTo>
                <a:cubicBezTo>
                  <a:pt x="1194" y="511"/>
                  <a:pt x="1152" y="512"/>
                  <a:pt x="1110" y="513"/>
                </a:cubicBezTo>
                <a:cubicBezTo>
                  <a:pt x="1034" y="526"/>
                  <a:pt x="1074" y="521"/>
                  <a:pt x="989" y="527"/>
                </a:cubicBezTo>
                <a:cubicBezTo>
                  <a:pt x="961" y="535"/>
                  <a:pt x="937" y="545"/>
                  <a:pt x="908" y="549"/>
                </a:cubicBezTo>
                <a:cubicBezTo>
                  <a:pt x="890" y="555"/>
                  <a:pt x="872" y="561"/>
                  <a:pt x="854" y="567"/>
                </a:cubicBezTo>
                <a:cubicBezTo>
                  <a:pt x="840" y="576"/>
                  <a:pt x="829" y="580"/>
                  <a:pt x="813" y="585"/>
                </a:cubicBezTo>
                <a:cubicBezTo>
                  <a:pt x="800" y="594"/>
                  <a:pt x="786" y="599"/>
                  <a:pt x="773" y="608"/>
                </a:cubicBezTo>
                <a:cubicBezTo>
                  <a:pt x="762" y="624"/>
                  <a:pt x="744" y="642"/>
                  <a:pt x="728" y="653"/>
                </a:cubicBezTo>
                <a:cubicBezTo>
                  <a:pt x="721" y="671"/>
                  <a:pt x="722" y="678"/>
                  <a:pt x="705" y="689"/>
                </a:cubicBezTo>
                <a:cubicBezTo>
                  <a:pt x="689" y="742"/>
                  <a:pt x="699" y="797"/>
                  <a:pt x="687" y="851"/>
                </a:cubicBezTo>
                <a:cubicBezTo>
                  <a:pt x="685" y="902"/>
                  <a:pt x="698" y="942"/>
                  <a:pt x="665" y="977"/>
                </a:cubicBezTo>
                <a:cubicBezTo>
                  <a:pt x="652" y="1012"/>
                  <a:pt x="671" y="971"/>
                  <a:pt x="647" y="995"/>
                </a:cubicBezTo>
                <a:cubicBezTo>
                  <a:pt x="644" y="998"/>
                  <a:pt x="645" y="1004"/>
                  <a:pt x="642" y="1008"/>
                </a:cubicBezTo>
                <a:cubicBezTo>
                  <a:pt x="639" y="1012"/>
                  <a:pt x="633" y="1014"/>
                  <a:pt x="629" y="1017"/>
                </a:cubicBezTo>
                <a:cubicBezTo>
                  <a:pt x="616" y="1038"/>
                  <a:pt x="585" y="1045"/>
                  <a:pt x="561" y="1053"/>
                </a:cubicBezTo>
                <a:cubicBezTo>
                  <a:pt x="533" y="1062"/>
                  <a:pt x="564" y="1053"/>
                  <a:pt x="534" y="1067"/>
                </a:cubicBezTo>
                <a:cubicBezTo>
                  <a:pt x="504" y="1081"/>
                  <a:pt x="467" y="1088"/>
                  <a:pt x="435" y="1094"/>
                </a:cubicBezTo>
                <a:cubicBezTo>
                  <a:pt x="395" y="1092"/>
                  <a:pt x="354" y="1092"/>
                  <a:pt x="314" y="1089"/>
                </a:cubicBezTo>
                <a:cubicBezTo>
                  <a:pt x="298" y="1088"/>
                  <a:pt x="285" y="1079"/>
                  <a:pt x="269" y="1076"/>
                </a:cubicBezTo>
                <a:cubicBezTo>
                  <a:pt x="222" y="1067"/>
                  <a:pt x="176" y="1055"/>
                  <a:pt x="129" y="1049"/>
                </a:cubicBezTo>
                <a:cubicBezTo>
                  <a:pt x="112" y="1044"/>
                  <a:pt x="101" y="1036"/>
                  <a:pt x="84" y="1031"/>
                </a:cubicBezTo>
                <a:cubicBezTo>
                  <a:pt x="63" y="1017"/>
                  <a:pt x="55" y="1004"/>
                  <a:pt x="35" y="990"/>
                </a:cubicBezTo>
                <a:cubicBezTo>
                  <a:pt x="30" y="977"/>
                  <a:pt x="25" y="963"/>
                  <a:pt x="21" y="950"/>
                </a:cubicBezTo>
                <a:cubicBezTo>
                  <a:pt x="18" y="939"/>
                  <a:pt x="12" y="918"/>
                  <a:pt x="12" y="918"/>
                </a:cubicBezTo>
                <a:cubicBezTo>
                  <a:pt x="18" y="772"/>
                  <a:pt x="11" y="628"/>
                  <a:pt x="8" y="482"/>
                </a:cubicBezTo>
                <a:cubicBezTo>
                  <a:pt x="11" y="396"/>
                  <a:pt x="17" y="328"/>
                  <a:pt x="12" y="243"/>
                </a:cubicBezTo>
                <a:cubicBezTo>
                  <a:pt x="13" y="213"/>
                  <a:pt x="0" y="78"/>
                  <a:pt x="48" y="45"/>
                </a:cubicBezTo>
                <a:cubicBezTo>
                  <a:pt x="60" y="27"/>
                  <a:pt x="81" y="19"/>
                  <a:pt x="102" y="14"/>
                </a:cubicBezTo>
                <a:close/>
              </a:path>
            </a:pathLst>
          </a:custGeom>
          <a:solidFill>
            <a:srgbClr val="3366FF">
              <a:alpha val="30196"/>
            </a:srgbClr>
          </a:solidFill>
          <a:ln w="9525">
            <a:noFill/>
            <a:round/>
            <a:headEnd/>
            <a:tailEnd/>
          </a:ln>
        </p:spPr>
        <p:txBody>
          <a:bodyPr/>
          <a:lstStyle/>
          <a:p>
            <a:endParaRPr lang="en-US"/>
          </a:p>
        </p:txBody>
      </p:sp>
      <p:sp>
        <p:nvSpPr>
          <p:cNvPr id="40965" name="Oval 5"/>
          <p:cNvSpPr>
            <a:spLocks noChangeArrowheads="1"/>
          </p:cNvSpPr>
          <p:nvPr/>
        </p:nvSpPr>
        <p:spPr bwMode="auto">
          <a:xfrm>
            <a:off x="4149725" y="4794250"/>
            <a:ext cx="1208088" cy="849313"/>
          </a:xfrm>
          <a:prstGeom prst="ellipse">
            <a:avLst/>
          </a:prstGeom>
          <a:solidFill>
            <a:srgbClr val="3366FF">
              <a:alpha val="30196"/>
            </a:srgbClr>
          </a:solidFill>
          <a:ln w="9525">
            <a:noFill/>
            <a:round/>
            <a:headEnd/>
            <a:tailEnd/>
          </a:ln>
        </p:spPr>
        <p:txBody>
          <a:bodyPr wrap="none" anchor="ctr"/>
          <a:lstStyle/>
          <a:p>
            <a:endParaRPr lang="en-US"/>
          </a:p>
        </p:txBody>
      </p:sp>
      <p:sp>
        <p:nvSpPr>
          <p:cNvPr id="40966" name="Oval 6"/>
          <p:cNvSpPr>
            <a:spLocks noChangeArrowheads="1"/>
          </p:cNvSpPr>
          <p:nvPr/>
        </p:nvSpPr>
        <p:spPr bwMode="auto">
          <a:xfrm>
            <a:off x="2944813" y="3851275"/>
            <a:ext cx="2322512" cy="920750"/>
          </a:xfrm>
          <a:prstGeom prst="ellipse">
            <a:avLst/>
          </a:prstGeom>
          <a:solidFill>
            <a:srgbClr val="3366FF">
              <a:alpha val="30196"/>
            </a:srgbClr>
          </a:solidFill>
          <a:ln w="9525">
            <a:noFill/>
            <a:round/>
            <a:headEnd/>
            <a:tailEnd/>
          </a:ln>
        </p:spPr>
        <p:txBody>
          <a:bodyPr wrap="none" anchor="ctr"/>
          <a:lstStyle/>
          <a:p>
            <a:endParaRPr lang="en-US"/>
          </a:p>
        </p:txBody>
      </p:sp>
      <p:sp>
        <p:nvSpPr>
          <p:cNvPr id="40967" name="Oval 7"/>
          <p:cNvSpPr>
            <a:spLocks noChangeArrowheads="1"/>
          </p:cNvSpPr>
          <p:nvPr/>
        </p:nvSpPr>
        <p:spPr bwMode="auto">
          <a:xfrm>
            <a:off x="1792288" y="4741863"/>
            <a:ext cx="2322512" cy="920750"/>
          </a:xfrm>
          <a:prstGeom prst="ellipse">
            <a:avLst/>
          </a:prstGeom>
          <a:solidFill>
            <a:srgbClr val="3366FF">
              <a:alpha val="30196"/>
            </a:srgbClr>
          </a:solidFill>
          <a:ln w="9525">
            <a:noFill/>
            <a:round/>
            <a:headEnd/>
            <a:tailEnd/>
          </a:ln>
        </p:spPr>
        <p:txBody>
          <a:bodyPr wrap="none" anchor="ctr"/>
          <a:lstStyle/>
          <a:p>
            <a:endParaRPr lang="en-US"/>
          </a:p>
        </p:txBody>
      </p:sp>
      <p:sp>
        <p:nvSpPr>
          <p:cNvPr id="40968" name="Text Box 8"/>
          <p:cNvSpPr txBox="1">
            <a:spLocks noChangeArrowheads="1"/>
          </p:cNvSpPr>
          <p:nvPr/>
        </p:nvSpPr>
        <p:spPr bwMode="auto">
          <a:xfrm>
            <a:off x="1001713" y="3424238"/>
            <a:ext cx="909637" cy="366712"/>
          </a:xfrm>
          <a:prstGeom prst="rect">
            <a:avLst/>
          </a:prstGeom>
          <a:noFill/>
          <a:ln w="9525">
            <a:noFill/>
            <a:miter lim="800000"/>
            <a:headEnd/>
            <a:tailEnd/>
          </a:ln>
        </p:spPr>
        <p:txBody>
          <a:bodyPr wrap="none">
            <a:spAutoFit/>
          </a:bodyPr>
          <a:lstStyle/>
          <a:p>
            <a:r>
              <a:rPr lang="en-US"/>
              <a:t>C</a:t>
            </a:r>
            <a:r>
              <a:rPr lang="en-US" baseline="-25000"/>
              <a:t>1</a:t>
            </a:r>
            <a:r>
              <a:rPr lang="en-US"/>
              <a:t> = C’</a:t>
            </a:r>
            <a:endParaRPr lang="en-US" baseline="-25000"/>
          </a:p>
        </p:txBody>
      </p:sp>
      <p:sp>
        <p:nvSpPr>
          <p:cNvPr id="40969" name="Text Box 9"/>
          <p:cNvSpPr txBox="1">
            <a:spLocks noChangeArrowheads="1"/>
          </p:cNvSpPr>
          <p:nvPr/>
        </p:nvSpPr>
        <p:spPr bwMode="auto">
          <a:xfrm>
            <a:off x="4183063" y="3427413"/>
            <a:ext cx="858837" cy="366712"/>
          </a:xfrm>
          <a:prstGeom prst="rect">
            <a:avLst/>
          </a:prstGeom>
          <a:noFill/>
          <a:ln w="9525">
            <a:noFill/>
            <a:miter lim="800000"/>
            <a:headEnd/>
            <a:tailEnd/>
          </a:ln>
        </p:spPr>
        <p:txBody>
          <a:bodyPr wrap="none">
            <a:spAutoFit/>
          </a:bodyPr>
          <a:lstStyle/>
          <a:p>
            <a:r>
              <a:rPr lang="en-US"/>
              <a:t>C</a:t>
            </a:r>
            <a:r>
              <a:rPr lang="en-US" baseline="-25000"/>
              <a:t>2</a:t>
            </a:r>
            <a:r>
              <a:rPr lang="en-US"/>
              <a:t> = C</a:t>
            </a:r>
            <a:endParaRPr lang="en-US" baseline="-25000"/>
          </a:p>
        </p:txBody>
      </p:sp>
      <p:sp>
        <p:nvSpPr>
          <p:cNvPr id="40970" name="Text Box 10"/>
          <p:cNvSpPr txBox="1">
            <a:spLocks noChangeArrowheads="1"/>
          </p:cNvSpPr>
          <p:nvPr/>
        </p:nvSpPr>
        <p:spPr bwMode="auto">
          <a:xfrm>
            <a:off x="2525713" y="5868988"/>
            <a:ext cx="433387" cy="366712"/>
          </a:xfrm>
          <a:prstGeom prst="rect">
            <a:avLst/>
          </a:prstGeom>
          <a:noFill/>
          <a:ln w="9525">
            <a:noFill/>
            <a:miter lim="800000"/>
            <a:headEnd/>
            <a:tailEnd/>
          </a:ln>
        </p:spPr>
        <p:txBody>
          <a:bodyPr wrap="none">
            <a:spAutoFit/>
          </a:bodyPr>
          <a:lstStyle/>
          <a:p>
            <a:r>
              <a:rPr lang="en-US"/>
              <a:t>C</a:t>
            </a:r>
            <a:r>
              <a:rPr lang="en-US" baseline="-25000"/>
              <a:t>3</a:t>
            </a:r>
          </a:p>
        </p:txBody>
      </p:sp>
      <p:sp>
        <p:nvSpPr>
          <p:cNvPr id="40971" name="Text Box 11"/>
          <p:cNvSpPr txBox="1">
            <a:spLocks noChangeArrowheads="1"/>
          </p:cNvSpPr>
          <p:nvPr/>
        </p:nvSpPr>
        <p:spPr bwMode="auto">
          <a:xfrm>
            <a:off x="4654550" y="5854700"/>
            <a:ext cx="433388" cy="366713"/>
          </a:xfrm>
          <a:prstGeom prst="rect">
            <a:avLst/>
          </a:prstGeom>
          <a:noFill/>
          <a:ln w="9525">
            <a:noFill/>
            <a:miter lim="800000"/>
            <a:headEnd/>
            <a:tailEnd/>
          </a:ln>
        </p:spPr>
        <p:txBody>
          <a:bodyPr wrap="none">
            <a:spAutoFit/>
          </a:bodyPr>
          <a:lstStyle/>
          <a:p>
            <a:r>
              <a:rPr lang="en-US"/>
              <a:t>C</a:t>
            </a:r>
            <a:r>
              <a:rPr lang="en-US" baseline="-25000"/>
              <a:t>4</a:t>
            </a:r>
          </a:p>
        </p:txBody>
      </p:sp>
      <p:grpSp>
        <p:nvGrpSpPr>
          <p:cNvPr id="2" name="Group 12"/>
          <p:cNvGrpSpPr>
            <a:grpSpLocks/>
          </p:cNvGrpSpPr>
          <p:nvPr/>
        </p:nvGrpSpPr>
        <p:grpSpPr bwMode="auto">
          <a:xfrm>
            <a:off x="693738" y="3773488"/>
            <a:ext cx="4776787" cy="2098675"/>
            <a:chOff x="529" y="2484"/>
            <a:chExt cx="3009" cy="1322"/>
          </a:xfrm>
        </p:grpSpPr>
        <p:sp>
          <p:nvSpPr>
            <p:cNvPr id="40974" name="Oval 13"/>
            <p:cNvSpPr>
              <a:spLocks noChangeArrowheads="1"/>
            </p:cNvSpPr>
            <p:nvPr/>
          </p:nvSpPr>
          <p:spPr bwMode="auto">
            <a:xfrm>
              <a:off x="529" y="2687"/>
              <a:ext cx="542" cy="294"/>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sp>
          <p:nvSpPr>
            <p:cNvPr id="40975" name="Text Box 14"/>
            <p:cNvSpPr txBox="1">
              <a:spLocks noChangeArrowheads="1"/>
            </p:cNvSpPr>
            <p:nvPr/>
          </p:nvSpPr>
          <p:spPr bwMode="auto">
            <a:xfrm>
              <a:off x="734" y="2484"/>
              <a:ext cx="176" cy="231"/>
            </a:xfrm>
            <a:prstGeom prst="rect">
              <a:avLst/>
            </a:prstGeom>
            <a:noFill/>
            <a:ln w="9525">
              <a:noFill/>
              <a:miter lim="800000"/>
              <a:headEnd/>
              <a:tailEnd/>
            </a:ln>
          </p:spPr>
          <p:txBody>
            <a:bodyPr wrap="none">
              <a:spAutoFit/>
            </a:bodyPr>
            <a:lstStyle/>
            <a:p>
              <a:r>
                <a:rPr lang="en-US">
                  <a:latin typeface="Monotype Corsiva" pitchFamily="66" charset="0"/>
                </a:rPr>
                <a:t>a</a:t>
              </a:r>
            </a:p>
          </p:txBody>
        </p:sp>
        <p:sp>
          <p:nvSpPr>
            <p:cNvPr id="40976" name="Text Box 15"/>
            <p:cNvSpPr txBox="1">
              <a:spLocks noChangeArrowheads="1"/>
            </p:cNvSpPr>
            <p:nvPr/>
          </p:nvSpPr>
          <p:spPr bwMode="auto">
            <a:xfrm>
              <a:off x="1469" y="2484"/>
              <a:ext cx="176" cy="231"/>
            </a:xfrm>
            <a:prstGeom prst="rect">
              <a:avLst/>
            </a:prstGeom>
            <a:noFill/>
            <a:ln w="9525">
              <a:noFill/>
              <a:miter lim="800000"/>
              <a:headEnd/>
              <a:tailEnd/>
            </a:ln>
          </p:spPr>
          <p:txBody>
            <a:bodyPr wrap="none">
              <a:spAutoFit/>
            </a:bodyPr>
            <a:lstStyle/>
            <a:p>
              <a:r>
                <a:rPr lang="en-US">
                  <a:latin typeface="Monotype Corsiva" pitchFamily="66" charset="0"/>
                </a:rPr>
                <a:t>b</a:t>
              </a:r>
            </a:p>
          </p:txBody>
        </p:sp>
        <p:sp>
          <p:nvSpPr>
            <p:cNvPr id="40977" name="Text Box 16"/>
            <p:cNvSpPr txBox="1">
              <a:spLocks noChangeArrowheads="1"/>
            </p:cNvSpPr>
            <p:nvPr/>
          </p:nvSpPr>
          <p:spPr bwMode="auto">
            <a:xfrm>
              <a:off x="2204" y="2484"/>
              <a:ext cx="165" cy="231"/>
            </a:xfrm>
            <a:prstGeom prst="rect">
              <a:avLst/>
            </a:prstGeom>
            <a:noFill/>
            <a:ln w="9525">
              <a:noFill/>
              <a:miter lim="800000"/>
              <a:headEnd/>
              <a:tailEnd/>
            </a:ln>
          </p:spPr>
          <p:txBody>
            <a:bodyPr wrap="none">
              <a:spAutoFit/>
            </a:bodyPr>
            <a:lstStyle/>
            <a:p>
              <a:r>
                <a:rPr lang="en-US">
                  <a:latin typeface="Monotype Corsiva" pitchFamily="66" charset="0"/>
                </a:rPr>
                <a:t>c</a:t>
              </a:r>
            </a:p>
          </p:txBody>
        </p:sp>
        <p:sp>
          <p:nvSpPr>
            <p:cNvPr id="40978" name="Text Box 17"/>
            <p:cNvSpPr txBox="1">
              <a:spLocks noChangeArrowheads="1"/>
            </p:cNvSpPr>
            <p:nvPr/>
          </p:nvSpPr>
          <p:spPr bwMode="auto">
            <a:xfrm>
              <a:off x="2929" y="2484"/>
              <a:ext cx="179" cy="231"/>
            </a:xfrm>
            <a:prstGeom prst="rect">
              <a:avLst/>
            </a:prstGeom>
            <a:noFill/>
            <a:ln w="9525">
              <a:noFill/>
              <a:miter lim="800000"/>
              <a:headEnd/>
              <a:tailEnd/>
            </a:ln>
          </p:spPr>
          <p:txBody>
            <a:bodyPr wrap="none">
              <a:spAutoFit/>
            </a:bodyPr>
            <a:lstStyle/>
            <a:p>
              <a:r>
                <a:rPr lang="en-US">
                  <a:latin typeface="Monotype Corsiva" pitchFamily="66" charset="0"/>
                </a:rPr>
                <a:t>d</a:t>
              </a:r>
            </a:p>
          </p:txBody>
        </p:sp>
        <p:sp>
          <p:nvSpPr>
            <p:cNvPr id="40979" name="Oval 18"/>
            <p:cNvSpPr>
              <a:spLocks noChangeArrowheads="1"/>
            </p:cNvSpPr>
            <p:nvPr/>
          </p:nvSpPr>
          <p:spPr bwMode="auto">
            <a:xfrm>
              <a:off x="1277" y="2687"/>
              <a:ext cx="542" cy="294"/>
            </a:xfrm>
            <a:prstGeom prst="ellipse">
              <a:avLst/>
            </a:prstGeom>
            <a:solidFill>
              <a:srgbClr val="808080"/>
            </a:solidFill>
            <a:ln w="25400">
              <a:solidFill>
                <a:schemeClr val="tx1"/>
              </a:solidFill>
              <a:round/>
              <a:headEnd/>
              <a:tailEnd/>
            </a:ln>
          </p:spPr>
          <p:txBody>
            <a:bodyPr wrap="none" anchor="ctr"/>
            <a:lstStyle/>
            <a:p>
              <a:pPr algn="ctr"/>
              <a:endParaRPr lang="en-US" sz="1200">
                <a:sym typeface="Symbol" pitchFamily="18" charset="2"/>
              </a:endParaRPr>
            </a:p>
          </p:txBody>
        </p:sp>
        <p:sp>
          <p:nvSpPr>
            <p:cNvPr id="40980" name="Oval 19"/>
            <p:cNvSpPr>
              <a:spLocks noChangeArrowheads="1"/>
            </p:cNvSpPr>
            <p:nvPr/>
          </p:nvSpPr>
          <p:spPr bwMode="auto">
            <a:xfrm>
              <a:off x="2773" y="2687"/>
              <a:ext cx="542" cy="294"/>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sp>
          <p:nvSpPr>
            <p:cNvPr id="40981" name="Oval 20"/>
            <p:cNvSpPr>
              <a:spLocks noChangeArrowheads="1"/>
            </p:cNvSpPr>
            <p:nvPr/>
          </p:nvSpPr>
          <p:spPr bwMode="auto">
            <a:xfrm>
              <a:off x="2025" y="2687"/>
              <a:ext cx="542" cy="294"/>
            </a:xfrm>
            <a:prstGeom prst="ellipse">
              <a:avLst/>
            </a:prstGeom>
            <a:solidFill>
              <a:srgbClr val="808080"/>
            </a:solidFill>
            <a:ln w="25400">
              <a:solidFill>
                <a:schemeClr val="tx1"/>
              </a:solidFill>
              <a:round/>
              <a:headEnd/>
              <a:tailEnd/>
            </a:ln>
          </p:spPr>
          <p:txBody>
            <a:bodyPr wrap="none" anchor="ctr"/>
            <a:lstStyle/>
            <a:p>
              <a:pPr algn="ctr"/>
              <a:endParaRPr lang="en-US" sz="1200">
                <a:sym typeface="Symbol" pitchFamily="18" charset="2"/>
              </a:endParaRPr>
            </a:p>
          </p:txBody>
        </p:sp>
        <p:sp>
          <p:nvSpPr>
            <p:cNvPr id="40982" name="Oval 21"/>
            <p:cNvSpPr>
              <a:spLocks noChangeArrowheads="1"/>
            </p:cNvSpPr>
            <p:nvPr/>
          </p:nvSpPr>
          <p:spPr bwMode="auto">
            <a:xfrm>
              <a:off x="530" y="3238"/>
              <a:ext cx="542" cy="294"/>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sp>
          <p:nvSpPr>
            <p:cNvPr id="40983" name="Oval 22"/>
            <p:cNvSpPr>
              <a:spLocks noChangeArrowheads="1"/>
            </p:cNvSpPr>
            <p:nvPr/>
          </p:nvSpPr>
          <p:spPr bwMode="auto">
            <a:xfrm>
              <a:off x="1278" y="3238"/>
              <a:ext cx="542" cy="294"/>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sp>
          <p:nvSpPr>
            <p:cNvPr id="40984" name="Oval 23"/>
            <p:cNvSpPr>
              <a:spLocks noChangeArrowheads="1"/>
            </p:cNvSpPr>
            <p:nvPr/>
          </p:nvSpPr>
          <p:spPr bwMode="auto">
            <a:xfrm>
              <a:off x="2774" y="3238"/>
              <a:ext cx="542" cy="294"/>
            </a:xfrm>
            <a:prstGeom prst="ellipse">
              <a:avLst/>
            </a:prstGeom>
            <a:solidFill>
              <a:srgbClr val="808080"/>
            </a:solidFill>
            <a:ln w="25400">
              <a:solidFill>
                <a:schemeClr val="tx1"/>
              </a:solidFill>
              <a:round/>
              <a:headEnd/>
              <a:tailEnd/>
            </a:ln>
          </p:spPr>
          <p:txBody>
            <a:bodyPr wrap="none" anchor="ctr"/>
            <a:lstStyle/>
            <a:p>
              <a:pPr algn="ctr"/>
              <a:endParaRPr lang="en-US" sz="1200">
                <a:sym typeface="Symbol" pitchFamily="18" charset="2"/>
              </a:endParaRPr>
            </a:p>
          </p:txBody>
        </p:sp>
        <p:sp>
          <p:nvSpPr>
            <p:cNvPr id="40985" name="Oval 24"/>
            <p:cNvSpPr>
              <a:spLocks noChangeArrowheads="1"/>
            </p:cNvSpPr>
            <p:nvPr/>
          </p:nvSpPr>
          <p:spPr bwMode="auto">
            <a:xfrm>
              <a:off x="2026" y="3238"/>
              <a:ext cx="542" cy="294"/>
            </a:xfrm>
            <a:prstGeom prst="ellipse">
              <a:avLst/>
            </a:prstGeom>
            <a:solidFill>
              <a:srgbClr val="808080"/>
            </a:solidFill>
            <a:ln w="25400">
              <a:solidFill>
                <a:schemeClr val="tx1"/>
              </a:solidFill>
              <a:round/>
              <a:headEnd/>
              <a:tailEnd/>
            </a:ln>
          </p:spPr>
          <p:txBody>
            <a:bodyPr wrap="none" anchor="ctr"/>
            <a:lstStyle/>
            <a:p>
              <a:pPr algn="ctr"/>
              <a:endParaRPr lang="en-US" sz="1200">
                <a:sym typeface="Symbol" pitchFamily="18" charset="2"/>
              </a:endParaRPr>
            </a:p>
          </p:txBody>
        </p:sp>
        <p:sp>
          <p:nvSpPr>
            <p:cNvPr id="40986" name="Text Box 25"/>
            <p:cNvSpPr txBox="1">
              <a:spLocks noChangeArrowheads="1"/>
            </p:cNvSpPr>
            <p:nvPr/>
          </p:nvSpPr>
          <p:spPr bwMode="auto">
            <a:xfrm>
              <a:off x="726" y="3575"/>
              <a:ext cx="165" cy="231"/>
            </a:xfrm>
            <a:prstGeom prst="rect">
              <a:avLst/>
            </a:prstGeom>
            <a:noFill/>
            <a:ln w="9525">
              <a:noFill/>
              <a:miter lim="800000"/>
              <a:headEnd/>
              <a:tailEnd/>
            </a:ln>
          </p:spPr>
          <p:txBody>
            <a:bodyPr wrap="none">
              <a:spAutoFit/>
            </a:bodyPr>
            <a:lstStyle/>
            <a:p>
              <a:r>
                <a:rPr lang="en-US">
                  <a:latin typeface="Monotype Corsiva" pitchFamily="66" charset="0"/>
                </a:rPr>
                <a:t>e</a:t>
              </a:r>
            </a:p>
          </p:txBody>
        </p:sp>
        <p:sp>
          <p:nvSpPr>
            <p:cNvPr id="40987" name="Text Box 26"/>
            <p:cNvSpPr txBox="1">
              <a:spLocks noChangeArrowheads="1"/>
            </p:cNvSpPr>
            <p:nvPr/>
          </p:nvSpPr>
          <p:spPr bwMode="auto">
            <a:xfrm>
              <a:off x="1461" y="3575"/>
              <a:ext cx="162" cy="231"/>
            </a:xfrm>
            <a:prstGeom prst="rect">
              <a:avLst/>
            </a:prstGeom>
            <a:noFill/>
            <a:ln w="9525">
              <a:noFill/>
              <a:miter lim="800000"/>
              <a:headEnd/>
              <a:tailEnd/>
            </a:ln>
          </p:spPr>
          <p:txBody>
            <a:bodyPr wrap="none">
              <a:spAutoFit/>
            </a:bodyPr>
            <a:lstStyle/>
            <a:p>
              <a:r>
                <a:rPr lang="en-US">
                  <a:latin typeface="Monotype Corsiva" pitchFamily="66" charset="0"/>
                </a:rPr>
                <a:t>f</a:t>
              </a:r>
            </a:p>
          </p:txBody>
        </p:sp>
        <p:sp>
          <p:nvSpPr>
            <p:cNvPr id="40988" name="Text Box 27"/>
            <p:cNvSpPr txBox="1">
              <a:spLocks noChangeArrowheads="1"/>
            </p:cNvSpPr>
            <p:nvPr/>
          </p:nvSpPr>
          <p:spPr bwMode="auto">
            <a:xfrm>
              <a:off x="2196" y="3575"/>
              <a:ext cx="174" cy="231"/>
            </a:xfrm>
            <a:prstGeom prst="rect">
              <a:avLst/>
            </a:prstGeom>
            <a:noFill/>
            <a:ln w="9525">
              <a:noFill/>
              <a:miter lim="800000"/>
              <a:headEnd/>
              <a:tailEnd/>
            </a:ln>
          </p:spPr>
          <p:txBody>
            <a:bodyPr wrap="none">
              <a:spAutoFit/>
            </a:bodyPr>
            <a:lstStyle/>
            <a:p>
              <a:r>
                <a:rPr lang="en-US">
                  <a:latin typeface="Monotype Corsiva" pitchFamily="66" charset="0"/>
                </a:rPr>
                <a:t>g</a:t>
              </a:r>
            </a:p>
          </p:txBody>
        </p:sp>
        <p:sp>
          <p:nvSpPr>
            <p:cNvPr id="40989" name="Text Box 28"/>
            <p:cNvSpPr txBox="1">
              <a:spLocks noChangeArrowheads="1"/>
            </p:cNvSpPr>
            <p:nvPr/>
          </p:nvSpPr>
          <p:spPr bwMode="auto">
            <a:xfrm>
              <a:off x="2921" y="3575"/>
              <a:ext cx="179" cy="231"/>
            </a:xfrm>
            <a:prstGeom prst="rect">
              <a:avLst/>
            </a:prstGeom>
            <a:noFill/>
            <a:ln w="9525">
              <a:noFill/>
              <a:miter lim="800000"/>
              <a:headEnd/>
              <a:tailEnd/>
            </a:ln>
          </p:spPr>
          <p:txBody>
            <a:bodyPr wrap="none">
              <a:spAutoFit/>
            </a:bodyPr>
            <a:lstStyle/>
            <a:p>
              <a:r>
                <a:rPr lang="en-US">
                  <a:latin typeface="Monotype Corsiva" pitchFamily="66" charset="0"/>
                </a:rPr>
                <a:t>h</a:t>
              </a:r>
            </a:p>
          </p:txBody>
        </p:sp>
        <p:sp>
          <p:nvSpPr>
            <p:cNvPr id="40990" name="Line 29"/>
            <p:cNvSpPr>
              <a:spLocks noChangeShapeType="1"/>
            </p:cNvSpPr>
            <p:nvPr/>
          </p:nvSpPr>
          <p:spPr bwMode="auto">
            <a:xfrm>
              <a:off x="1068" y="2834"/>
              <a:ext cx="216" cy="0"/>
            </a:xfrm>
            <a:prstGeom prst="line">
              <a:avLst/>
            </a:prstGeom>
            <a:noFill/>
            <a:ln w="57150">
              <a:solidFill>
                <a:srgbClr val="333333"/>
              </a:solidFill>
              <a:round/>
              <a:headEnd type="triangle" w="med" len="med"/>
              <a:tailEnd/>
            </a:ln>
          </p:spPr>
          <p:txBody>
            <a:bodyPr/>
            <a:lstStyle/>
            <a:p>
              <a:endParaRPr lang="en-US"/>
            </a:p>
          </p:txBody>
        </p:sp>
        <p:sp>
          <p:nvSpPr>
            <p:cNvPr id="40991" name="Line 30"/>
            <p:cNvSpPr>
              <a:spLocks noChangeShapeType="1"/>
            </p:cNvSpPr>
            <p:nvPr/>
          </p:nvSpPr>
          <p:spPr bwMode="auto">
            <a:xfrm>
              <a:off x="1826" y="2834"/>
              <a:ext cx="216" cy="0"/>
            </a:xfrm>
            <a:prstGeom prst="line">
              <a:avLst/>
            </a:prstGeom>
            <a:noFill/>
            <a:ln w="9525">
              <a:solidFill>
                <a:schemeClr val="tx1"/>
              </a:solidFill>
              <a:round/>
              <a:headEnd type="triangle" w="med" len="med"/>
              <a:tailEnd/>
            </a:ln>
          </p:spPr>
          <p:txBody>
            <a:bodyPr/>
            <a:lstStyle/>
            <a:p>
              <a:endParaRPr lang="en-US"/>
            </a:p>
          </p:txBody>
        </p:sp>
        <p:sp>
          <p:nvSpPr>
            <p:cNvPr id="40992" name="Line 31"/>
            <p:cNvSpPr>
              <a:spLocks noChangeShapeType="1"/>
            </p:cNvSpPr>
            <p:nvPr/>
          </p:nvSpPr>
          <p:spPr bwMode="auto">
            <a:xfrm>
              <a:off x="1080" y="3385"/>
              <a:ext cx="216" cy="0"/>
            </a:xfrm>
            <a:prstGeom prst="line">
              <a:avLst/>
            </a:prstGeom>
            <a:noFill/>
            <a:ln w="9525">
              <a:solidFill>
                <a:schemeClr val="tx1"/>
              </a:solidFill>
              <a:round/>
              <a:headEnd type="triangle" w="med" len="med"/>
              <a:tailEnd/>
            </a:ln>
          </p:spPr>
          <p:txBody>
            <a:bodyPr/>
            <a:lstStyle/>
            <a:p>
              <a:endParaRPr lang="en-US"/>
            </a:p>
          </p:txBody>
        </p:sp>
        <p:sp>
          <p:nvSpPr>
            <p:cNvPr id="40993" name="Line 32"/>
            <p:cNvSpPr>
              <a:spLocks noChangeShapeType="1"/>
            </p:cNvSpPr>
            <p:nvPr/>
          </p:nvSpPr>
          <p:spPr bwMode="auto">
            <a:xfrm>
              <a:off x="2567" y="3385"/>
              <a:ext cx="216" cy="0"/>
            </a:xfrm>
            <a:prstGeom prst="line">
              <a:avLst/>
            </a:prstGeom>
            <a:noFill/>
            <a:ln w="9525">
              <a:solidFill>
                <a:schemeClr val="tx1"/>
              </a:solidFill>
              <a:round/>
              <a:headEnd type="triangle" w="med" len="med"/>
              <a:tailEnd/>
            </a:ln>
          </p:spPr>
          <p:txBody>
            <a:bodyPr/>
            <a:lstStyle/>
            <a:p>
              <a:endParaRPr lang="en-US"/>
            </a:p>
          </p:txBody>
        </p:sp>
        <p:sp>
          <p:nvSpPr>
            <p:cNvPr id="40994" name="Line 33"/>
            <p:cNvSpPr>
              <a:spLocks noChangeShapeType="1"/>
            </p:cNvSpPr>
            <p:nvPr/>
          </p:nvSpPr>
          <p:spPr bwMode="auto">
            <a:xfrm flipV="1">
              <a:off x="780" y="2985"/>
              <a:ext cx="0" cy="252"/>
            </a:xfrm>
            <a:prstGeom prst="line">
              <a:avLst/>
            </a:prstGeom>
            <a:noFill/>
            <a:ln w="57150">
              <a:solidFill>
                <a:srgbClr val="333333"/>
              </a:solidFill>
              <a:round/>
              <a:headEnd type="triangle" w="med" len="med"/>
              <a:tailEnd/>
            </a:ln>
          </p:spPr>
          <p:txBody>
            <a:bodyPr/>
            <a:lstStyle/>
            <a:p>
              <a:endParaRPr lang="en-US"/>
            </a:p>
          </p:txBody>
        </p:sp>
        <p:sp>
          <p:nvSpPr>
            <p:cNvPr id="40995" name="Line 34"/>
            <p:cNvSpPr>
              <a:spLocks noChangeShapeType="1"/>
            </p:cNvSpPr>
            <p:nvPr/>
          </p:nvSpPr>
          <p:spPr bwMode="auto">
            <a:xfrm flipV="1">
              <a:off x="1533" y="2982"/>
              <a:ext cx="0" cy="252"/>
            </a:xfrm>
            <a:prstGeom prst="line">
              <a:avLst/>
            </a:prstGeom>
            <a:noFill/>
            <a:ln w="9525">
              <a:solidFill>
                <a:schemeClr val="tx1"/>
              </a:solidFill>
              <a:round/>
              <a:headEnd/>
              <a:tailEnd type="triangle" w="med" len="med"/>
            </a:ln>
          </p:spPr>
          <p:txBody>
            <a:bodyPr/>
            <a:lstStyle/>
            <a:p>
              <a:endParaRPr lang="en-US"/>
            </a:p>
          </p:txBody>
        </p:sp>
        <p:sp>
          <p:nvSpPr>
            <p:cNvPr id="40996" name="Line 35"/>
            <p:cNvSpPr>
              <a:spLocks noChangeShapeType="1"/>
            </p:cNvSpPr>
            <p:nvPr/>
          </p:nvSpPr>
          <p:spPr bwMode="auto">
            <a:xfrm flipV="1">
              <a:off x="2304" y="2988"/>
              <a:ext cx="0" cy="252"/>
            </a:xfrm>
            <a:prstGeom prst="line">
              <a:avLst/>
            </a:prstGeom>
            <a:noFill/>
            <a:ln w="9525">
              <a:solidFill>
                <a:schemeClr val="tx1"/>
              </a:solidFill>
              <a:round/>
              <a:headEnd/>
              <a:tailEnd type="triangle" w="med" len="med"/>
            </a:ln>
          </p:spPr>
          <p:txBody>
            <a:bodyPr/>
            <a:lstStyle/>
            <a:p>
              <a:endParaRPr lang="en-US"/>
            </a:p>
          </p:txBody>
        </p:sp>
        <p:sp>
          <p:nvSpPr>
            <p:cNvPr id="40997" name="Line 36"/>
            <p:cNvSpPr>
              <a:spLocks noChangeShapeType="1"/>
            </p:cNvSpPr>
            <p:nvPr/>
          </p:nvSpPr>
          <p:spPr bwMode="auto">
            <a:xfrm flipV="1">
              <a:off x="3044" y="2985"/>
              <a:ext cx="0" cy="252"/>
            </a:xfrm>
            <a:prstGeom prst="line">
              <a:avLst/>
            </a:prstGeom>
            <a:noFill/>
            <a:ln w="9525">
              <a:solidFill>
                <a:schemeClr val="tx1"/>
              </a:solidFill>
              <a:round/>
              <a:headEnd/>
              <a:tailEnd type="triangle" w="med" len="med"/>
            </a:ln>
          </p:spPr>
          <p:txBody>
            <a:bodyPr/>
            <a:lstStyle/>
            <a:p>
              <a:endParaRPr lang="en-US"/>
            </a:p>
          </p:txBody>
        </p:sp>
        <p:sp>
          <p:nvSpPr>
            <p:cNvPr id="40998" name="Freeform 37"/>
            <p:cNvSpPr>
              <a:spLocks/>
            </p:cNvSpPr>
            <p:nvPr/>
          </p:nvSpPr>
          <p:spPr bwMode="auto">
            <a:xfrm>
              <a:off x="1747" y="3216"/>
              <a:ext cx="369" cy="66"/>
            </a:xfrm>
            <a:custGeom>
              <a:avLst/>
              <a:gdLst>
                <a:gd name="T0" fmla="*/ 0 w 369"/>
                <a:gd name="T1" fmla="*/ 66 h 66"/>
                <a:gd name="T2" fmla="*/ 135 w 369"/>
                <a:gd name="T3" fmla="*/ 8 h 66"/>
                <a:gd name="T4" fmla="*/ 257 w 369"/>
                <a:gd name="T5" fmla="*/ 17 h 66"/>
                <a:gd name="T6" fmla="*/ 369 w 369"/>
                <a:gd name="T7" fmla="*/ 66 h 66"/>
                <a:gd name="T8" fmla="*/ 0 60000 65536"/>
                <a:gd name="T9" fmla="*/ 0 60000 65536"/>
                <a:gd name="T10" fmla="*/ 0 60000 65536"/>
                <a:gd name="T11" fmla="*/ 0 60000 65536"/>
                <a:gd name="T12" fmla="*/ 0 w 369"/>
                <a:gd name="T13" fmla="*/ 0 h 66"/>
                <a:gd name="T14" fmla="*/ 369 w 369"/>
                <a:gd name="T15" fmla="*/ 66 h 66"/>
              </a:gdLst>
              <a:ahLst/>
              <a:cxnLst>
                <a:cxn ang="T8">
                  <a:pos x="T0" y="T1"/>
                </a:cxn>
                <a:cxn ang="T9">
                  <a:pos x="T2" y="T3"/>
                </a:cxn>
                <a:cxn ang="T10">
                  <a:pos x="T4" y="T5"/>
                </a:cxn>
                <a:cxn ang="T11">
                  <a:pos x="T6" y="T7"/>
                </a:cxn>
              </a:cxnLst>
              <a:rect l="T12" t="T13" r="T14" b="T15"/>
              <a:pathLst>
                <a:path w="369" h="66">
                  <a:moveTo>
                    <a:pt x="0" y="66"/>
                  </a:moveTo>
                  <a:cubicBezTo>
                    <a:pt x="46" y="41"/>
                    <a:pt x="92" y="16"/>
                    <a:pt x="135" y="8"/>
                  </a:cubicBezTo>
                  <a:cubicBezTo>
                    <a:pt x="178" y="0"/>
                    <a:pt x="218" y="7"/>
                    <a:pt x="257" y="17"/>
                  </a:cubicBezTo>
                  <a:cubicBezTo>
                    <a:pt x="296" y="27"/>
                    <a:pt x="332" y="46"/>
                    <a:pt x="369" y="66"/>
                  </a:cubicBezTo>
                </a:path>
              </a:pathLst>
            </a:custGeom>
            <a:noFill/>
            <a:ln w="53975">
              <a:solidFill>
                <a:srgbClr val="333333"/>
              </a:solidFill>
              <a:round/>
              <a:headEnd type="triangle" w="med" len="med"/>
              <a:tailEnd/>
            </a:ln>
          </p:spPr>
          <p:txBody>
            <a:bodyPr/>
            <a:lstStyle/>
            <a:p>
              <a:endParaRPr lang="en-US"/>
            </a:p>
          </p:txBody>
        </p:sp>
        <p:sp>
          <p:nvSpPr>
            <p:cNvPr id="40999" name="Freeform 38"/>
            <p:cNvSpPr>
              <a:spLocks/>
            </p:cNvSpPr>
            <p:nvPr/>
          </p:nvSpPr>
          <p:spPr bwMode="auto">
            <a:xfrm>
              <a:off x="2482" y="2660"/>
              <a:ext cx="369" cy="66"/>
            </a:xfrm>
            <a:custGeom>
              <a:avLst/>
              <a:gdLst>
                <a:gd name="T0" fmla="*/ 0 w 369"/>
                <a:gd name="T1" fmla="*/ 66 h 66"/>
                <a:gd name="T2" fmla="*/ 135 w 369"/>
                <a:gd name="T3" fmla="*/ 8 h 66"/>
                <a:gd name="T4" fmla="*/ 257 w 369"/>
                <a:gd name="T5" fmla="*/ 17 h 66"/>
                <a:gd name="T6" fmla="*/ 369 w 369"/>
                <a:gd name="T7" fmla="*/ 66 h 66"/>
                <a:gd name="T8" fmla="*/ 0 60000 65536"/>
                <a:gd name="T9" fmla="*/ 0 60000 65536"/>
                <a:gd name="T10" fmla="*/ 0 60000 65536"/>
                <a:gd name="T11" fmla="*/ 0 60000 65536"/>
                <a:gd name="T12" fmla="*/ 0 w 369"/>
                <a:gd name="T13" fmla="*/ 0 h 66"/>
                <a:gd name="T14" fmla="*/ 369 w 369"/>
                <a:gd name="T15" fmla="*/ 66 h 66"/>
              </a:gdLst>
              <a:ahLst/>
              <a:cxnLst>
                <a:cxn ang="T8">
                  <a:pos x="T0" y="T1"/>
                </a:cxn>
                <a:cxn ang="T9">
                  <a:pos x="T2" y="T3"/>
                </a:cxn>
                <a:cxn ang="T10">
                  <a:pos x="T4" y="T5"/>
                </a:cxn>
                <a:cxn ang="T11">
                  <a:pos x="T6" y="T7"/>
                </a:cxn>
              </a:cxnLst>
              <a:rect l="T12" t="T13" r="T14" b="T15"/>
              <a:pathLst>
                <a:path w="369" h="66">
                  <a:moveTo>
                    <a:pt x="0" y="66"/>
                  </a:moveTo>
                  <a:cubicBezTo>
                    <a:pt x="46" y="41"/>
                    <a:pt x="92" y="16"/>
                    <a:pt x="135" y="8"/>
                  </a:cubicBezTo>
                  <a:cubicBezTo>
                    <a:pt x="178" y="0"/>
                    <a:pt x="218" y="7"/>
                    <a:pt x="257" y="17"/>
                  </a:cubicBezTo>
                  <a:cubicBezTo>
                    <a:pt x="296" y="27"/>
                    <a:pt x="332" y="46"/>
                    <a:pt x="369" y="66"/>
                  </a:cubicBezTo>
                </a:path>
              </a:pathLst>
            </a:custGeom>
            <a:noFill/>
            <a:ln w="9525">
              <a:solidFill>
                <a:schemeClr val="tx1"/>
              </a:solidFill>
              <a:round/>
              <a:headEnd type="triangle" w="med" len="med"/>
              <a:tailEnd/>
            </a:ln>
          </p:spPr>
          <p:txBody>
            <a:bodyPr/>
            <a:lstStyle/>
            <a:p>
              <a:endParaRPr lang="en-US"/>
            </a:p>
          </p:txBody>
        </p:sp>
        <p:sp>
          <p:nvSpPr>
            <p:cNvPr id="41000" name="Freeform 39"/>
            <p:cNvSpPr>
              <a:spLocks/>
            </p:cNvSpPr>
            <p:nvPr/>
          </p:nvSpPr>
          <p:spPr bwMode="auto">
            <a:xfrm flipV="1">
              <a:off x="2493" y="2949"/>
              <a:ext cx="369" cy="66"/>
            </a:xfrm>
            <a:custGeom>
              <a:avLst/>
              <a:gdLst>
                <a:gd name="T0" fmla="*/ 0 w 369"/>
                <a:gd name="T1" fmla="*/ 66 h 66"/>
                <a:gd name="T2" fmla="*/ 135 w 369"/>
                <a:gd name="T3" fmla="*/ 8 h 66"/>
                <a:gd name="T4" fmla="*/ 257 w 369"/>
                <a:gd name="T5" fmla="*/ 17 h 66"/>
                <a:gd name="T6" fmla="*/ 369 w 369"/>
                <a:gd name="T7" fmla="*/ 66 h 66"/>
                <a:gd name="T8" fmla="*/ 0 60000 65536"/>
                <a:gd name="T9" fmla="*/ 0 60000 65536"/>
                <a:gd name="T10" fmla="*/ 0 60000 65536"/>
                <a:gd name="T11" fmla="*/ 0 60000 65536"/>
                <a:gd name="T12" fmla="*/ 0 w 369"/>
                <a:gd name="T13" fmla="*/ 0 h 66"/>
                <a:gd name="T14" fmla="*/ 369 w 369"/>
                <a:gd name="T15" fmla="*/ 66 h 66"/>
              </a:gdLst>
              <a:ahLst/>
              <a:cxnLst>
                <a:cxn ang="T8">
                  <a:pos x="T0" y="T1"/>
                </a:cxn>
                <a:cxn ang="T9">
                  <a:pos x="T2" y="T3"/>
                </a:cxn>
                <a:cxn ang="T10">
                  <a:pos x="T4" y="T5"/>
                </a:cxn>
                <a:cxn ang="T11">
                  <a:pos x="T6" y="T7"/>
                </a:cxn>
              </a:cxnLst>
              <a:rect l="T12" t="T13" r="T14" b="T15"/>
              <a:pathLst>
                <a:path w="369" h="66">
                  <a:moveTo>
                    <a:pt x="0" y="66"/>
                  </a:moveTo>
                  <a:cubicBezTo>
                    <a:pt x="46" y="41"/>
                    <a:pt x="92" y="16"/>
                    <a:pt x="135" y="8"/>
                  </a:cubicBezTo>
                  <a:cubicBezTo>
                    <a:pt x="178" y="0"/>
                    <a:pt x="218" y="7"/>
                    <a:pt x="257" y="17"/>
                  </a:cubicBezTo>
                  <a:cubicBezTo>
                    <a:pt x="296" y="27"/>
                    <a:pt x="332" y="46"/>
                    <a:pt x="369" y="66"/>
                  </a:cubicBezTo>
                </a:path>
              </a:pathLst>
            </a:custGeom>
            <a:noFill/>
            <a:ln w="57150">
              <a:solidFill>
                <a:srgbClr val="333333"/>
              </a:solidFill>
              <a:round/>
              <a:headEnd/>
              <a:tailEnd type="triangle" w="med" len="med"/>
            </a:ln>
          </p:spPr>
          <p:txBody>
            <a:bodyPr/>
            <a:lstStyle/>
            <a:p>
              <a:endParaRPr lang="en-US"/>
            </a:p>
          </p:txBody>
        </p:sp>
        <p:sp>
          <p:nvSpPr>
            <p:cNvPr id="41001" name="Freeform 40"/>
            <p:cNvSpPr>
              <a:spLocks/>
            </p:cNvSpPr>
            <p:nvPr/>
          </p:nvSpPr>
          <p:spPr bwMode="auto">
            <a:xfrm flipV="1">
              <a:off x="1730" y="3486"/>
              <a:ext cx="369" cy="66"/>
            </a:xfrm>
            <a:custGeom>
              <a:avLst/>
              <a:gdLst>
                <a:gd name="T0" fmla="*/ 0 w 369"/>
                <a:gd name="T1" fmla="*/ 66 h 66"/>
                <a:gd name="T2" fmla="*/ 135 w 369"/>
                <a:gd name="T3" fmla="*/ 8 h 66"/>
                <a:gd name="T4" fmla="*/ 257 w 369"/>
                <a:gd name="T5" fmla="*/ 17 h 66"/>
                <a:gd name="T6" fmla="*/ 369 w 369"/>
                <a:gd name="T7" fmla="*/ 66 h 66"/>
                <a:gd name="T8" fmla="*/ 0 60000 65536"/>
                <a:gd name="T9" fmla="*/ 0 60000 65536"/>
                <a:gd name="T10" fmla="*/ 0 60000 65536"/>
                <a:gd name="T11" fmla="*/ 0 60000 65536"/>
                <a:gd name="T12" fmla="*/ 0 w 369"/>
                <a:gd name="T13" fmla="*/ 0 h 66"/>
                <a:gd name="T14" fmla="*/ 369 w 369"/>
                <a:gd name="T15" fmla="*/ 66 h 66"/>
              </a:gdLst>
              <a:ahLst/>
              <a:cxnLst>
                <a:cxn ang="T8">
                  <a:pos x="T0" y="T1"/>
                </a:cxn>
                <a:cxn ang="T9">
                  <a:pos x="T2" y="T3"/>
                </a:cxn>
                <a:cxn ang="T10">
                  <a:pos x="T4" y="T5"/>
                </a:cxn>
                <a:cxn ang="T11">
                  <a:pos x="T6" y="T7"/>
                </a:cxn>
              </a:cxnLst>
              <a:rect l="T12" t="T13" r="T14" b="T15"/>
              <a:pathLst>
                <a:path w="369" h="66">
                  <a:moveTo>
                    <a:pt x="0" y="66"/>
                  </a:moveTo>
                  <a:cubicBezTo>
                    <a:pt x="46" y="41"/>
                    <a:pt x="92" y="16"/>
                    <a:pt x="135" y="8"/>
                  </a:cubicBezTo>
                  <a:cubicBezTo>
                    <a:pt x="178" y="0"/>
                    <a:pt x="218" y="7"/>
                    <a:pt x="257" y="17"/>
                  </a:cubicBezTo>
                  <a:cubicBezTo>
                    <a:pt x="296" y="27"/>
                    <a:pt x="332" y="46"/>
                    <a:pt x="369" y="66"/>
                  </a:cubicBezTo>
                </a:path>
              </a:pathLst>
            </a:custGeom>
            <a:noFill/>
            <a:ln w="9525">
              <a:solidFill>
                <a:schemeClr val="tx1"/>
              </a:solidFill>
              <a:round/>
              <a:headEnd/>
              <a:tailEnd type="triangle" w="med" len="med"/>
            </a:ln>
          </p:spPr>
          <p:txBody>
            <a:bodyPr/>
            <a:lstStyle/>
            <a:p>
              <a:endParaRPr lang="en-US"/>
            </a:p>
          </p:txBody>
        </p:sp>
        <p:sp>
          <p:nvSpPr>
            <p:cNvPr id="41002" name="Line 41"/>
            <p:cNvSpPr>
              <a:spLocks noChangeShapeType="1"/>
            </p:cNvSpPr>
            <p:nvPr/>
          </p:nvSpPr>
          <p:spPr bwMode="auto">
            <a:xfrm flipH="1">
              <a:off x="991" y="2949"/>
              <a:ext cx="374" cy="329"/>
            </a:xfrm>
            <a:prstGeom prst="line">
              <a:avLst/>
            </a:prstGeom>
            <a:noFill/>
            <a:ln w="9525">
              <a:solidFill>
                <a:schemeClr val="tx1"/>
              </a:solidFill>
              <a:round/>
              <a:headEnd type="triangle" w="med" len="med"/>
              <a:tailEnd/>
            </a:ln>
          </p:spPr>
          <p:txBody>
            <a:bodyPr/>
            <a:lstStyle/>
            <a:p>
              <a:endParaRPr lang="en-US"/>
            </a:p>
          </p:txBody>
        </p:sp>
        <p:sp>
          <p:nvSpPr>
            <p:cNvPr id="41003" name="Freeform 42"/>
            <p:cNvSpPr>
              <a:spLocks/>
            </p:cNvSpPr>
            <p:nvPr/>
          </p:nvSpPr>
          <p:spPr bwMode="auto">
            <a:xfrm>
              <a:off x="3267" y="3294"/>
              <a:ext cx="271" cy="234"/>
            </a:xfrm>
            <a:custGeom>
              <a:avLst/>
              <a:gdLst>
                <a:gd name="T0" fmla="*/ 0 w 271"/>
                <a:gd name="T1" fmla="*/ 185 h 234"/>
                <a:gd name="T2" fmla="*/ 189 w 271"/>
                <a:gd name="T3" fmla="*/ 221 h 234"/>
                <a:gd name="T4" fmla="*/ 270 w 271"/>
                <a:gd name="T5" fmla="*/ 104 h 234"/>
                <a:gd name="T6" fmla="*/ 198 w 271"/>
                <a:gd name="T7" fmla="*/ 9 h 234"/>
                <a:gd name="T8" fmla="*/ 32 w 271"/>
                <a:gd name="T9" fmla="*/ 50 h 234"/>
                <a:gd name="T10" fmla="*/ 0 60000 65536"/>
                <a:gd name="T11" fmla="*/ 0 60000 65536"/>
                <a:gd name="T12" fmla="*/ 0 60000 65536"/>
                <a:gd name="T13" fmla="*/ 0 60000 65536"/>
                <a:gd name="T14" fmla="*/ 0 60000 65536"/>
                <a:gd name="T15" fmla="*/ 0 w 271"/>
                <a:gd name="T16" fmla="*/ 0 h 234"/>
                <a:gd name="T17" fmla="*/ 271 w 271"/>
                <a:gd name="T18" fmla="*/ 234 h 234"/>
              </a:gdLst>
              <a:ahLst/>
              <a:cxnLst>
                <a:cxn ang="T10">
                  <a:pos x="T0" y="T1"/>
                </a:cxn>
                <a:cxn ang="T11">
                  <a:pos x="T2" y="T3"/>
                </a:cxn>
                <a:cxn ang="T12">
                  <a:pos x="T4" y="T5"/>
                </a:cxn>
                <a:cxn ang="T13">
                  <a:pos x="T6" y="T7"/>
                </a:cxn>
                <a:cxn ang="T14">
                  <a:pos x="T8" y="T9"/>
                </a:cxn>
              </a:cxnLst>
              <a:rect l="T15" t="T16" r="T17" b="T18"/>
              <a:pathLst>
                <a:path w="271" h="234">
                  <a:moveTo>
                    <a:pt x="0" y="185"/>
                  </a:moveTo>
                  <a:cubicBezTo>
                    <a:pt x="72" y="209"/>
                    <a:pt x="144" y="234"/>
                    <a:pt x="189" y="221"/>
                  </a:cubicBezTo>
                  <a:cubicBezTo>
                    <a:pt x="234" y="208"/>
                    <a:pt x="269" y="139"/>
                    <a:pt x="270" y="104"/>
                  </a:cubicBezTo>
                  <a:cubicBezTo>
                    <a:pt x="271" y="69"/>
                    <a:pt x="238" y="18"/>
                    <a:pt x="198" y="9"/>
                  </a:cubicBezTo>
                  <a:cubicBezTo>
                    <a:pt x="158" y="0"/>
                    <a:pt x="95" y="25"/>
                    <a:pt x="32" y="50"/>
                  </a:cubicBezTo>
                </a:path>
              </a:pathLst>
            </a:custGeom>
            <a:noFill/>
            <a:ln w="9525">
              <a:solidFill>
                <a:schemeClr val="tx1"/>
              </a:solidFill>
              <a:round/>
              <a:headEnd type="triangle" w="med" len="med"/>
              <a:tailEnd/>
            </a:ln>
          </p:spPr>
          <p:txBody>
            <a:bodyPr/>
            <a:lstStyle/>
            <a:p>
              <a:endParaRPr lang="en-US"/>
            </a:p>
          </p:txBody>
        </p:sp>
      </p:grpSp>
      <p:sp>
        <p:nvSpPr>
          <p:cNvPr id="735275" name="Rectangle 43"/>
          <p:cNvSpPr>
            <a:spLocks noChangeArrowheads="1"/>
          </p:cNvSpPr>
          <p:nvPr/>
        </p:nvSpPr>
        <p:spPr bwMode="auto">
          <a:xfrm>
            <a:off x="5568950" y="3443288"/>
            <a:ext cx="3322638" cy="2911475"/>
          </a:xfrm>
          <a:prstGeom prst="rect">
            <a:avLst/>
          </a:prstGeom>
          <a:noFill/>
          <a:ln w="9525">
            <a:noFill/>
            <a:miter lim="800000"/>
            <a:headEnd/>
            <a:tailEnd/>
          </a:ln>
        </p:spPr>
        <p:txBody>
          <a:bodyPr/>
          <a:lstStyle/>
          <a:p>
            <a:pPr marL="342900" indent="-342900">
              <a:spcBef>
                <a:spcPct val="20000"/>
              </a:spcBef>
              <a:buFontTx/>
              <a:buChar char="•"/>
            </a:pPr>
            <a:r>
              <a:rPr lang="en-US" sz="2400">
                <a:solidFill>
                  <a:schemeClr val="accent2"/>
                </a:solidFill>
                <a:sym typeface="Symbol" pitchFamily="18" charset="2"/>
              </a:rPr>
              <a:t>Since</a:t>
            </a:r>
            <a:r>
              <a:rPr lang="en-US" sz="2400">
                <a:solidFill>
                  <a:schemeClr val="accent2"/>
                </a:solidFill>
                <a:latin typeface="Comic Sans MS" pitchFamily="66" charset="0"/>
                <a:sym typeface="Symbol" pitchFamily="18" charset="2"/>
              </a:rPr>
              <a:t> (c, b) </a:t>
            </a:r>
            <a:r>
              <a:rPr lang="en-US" sz="2400">
                <a:solidFill>
                  <a:schemeClr val="accent2"/>
                </a:solidFill>
                <a:sym typeface="Symbol" pitchFamily="18" charset="2"/>
              </a:rPr>
              <a:t> E</a:t>
            </a:r>
            <a:r>
              <a:rPr lang="en-US" sz="2400" baseline="30000">
                <a:solidFill>
                  <a:schemeClr val="accent2"/>
                </a:solidFill>
                <a:sym typeface="Symbol" pitchFamily="18" charset="2"/>
              </a:rPr>
              <a:t>T</a:t>
            </a:r>
            <a:r>
              <a:rPr lang="en-US" sz="2400">
                <a:solidFill>
                  <a:schemeClr val="accent2"/>
                </a:solidFill>
                <a:sym typeface="Symbol" pitchFamily="18" charset="2"/>
              </a:rPr>
              <a:t>  </a:t>
            </a:r>
            <a:r>
              <a:rPr lang="en-US" sz="2400">
                <a:solidFill>
                  <a:schemeClr val="accent2"/>
                </a:solidFill>
                <a:latin typeface="Comic Sans MS" pitchFamily="66" charset="0"/>
                <a:sym typeface="Symbol" pitchFamily="18" charset="2"/>
              </a:rPr>
              <a:t>(b, c) </a:t>
            </a:r>
            <a:r>
              <a:rPr lang="en-US" sz="2400">
                <a:solidFill>
                  <a:schemeClr val="accent2"/>
                </a:solidFill>
                <a:sym typeface="Symbol" pitchFamily="18" charset="2"/>
              </a:rPr>
              <a:t> E</a:t>
            </a:r>
          </a:p>
          <a:p>
            <a:pPr marL="342900" indent="-342900">
              <a:spcBef>
                <a:spcPct val="20000"/>
              </a:spcBef>
              <a:buFontTx/>
              <a:buChar char="•"/>
            </a:pPr>
            <a:r>
              <a:rPr lang="en-US" sz="2400">
                <a:solidFill>
                  <a:schemeClr val="accent2"/>
                </a:solidFill>
                <a:sym typeface="Symbol" pitchFamily="18" charset="2"/>
              </a:rPr>
              <a:t>From previous lemma:</a:t>
            </a:r>
          </a:p>
          <a:p>
            <a:pPr marL="342900" indent="-342900">
              <a:spcBef>
                <a:spcPct val="20000"/>
              </a:spcBef>
            </a:pPr>
            <a:r>
              <a:rPr lang="en-US" sz="2400">
                <a:solidFill>
                  <a:schemeClr val="accent2"/>
                </a:solidFill>
                <a:sym typeface="Symbol" pitchFamily="18" charset="2"/>
              </a:rPr>
              <a:t>	f(C</a:t>
            </a:r>
            <a:r>
              <a:rPr lang="en-US" sz="2400" baseline="-25000">
                <a:solidFill>
                  <a:schemeClr val="accent2"/>
                </a:solidFill>
                <a:sym typeface="Symbol" pitchFamily="18" charset="2"/>
              </a:rPr>
              <a:t>1</a:t>
            </a:r>
            <a:r>
              <a:rPr lang="en-US" sz="2400">
                <a:solidFill>
                  <a:schemeClr val="accent2"/>
                </a:solidFill>
                <a:sym typeface="Symbol" pitchFamily="18" charset="2"/>
              </a:rPr>
              <a:t>) &gt; f(C</a:t>
            </a:r>
            <a:r>
              <a:rPr lang="en-US" sz="2400" baseline="-25000">
                <a:solidFill>
                  <a:schemeClr val="accent2"/>
                </a:solidFill>
                <a:sym typeface="Symbol" pitchFamily="18" charset="2"/>
              </a:rPr>
              <a:t>2</a:t>
            </a:r>
            <a:r>
              <a:rPr lang="en-US" sz="2400">
                <a:solidFill>
                  <a:schemeClr val="accent2"/>
                </a:solidFill>
                <a:sym typeface="Symbol" pitchFamily="18" charset="2"/>
              </a:rPr>
              <a:t>)</a:t>
            </a:r>
          </a:p>
          <a:p>
            <a:pPr marL="342900" indent="-342900">
              <a:spcBef>
                <a:spcPct val="20000"/>
              </a:spcBef>
            </a:pPr>
            <a:r>
              <a:rPr lang="en-US" sz="2400">
                <a:solidFill>
                  <a:schemeClr val="accent2"/>
                </a:solidFill>
                <a:sym typeface="Symbol" pitchFamily="18" charset="2"/>
              </a:rPr>
              <a:t>	f(C’) &gt; f(C)</a:t>
            </a:r>
          </a:p>
          <a:p>
            <a:pPr marL="342900" indent="-342900">
              <a:spcBef>
                <a:spcPct val="20000"/>
              </a:spcBef>
            </a:pPr>
            <a:r>
              <a:rPr lang="en-US" sz="2400">
                <a:sym typeface="Symbol" pitchFamily="18" charset="2"/>
              </a:rPr>
              <a:t>	</a:t>
            </a:r>
            <a:r>
              <a:rPr lang="en-US" sz="2400">
                <a:solidFill>
                  <a:schemeClr val="accent2"/>
                </a:solidFill>
                <a:sym typeface="Symbol" pitchFamily="18" charset="2"/>
              </a:rPr>
              <a:t>f(C) &lt; f(C’)</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523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527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35275">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3527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3527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352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sz="3600"/>
              <a:t>Corollary 2</a:t>
            </a:r>
          </a:p>
        </p:txBody>
      </p:sp>
      <p:sp>
        <p:nvSpPr>
          <p:cNvPr id="41987" name="Rectangle 3"/>
          <p:cNvSpPr>
            <a:spLocks noGrp="1" noChangeArrowheads="1"/>
          </p:cNvSpPr>
          <p:nvPr>
            <p:ph idx="1"/>
          </p:nvPr>
        </p:nvSpPr>
        <p:spPr>
          <a:xfrm>
            <a:off x="350838" y="1544638"/>
            <a:ext cx="8229600" cy="2276475"/>
          </a:xfrm>
        </p:spPr>
        <p:txBody>
          <a:bodyPr/>
          <a:lstStyle/>
          <a:p>
            <a:pPr>
              <a:lnSpc>
                <a:spcPct val="90000"/>
              </a:lnSpc>
            </a:pPr>
            <a:r>
              <a:rPr lang="en-US" sz="2800">
                <a:sym typeface="Symbol" pitchFamily="18" charset="2"/>
              </a:rPr>
              <a:t>Each edge in G</a:t>
            </a:r>
            <a:r>
              <a:rPr lang="en-US" sz="2800" baseline="30000">
                <a:sym typeface="Symbol" pitchFamily="18" charset="2"/>
              </a:rPr>
              <a:t>T</a:t>
            </a:r>
            <a:r>
              <a:rPr lang="en-US" sz="2800">
                <a:sym typeface="Symbol" pitchFamily="18" charset="2"/>
              </a:rPr>
              <a:t> that goes </a:t>
            </a:r>
            <a:r>
              <a:rPr lang="en-US" sz="2800">
                <a:solidFill>
                  <a:schemeClr val="accent1"/>
                </a:solidFill>
                <a:sym typeface="Symbol" pitchFamily="18" charset="2"/>
              </a:rPr>
              <a:t>between different components</a:t>
            </a:r>
            <a:r>
              <a:rPr lang="en-US" sz="2800">
                <a:sym typeface="Symbol" pitchFamily="18" charset="2"/>
              </a:rPr>
              <a:t> goes </a:t>
            </a:r>
            <a:r>
              <a:rPr lang="en-US" sz="2800">
                <a:solidFill>
                  <a:srgbClr val="FF0000"/>
                </a:solidFill>
                <a:sym typeface="Symbol" pitchFamily="18" charset="2"/>
              </a:rPr>
              <a:t>from a component with an earlier finish time</a:t>
            </a:r>
            <a:r>
              <a:rPr lang="en-US" sz="2800">
                <a:sym typeface="Symbol" pitchFamily="18" charset="2"/>
              </a:rPr>
              <a:t> (in the DFS) </a:t>
            </a:r>
            <a:r>
              <a:rPr lang="en-US" sz="2800">
                <a:solidFill>
                  <a:srgbClr val="00B050"/>
                </a:solidFill>
                <a:sym typeface="Symbol" pitchFamily="18" charset="2"/>
              </a:rPr>
              <a:t>to one with a later finish time</a:t>
            </a:r>
          </a:p>
        </p:txBody>
      </p:sp>
      <p:sp>
        <p:nvSpPr>
          <p:cNvPr id="3" name="Slide Number Placeholder 2"/>
          <p:cNvSpPr>
            <a:spLocks noGrp="1"/>
          </p:cNvSpPr>
          <p:nvPr>
            <p:ph type="sldNum" sz="quarter" idx="12"/>
          </p:nvPr>
        </p:nvSpPr>
        <p:spPr/>
        <p:txBody>
          <a:bodyPr/>
          <a:lstStyle/>
          <a:p>
            <a:fld id="{DA3051ED-C2C6-4FC4-8462-5E455A12BF3A}" type="slidenum">
              <a:rPr lang="en-US" smtClean="0"/>
              <a:pPr/>
              <a:t>33</a:t>
            </a:fld>
            <a:endParaRPr lang="en-US"/>
          </a:p>
        </p:txBody>
      </p:sp>
      <p:sp>
        <p:nvSpPr>
          <p:cNvPr id="41988" name="Freeform 4"/>
          <p:cNvSpPr>
            <a:spLocks/>
          </p:cNvSpPr>
          <p:nvPr/>
        </p:nvSpPr>
        <p:spPr bwMode="auto">
          <a:xfrm>
            <a:off x="2095500" y="3535363"/>
            <a:ext cx="2311400" cy="1736725"/>
          </a:xfrm>
          <a:custGeom>
            <a:avLst/>
            <a:gdLst>
              <a:gd name="T0" fmla="*/ 2147483647 w 1456"/>
              <a:gd name="T1" fmla="*/ 2147483647 h 1094"/>
              <a:gd name="T2" fmla="*/ 2147483647 w 1456"/>
              <a:gd name="T3" fmla="*/ 0 h 1094"/>
              <a:gd name="T4" fmla="*/ 2147483647 w 1456"/>
              <a:gd name="T5" fmla="*/ 2147483647 h 1094"/>
              <a:gd name="T6" fmla="*/ 2147483647 w 1456"/>
              <a:gd name="T7" fmla="*/ 2147483647 h 1094"/>
              <a:gd name="T8" fmla="*/ 2147483647 w 1456"/>
              <a:gd name="T9" fmla="*/ 2147483647 h 1094"/>
              <a:gd name="T10" fmla="*/ 2147483647 w 1456"/>
              <a:gd name="T11" fmla="*/ 2147483647 h 1094"/>
              <a:gd name="T12" fmla="*/ 2147483647 w 1456"/>
              <a:gd name="T13" fmla="*/ 2147483647 h 1094"/>
              <a:gd name="T14" fmla="*/ 2147483647 w 1456"/>
              <a:gd name="T15" fmla="*/ 2147483647 h 1094"/>
              <a:gd name="T16" fmla="*/ 2147483647 w 1456"/>
              <a:gd name="T17" fmla="*/ 2147483647 h 1094"/>
              <a:gd name="T18" fmla="*/ 2147483647 w 1456"/>
              <a:gd name="T19" fmla="*/ 2147483647 h 1094"/>
              <a:gd name="T20" fmla="*/ 2147483647 w 1456"/>
              <a:gd name="T21" fmla="*/ 2147483647 h 1094"/>
              <a:gd name="T22" fmla="*/ 2147483647 w 1456"/>
              <a:gd name="T23" fmla="*/ 2147483647 h 1094"/>
              <a:gd name="T24" fmla="*/ 2147483647 w 1456"/>
              <a:gd name="T25" fmla="*/ 2147483647 h 1094"/>
              <a:gd name="T26" fmla="*/ 2147483647 w 1456"/>
              <a:gd name="T27" fmla="*/ 2147483647 h 1094"/>
              <a:gd name="T28" fmla="*/ 2147483647 w 1456"/>
              <a:gd name="T29" fmla="*/ 2147483647 h 1094"/>
              <a:gd name="T30" fmla="*/ 2147483647 w 1456"/>
              <a:gd name="T31" fmla="*/ 2147483647 h 1094"/>
              <a:gd name="T32" fmla="*/ 2147483647 w 1456"/>
              <a:gd name="T33" fmla="*/ 2147483647 h 1094"/>
              <a:gd name="T34" fmla="*/ 2147483647 w 1456"/>
              <a:gd name="T35" fmla="*/ 2147483647 h 1094"/>
              <a:gd name="T36" fmla="*/ 2147483647 w 1456"/>
              <a:gd name="T37" fmla="*/ 2147483647 h 1094"/>
              <a:gd name="T38" fmla="*/ 2147483647 w 1456"/>
              <a:gd name="T39" fmla="*/ 2147483647 h 1094"/>
              <a:gd name="T40" fmla="*/ 2147483647 w 1456"/>
              <a:gd name="T41" fmla="*/ 2147483647 h 1094"/>
              <a:gd name="T42" fmla="*/ 2147483647 w 1456"/>
              <a:gd name="T43" fmla="*/ 2147483647 h 1094"/>
              <a:gd name="T44" fmla="*/ 2147483647 w 1456"/>
              <a:gd name="T45" fmla="*/ 2147483647 h 1094"/>
              <a:gd name="T46" fmla="*/ 2147483647 w 1456"/>
              <a:gd name="T47" fmla="*/ 2147483647 h 1094"/>
              <a:gd name="T48" fmla="*/ 2147483647 w 1456"/>
              <a:gd name="T49" fmla="*/ 2147483647 h 1094"/>
              <a:gd name="T50" fmla="*/ 2147483647 w 1456"/>
              <a:gd name="T51" fmla="*/ 2147483647 h 1094"/>
              <a:gd name="T52" fmla="*/ 2147483647 w 1456"/>
              <a:gd name="T53" fmla="*/ 2147483647 h 1094"/>
              <a:gd name="T54" fmla="*/ 2147483647 w 1456"/>
              <a:gd name="T55" fmla="*/ 2147483647 h 1094"/>
              <a:gd name="T56" fmla="*/ 2147483647 w 1456"/>
              <a:gd name="T57" fmla="*/ 2147483647 h 1094"/>
              <a:gd name="T58" fmla="*/ 2147483647 w 1456"/>
              <a:gd name="T59" fmla="*/ 2147483647 h 1094"/>
              <a:gd name="T60" fmla="*/ 2147483647 w 1456"/>
              <a:gd name="T61" fmla="*/ 2147483647 h 1094"/>
              <a:gd name="T62" fmla="*/ 2147483647 w 1456"/>
              <a:gd name="T63" fmla="*/ 2147483647 h 1094"/>
              <a:gd name="T64" fmla="*/ 2147483647 w 1456"/>
              <a:gd name="T65" fmla="*/ 2147483647 h 1094"/>
              <a:gd name="T66" fmla="*/ 2147483647 w 1456"/>
              <a:gd name="T67" fmla="*/ 2147483647 h 1094"/>
              <a:gd name="T68" fmla="*/ 2147483647 w 1456"/>
              <a:gd name="T69" fmla="*/ 2147483647 h 1094"/>
              <a:gd name="T70" fmla="*/ 2147483647 w 1456"/>
              <a:gd name="T71" fmla="*/ 2147483647 h 1094"/>
              <a:gd name="T72" fmla="*/ 2147483647 w 1456"/>
              <a:gd name="T73" fmla="*/ 2147483647 h 109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456"/>
              <a:gd name="T112" fmla="*/ 0 h 1094"/>
              <a:gd name="T113" fmla="*/ 1456 w 1456"/>
              <a:gd name="T114" fmla="*/ 1094 h 109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456" h="1094">
                <a:moveTo>
                  <a:pt x="102" y="14"/>
                </a:moveTo>
                <a:cubicBezTo>
                  <a:pt x="209" y="19"/>
                  <a:pt x="308" y="6"/>
                  <a:pt x="413" y="0"/>
                </a:cubicBezTo>
                <a:cubicBezTo>
                  <a:pt x="698" y="8"/>
                  <a:pt x="982" y="15"/>
                  <a:pt x="1268" y="18"/>
                </a:cubicBezTo>
                <a:cubicBezTo>
                  <a:pt x="1291" y="27"/>
                  <a:pt x="1312" y="38"/>
                  <a:pt x="1335" y="45"/>
                </a:cubicBezTo>
                <a:cubicBezTo>
                  <a:pt x="1351" y="55"/>
                  <a:pt x="1365" y="66"/>
                  <a:pt x="1380" y="77"/>
                </a:cubicBezTo>
                <a:cubicBezTo>
                  <a:pt x="1397" y="120"/>
                  <a:pt x="1371" y="56"/>
                  <a:pt x="1394" y="104"/>
                </a:cubicBezTo>
                <a:cubicBezTo>
                  <a:pt x="1413" y="142"/>
                  <a:pt x="1414" y="198"/>
                  <a:pt x="1434" y="239"/>
                </a:cubicBezTo>
                <a:cubicBezTo>
                  <a:pt x="1456" y="285"/>
                  <a:pt x="1432" y="220"/>
                  <a:pt x="1448" y="266"/>
                </a:cubicBezTo>
                <a:cubicBezTo>
                  <a:pt x="1438" y="383"/>
                  <a:pt x="1451" y="491"/>
                  <a:pt x="1308" y="504"/>
                </a:cubicBezTo>
                <a:cubicBezTo>
                  <a:pt x="1284" y="506"/>
                  <a:pt x="1260" y="508"/>
                  <a:pt x="1236" y="509"/>
                </a:cubicBezTo>
                <a:cubicBezTo>
                  <a:pt x="1194" y="511"/>
                  <a:pt x="1152" y="512"/>
                  <a:pt x="1110" y="513"/>
                </a:cubicBezTo>
                <a:cubicBezTo>
                  <a:pt x="1034" y="526"/>
                  <a:pt x="1074" y="521"/>
                  <a:pt x="989" y="527"/>
                </a:cubicBezTo>
                <a:cubicBezTo>
                  <a:pt x="961" y="535"/>
                  <a:pt x="937" y="545"/>
                  <a:pt x="908" y="549"/>
                </a:cubicBezTo>
                <a:cubicBezTo>
                  <a:pt x="890" y="555"/>
                  <a:pt x="872" y="561"/>
                  <a:pt x="854" y="567"/>
                </a:cubicBezTo>
                <a:cubicBezTo>
                  <a:pt x="840" y="576"/>
                  <a:pt x="829" y="580"/>
                  <a:pt x="813" y="585"/>
                </a:cubicBezTo>
                <a:cubicBezTo>
                  <a:pt x="800" y="594"/>
                  <a:pt x="786" y="599"/>
                  <a:pt x="773" y="608"/>
                </a:cubicBezTo>
                <a:cubicBezTo>
                  <a:pt x="762" y="624"/>
                  <a:pt x="744" y="642"/>
                  <a:pt x="728" y="653"/>
                </a:cubicBezTo>
                <a:cubicBezTo>
                  <a:pt x="721" y="671"/>
                  <a:pt x="722" y="678"/>
                  <a:pt x="705" y="689"/>
                </a:cubicBezTo>
                <a:cubicBezTo>
                  <a:pt x="689" y="742"/>
                  <a:pt x="699" y="797"/>
                  <a:pt x="687" y="851"/>
                </a:cubicBezTo>
                <a:cubicBezTo>
                  <a:pt x="685" y="902"/>
                  <a:pt x="698" y="942"/>
                  <a:pt x="665" y="977"/>
                </a:cubicBezTo>
                <a:cubicBezTo>
                  <a:pt x="652" y="1012"/>
                  <a:pt x="671" y="971"/>
                  <a:pt x="647" y="995"/>
                </a:cubicBezTo>
                <a:cubicBezTo>
                  <a:pt x="644" y="998"/>
                  <a:pt x="645" y="1004"/>
                  <a:pt x="642" y="1008"/>
                </a:cubicBezTo>
                <a:cubicBezTo>
                  <a:pt x="639" y="1012"/>
                  <a:pt x="633" y="1014"/>
                  <a:pt x="629" y="1017"/>
                </a:cubicBezTo>
                <a:cubicBezTo>
                  <a:pt x="616" y="1038"/>
                  <a:pt x="585" y="1045"/>
                  <a:pt x="561" y="1053"/>
                </a:cubicBezTo>
                <a:cubicBezTo>
                  <a:pt x="533" y="1062"/>
                  <a:pt x="564" y="1053"/>
                  <a:pt x="534" y="1067"/>
                </a:cubicBezTo>
                <a:cubicBezTo>
                  <a:pt x="504" y="1081"/>
                  <a:pt x="467" y="1088"/>
                  <a:pt x="435" y="1094"/>
                </a:cubicBezTo>
                <a:cubicBezTo>
                  <a:pt x="395" y="1092"/>
                  <a:pt x="354" y="1092"/>
                  <a:pt x="314" y="1089"/>
                </a:cubicBezTo>
                <a:cubicBezTo>
                  <a:pt x="298" y="1088"/>
                  <a:pt x="285" y="1079"/>
                  <a:pt x="269" y="1076"/>
                </a:cubicBezTo>
                <a:cubicBezTo>
                  <a:pt x="222" y="1067"/>
                  <a:pt x="176" y="1055"/>
                  <a:pt x="129" y="1049"/>
                </a:cubicBezTo>
                <a:cubicBezTo>
                  <a:pt x="112" y="1044"/>
                  <a:pt x="101" y="1036"/>
                  <a:pt x="84" y="1031"/>
                </a:cubicBezTo>
                <a:cubicBezTo>
                  <a:pt x="63" y="1017"/>
                  <a:pt x="55" y="1004"/>
                  <a:pt x="35" y="990"/>
                </a:cubicBezTo>
                <a:cubicBezTo>
                  <a:pt x="30" y="977"/>
                  <a:pt x="25" y="963"/>
                  <a:pt x="21" y="950"/>
                </a:cubicBezTo>
                <a:cubicBezTo>
                  <a:pt x="18" y="939"/>
                  <a:pt x="12" y="918"/>
                  <a:pt x="12" y="918"/>
                </a:cubicBezTo>
                <a:cubicBezTo>
                  <a:pt x="18" y="772"/>
                  <a:pt x="11" y="628"/>
                  <a:pt x="8" y="482"/>
                </a:cubicBezTo>
                <a:cubicBezTo>
                  <a:pt x="11" y="396"/>
                  <a:pt x="17" y="328"/>
                  <a:pt x="12" y="243"/>
                </a:cubicBezTo>
                <a:cubicBezTo>
                  <a:pt x="13" y="213"/>
                  <a:pt x="0" y="78"/>
                  <a:pt x="48" y="45"/>
                </a:cubicBezTo>
                <a:cubicBezTo>
                  <a:pt x="60" y="27"/>
                  <a:pt x="81" y="19"/>
                  <a:pt x="102" y="14"/>
                </a:cubicBezTo>
                <a:close/>
              </a:path>
            </a:pathLst>
          </a:custGeom>
          <a:solidFill>
            <a:srgbClr val="3366FF">
              <a:alpha val="30196"/>
            </a:srgbClr>
          </a:solidFill>
          <a:ln w="9525">
            <a:noFill/>
            <a:round/>
            <a:headEnd/>
            <a:tailEnd/>
          </a:ln>
        </p:spPr>
        <p:txBody>
          <a:bodyPr/>
          <a:lstStyle/>
          <a:p>
            <a:endParaRPr lang="en-US"/>
          </a:p>
        </p:txBody>
      </p:sp>
      <p:sp>
        <p:nvSpPr>
          <p:cNvPr id="41989" name="Oval 5"/>
          <p:cNvSpPr>
            <a:spLocks noChangeArrowheads="1"/>
          </p:cNvSpPr>
          <p:nvPr/>
        </p:nvSpPr>
        <p:spPr bwMode="auto">
          <a:xfrm>
            <a:off x="5678488" y="4489450"/>
            <a:ext cx="1208087" cy="849313"/>
          </a:xfrm>
          <a:prstGeom prst="ellipse">
            <a:avLst/>
          </a:prstGeom>
          <a:solidFill>
            <a:srgbClr val="3366FF">
              <a:alpha val="30196"/>
            </a:srgbClr>
          </a:solidFill>
          <a:ln w="9525">
            <a:noFill/>
            <a:round/>
            <a:headEnd/>
            <a:tailEnd/>
          </a:ln>
        </p:spPr>
        <p:txBody>
          <a:bodyPr wrap="none" anchor="ctr"/>
          <a:lstStyle/>
          <a:p>
            <a:endParaRPr lang="en-US"/>
          </a:p>
        </p:txBody>
      </p:sp>
      <p:sp>
        <p:nvSpPr>
          <p:cNvPr id="41990" name="Oval 6"/>
          <p:cNvSpPr>
            <a:spLocks noChangeArrowheads="1"/>
          </p:cNvSpPr>
          <p:nvPr/>
        </p:nvSpPr>
        <p:spPr bwMode="auto">
          <a:xfrm>
            <a:off x="4473575" y="3546475"/>
            <a:ext cx="2322513" cy="920750"/>
          </a:xfrm>
          <a:prstGeom prst="ellipse">
            <a:avLst/>
          </a:prstGeom>
          <a:solidFill>
            <a:srgbClr val="3366FF">
              <a:alpha val="30196"/>
            </a:srgbClr>
          </a:solidFill>
          <a:ln w="9525">
            <a:noFill/>
            <a:round/>
            <a:headEnd/>
            <a:tailEnd/>
          </a:ln>
        </p:spPr>
        <p:txBody>
          <a:bodyPr wrap="none" anchor="ctr"/>
          <a:lstStyle/>
          <a:p>
            <a:endParaRPr lang="en-US"/>
          </a:p>
        </p:txBody>
      </p:sp>
      <p:sp>
        <p:nvSpPr>
          <p:cNvPr id="41991" name="Oval 7"/>
          <p:cNvSpPr>
            <a:spLocks noChangeArrowheads="1"/>
          </p:cNvSpPr>
          <p:nvPr/>
        </p:nvSpPr>
        <p:spPr bwMode="auto">
          <a:xfrm>
            <a:off x="3321050" y="4437063"/>
            <a:ext cx="2322513" cy="920750"/>
          </a:xfrm>
          <a:prstGeom prst="ellipse">
            <a:avLst/>
          </a:prstGeom>
          <a:solidFill>
            <a:srgbClr val="3366FF">
              <a:alpha val="30196"/>
            </a:srgbClr>
          </a:solidFill>
          <a:ln w="9525">
            <a:noFill/>
            <a:round/>
            <a:headEnd/>
            <a:tailEnd/>
          </a:ln>
        </p:spPr>
        <p:txBody>
          <a:bodyPr wrap="none" anchor="ctr"/>
          <a:lstStyle/>
          <a:p>
            <a:endParaRPr lang="en-US"/>
          </a:p>
        </p:txBody>
      </p:sp>
      <p:sp>
        <p:nvSpPr>
          <p:cNvPr id="41992" name="Text Box 8"/>
          <p:cNvSpPr txBox="1">
            <a:spLocks noChangeArrowheads="1"/>
          </p:cNvSpPr>
          <p:nvPr/>
        </p:nvSpPr>
        <p:spPr bwMode="auto">
          <a:xfrm>
            <a:off x="2530475" y="3119438"/>
            <a:ext cx="909638" cy="366712"/>
          </a:xfrm>
          <a:prstGeom prst="rect">
            <a:avLst/>
          </a:prstGeom>
          <a:noFill/>
          <a:ln w="9525">
            <a:noFill/>
            <a:miter lim="800000"/>
            <a:headEnd/>
            <a:tailEnd/>
          </a:ln>
        </p:spPr>
        <p:txBody>
          <a:bodyPr wrap="none">
            <a:spAutoFit/>
          </a:bodyPr>
          <a:lstStyle/>
          <a:p>
            <a:r>
              <a:rPr lang="en-US"/>
              <a:t>C</a:t>
            </a:r>
            <a:r>
              <a:rPr lang="en-US" baseline="-25000"/>
              <a:t>1</a:t>
            </a:r>
            <a:r>
              <a:rPr lang="en-US"/>
              <a:t> = C’</a:t>
            </a:r>
            <a:endParaRPr lang="en-US" baseline="-25000"/>
          </a:p>
        </p:txBody>
      </p:sp>
      <p:sp>
        <p:nvSpPr>
          <p:cNvPr id="41993" name="Text Box 9"/>
          <p:cNvSpPr txBox="1">
            <a:spLocks noChangeArrowheads="1"/>
          </p:cNvSpPr>
          <p:nvPr/>
        </p:nvSpPr>
        <p:spPr bwMode="auto">
          <a:xfrm>
            <a:off x="5711825" y="3122613"/>
            <a:ext cx="858838" cy="366712"/>
          </a:xfrm>
          <a:prstGeom prst="rect">
            <a:avLst/>
          </a:prstGeom>
          <a:noFill/>
          <a:ln w="9525">
            <a:noFill/>
            <a:miter lim="800000"/>
            <a:headEnd/>
            <a:tailEnd/>
          </a:ln>
        </p:spPr>
        <p:txBody>
          <a:bodyPr wrap="none">
            <a:spAutoFit/>
          </a:bodyPr>
          <a:lstStyle/>
          <a:p>
            <a:r>
              <a:rPr lang="en-US"/>
              <a:t>C</a:t>
            </a:r>
            <a:r>
              <a:rPr lang="en-US" baseline="-25000"/>
              <a:t>2</a:t>
            </a:r>
            <a:r>
              <a:rPr lang="en-US"/>
              <a:t> = C</a:t>
            </a:r>
            <a:endParaRPr lang="en-US" baseline="-25000"/>
          </a:p>
        </p:txBody>
      </p:sp>
      <p:sp>
        <p:nvSpPr>
          <p:cNvPr id="41994" name="Text Box 10"/>
          <p:cNvSpPr txBox="1">
            <a:spLocks noChangeArrowheads="1"/>
          </p:cNvSpPr>
          <p:nvPr/>
        </p:nvSpPr>
        <p:spPr bwMode="auto">
          <a:xfrm>
            <a:off x="4054475" y="5564188"/>
            <a:ext cx="433388" cy="366712"/>
          </a:xfrm>
          <a:prstGeom prst="rect">
            <a:avLst/>
          </a:prstGeom>
          <a:noFill/>
          <a:ln w="9525">
            <a:noFill/>
            <a:miter lim="800000"/>
            <a:headEnd/>
            <a:tailEnd/>
          </a:ln>
        </p:spPr>
        <p:txBody>
          <a:bodyPr wrap="none">
            <a:spAutoFit/>
          </a:bodyPr>
          <a:lstStyle/>
          <a:p>
            <a:r>
              <a:rPr lang="en-US"/>
              <a:t>C</a:t>
            </a:r>
            <a:r>
              <a:rPr lang="en-US" baseline="-25000"/>
              <a:t>3</a:t>
            </a:r>
          </a:p>
        </p:txBody>
      </p:sp>
      <p:sp>
        <p:nvSpPr>
          <p:cNvPr id="41995" name="Text Box 11"/>
          <p:cNvSpPr txBox="1">
            <a:spLocks noChangeArrowheads="1"/>
          </p:cNvSpPr>
          <p:nvPr/>
        </p:nvSpPr>
        <p:spPr bwMode="auto">
          <a:xfrm>
            <a:off x="6183313" y="5549900"/>
            <a:ext cx="433387" cy="366713"/>
          </a:xfrm>
          <a:prstGeom prst="rect">
            <a:avLst/>
          </a:prstGeom>
          <a:noFill/>
          <a:ln w="9525">
            <a:noFill/>
            <a:miter lim="800000"/>
            <a:headEnd/>
            <a:tailEnd/>
          </a:ln>
        </p:spPr>
        <p:txBody>
          <a:bodyPr wrap="none">
            <a:spAutoFit/>
          </a:bodyPr>
          <a:lstStyle/>
          <a:p>
            <a:r>
              <a:rPr lang="en-US"/>
              <a:t>C</a:t>
            </a:r>
            <a:r>
              <a:rPr lang="en-US" baseline="-25000"/>
              <a:t>4</a:t>
            </a:r>
          </a:p>
        </p:txBody>
      </p:sp>
      <p:grpSp>
        <p:nvGrpSpPr>
          <p:cNvPr id="2" name="Group 12"/>
          <p:cNvGrpSpPr>
            <a:grpSpLocks/>
          </p:cNvGrpSpPr>
          <p:nvPr/>
        </p:nvGrpSpPr>
        <p:grpSpPr bwMode="auto">
          <a:xfrm>
            <a:off x="2222500" y="3468688"/>
            <a:ext cx="4776788" cy="2098675"/>
            <a:chOff x="529" y="2484"/>
            <a:chExt cx="3009" cy="1322"/>
          </a:xfrm>
        </p:grpSpPr>
        <p:sp>
          <p:nvSpPr>
            <p:cNvPr id="41997" name="Oval 13"/>
            <p:cNvSpPr>
              <a:spLocks noChangeArrowheads="1"/>
            </p:cNvSpPr>
            <p:nvPr/>
          </p:nvSpPr>
          <p:spPr bwMode="auto">
            <a:xfrm>
              <a:off x="529" y="2687"/>
              <a:ext cx="542" cy="294"/>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sp>
          <p:nvSpPr>
            <p:cNvPr id="41998" name="Text Box 14"/>
            <p:cNvSpPr txBox="1">
              <a:spLocks noChangeArrowheads="1"/>
            </p:cNvSpPr>
            <p:nvPr/>
          </p:nvSpPr>
          <p:spPr bwMode="auto">
            <a:xfrm>
              <a:off x="734" y="2484"/>
              <a:ext cx="176" cy="231"/>
            </a:xfrm>
            <a:prstGeom prst="rect">
              <a:avLst/>
            </a:prstGeom>
            <a:noFill/>
            <a:ln w="9525">
              <a:noFill/>
              <a:miter lim="800000"/>
              <a:headEnd/>
              <a:tailEnd/>
            </a:ln>
          </p:spPr>
          <p:txBody>
            <a:bodyPr wrap="none">
              <a:spAutoFit/>
            </a:bodyPr>
            <a:lstStyle/>
            <a:p>
              <a:r>
                <a:rPr lang="en-US">
                  <a:latin typeface="Monotype Corsiva" pitchFamily="66" charset="0"/>
                </a:rPr>
                <a:t>a</a:t>
              </a:r>
            </a:p>
          </p:txBody>
        </p:sp>
        <p:sp>
          <p:nvSpPr>
            <p:cNvPr id="41999" name="Text Box 15"/>
            <p:cNvSpPr txBox="1">
              <a:spLocks noChangeArrowheads="1"/>
            </p:cNvSpPr>
            <p:nvPr/>
          </p:nvSpPr>
          <p:spPr bwMode="auto">
            <a:xfrm>
              <a:off x="1469" y="2484"/>
              <a:ext cx="176" cy="231"/>
            </a:xfrm>
            <a:prstGeom prst="rect">
              <a:avLst/>
            </a:prstGeom>
            <a:noFill/>
            <a:ln w="9525">
              <a:noFill/>
              <a:miter lim="800000"/>
              <a:headEnd/>
              <a:tailEnd/>
            </a:ln>
          </p:spPr>
          <p:txBody>
            <a:bodyPr wrap="none">
              <a:spAutoFit/>
            </a:bodyPr>
            <a:lstStyle/>
            <a:p>
              <a:r>
                <a:rPr lang="en-US">
                  <a:latin typeface="Monotype Corsiva" pitchFamily="66" charset="0"/>
                </a:rPr>
                <a:t>b</a:t>
              </a:r>
            </a:p>
          </p:txBody>
        </p:sp>
        <p:sp>
          <p:nvSpPr>
            <p:cNvPr id="42000" name="Text Box 16"/>
            <p:cNvSpPr txBox="1">
              <a:spLocks noChangeArrowheads="1"/>
            </p:cNvSpPr>
            <p:nvPr/>
          </p:nvSpPr>
          <p:spPr bwMode="auto">
            <a:xfrm>
              <a:off x="2204" y="2484"/>
              <a:ext cx="165" cy="231"/>
            </a:xfrm>
            <a:prstGeom prst="rect">
              <a:avLst/>
            </a:prstGeom>
            <a:noFill/>
            <a:ln w="9525">
              <a:noFill/>
              <a:miter lim="800000"/>
              <a:headEnd/>
              <a:tailEnd/>
            </a:ln>
          </p:spPr>
          <p:txBody>
            <a:bodyPr wrap="none">
              <a:spAutoFit/>
            </a:bodyPr>
            <a:lstStyle/>
            <a:p>
              <a:r>
                <a:rPr lang="en-US">
                  <a:latin typeface="Monotype Corsiva" pitchFamily="66" charset="0"/>
                </a:rPr>
                <a:t>c</a:t>
              </a:r>
            </a:p>
          </p:txBody>
        </p:sp>
        <p:sp>
          <p:nvSpPr>
            <p:cNvPr id="42001" name="Text Box 17"/>
            <p:cNvSpPr txBox="1">
              <a:spLocks noChangeArrowheads="1"/>
            </p:cNvSpPr>
            <p:nvPr/>
          </p:nvSpPr>
          <p:spPr bwMode="auto">
            <a:xfrm>
              <a:off x="2929" y="2484"/>
              <a:ext cx="179" cy="231"/>
            </a:xfrm>
            <a:prstGeom prst="rect">
              <a:avLst/>
            </a:prstGeom>
            <a:noFill/>
            <a:ln w="9525">
              <a:noFill/>
              <a:miter lim="800000"/>
              <a:headEnd/>
              <a:tailEnd/>
            </a:ln>
          </p:spPr>
          <p:txBody>
            <a:bodyPr wrap="none">
              <a:spAutoFit/>
            </a:bodyPr>
            <a:lstStyle/>
            <a:p>
              <a:r>
                <a:rPr lang="en-US">
                  <a:latin typeface="Monotype Corsiva" pitchFamily="66" charset="0"/>
                </a:rPr>
                <a:t>d</a:t>
              </a:r>
            </a:p>
          </p:txBody>
        </p:sp>
        <p:sp>
          <p:nvSpPr>
            <p:cNvPr id="42002" name="Oval 18"/>
            <p:cNvSpPr>
              <a:spLocks noChangeArrowheads="1"/>
            </p:cNvSpPr>
            <p:nvPr/>
          </p:nvSpPr>
          <p:spPr bwMode="auto">
            <a:xfrm>
              <a:off x="1277" y="2687"/>
              <a:ext cx="542" cy="294"/>
            </a:xfrm>
            <a:prstGeom prst="ellipse">
              <a:avLst/>
            </a:prstGeom>
            <a:solidFill>
              <a:srgbClr val="808080"/>
            </a:solidFill>
            <a:ln w="25400">
              <a:solidFill>
                <a:schemeClr val="tx1"/>
              </a:solidFill>
              <a:round/>
              <a:headEnd/>
              <a:tailEnd/>
            </a:ln>
          </p:spPr>
          <p:txBody>
            <a:bodyPr wrap="none" anchor="ctr"/>
            <a:lstStyle/>
            <a:p>
              <a:pPr algn="ctr"/>
              <a:endParaRPr lang="en-US" sz="1200">
                <a:sym typeface="Symbol" pitchFamily="18" charset="2"/>
              </a:endParaRPr>
            </a:p>
          </p:txBody>
        </p:sp>
        <p:sp>
          <p:nvSpPr>
            <p:cNvPr id="42003" name="Oval 19"/>
            <p:cNvSpPr>
              <a:spLocks noChangeArrowheads="1"/>
            </p:cNvSpPr>
            <p:nvPr/>
          </p:nvSpPr>
          <p:spPr bwMode="auto">
            <a:xfrm>
              <a:off x="2773" y="2687"/>
              <a:ext cx="542" cy="294"/>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sp>
          <p:nvSpPr>
            <p:cNvPr id="42004" name="Oval 20"/>
            <p:cNvSpPr>
              <a:spLocks noChangeArrowheads="1"/>
            </p:cNvSpPr>
            <p:nvPr/>
          </p:nvSpPr>
          <p:spPr bwMode="auto">
            <a:xfrm>
              <a:off x="2025" y="2687"/>
              <a:ext cx="542" cy="294"/>
            </a:xfrm>
            <a:prstGeom prst="ellipse">
              <a:avLst/>
            </a:prstGeom>
            <a:solidFill>
              <a:srgbClr val="808080"/>
            </a:solidFill>
            <a:ln w="25400">
              <a:solidFill>
                <a:schemeClr val="tx1"/>
              </a:solidFill>
              <a:round/>
              <a:headEnd/>
              <a:tailEnd/>
            </a:ln>
          </p:spPr>
          <p:txBody>
            <a:bodyPr wrap="none" anchor="ctr"/>
            <a:lstStyle/>
            <a:p>
              <a:pPr algn="ctr"/>
              <a:endParaRPr lang="en-US" sz="1200">
                <a:sym typeface="Symbol" pitchFamily="18" charset="2"/>
              </a:endParaRPr>
            </a:p>
          </p:txBody>
        </p:sp>
        <p:sp>
          <p:nvSpPr>
            <p:cNvPr id="42005" name="Oval 21"/>
            <p:cNvSpPr>
              <a:spLocks noChangeArrowheads="1"/>
            </p:cNvSpPr>
            <p:nvPr/>
          </p:nvSpPr>
          <p:spPr bwMode="auto">
            <a:xfrm>
              <a:off x="530" y="3238"/>
              <a:ext cx="542" cy="294"/>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sp>
          <p:nvSpPr>
            <p:cNvPr id="42006" name="Oval 22"/>
            <p:cNvSpPr>
              <a:spLocks noChangeArrowheads="1"/>
            </p:cNvSpPr>
            <p:nvPr/>
          </p:nvSpPr>
          <p:spPr bwMode="auto">
            <a:xfrm>
              <a:off x="1278" y="3238"/>
              <a:ext cx="542" cy="294"/>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sp>
          <p:nvSpPr>
            <p:cNvPr id="42007" name="Oval 23"/>
            <p:cNvSpPr>
              <a:spLocks noChangeArrowheads="1"/>
            </p:cNvSpPr>
            <p:nvPr/>
          </p:nvSpPr>
          <p:spPr bwMode="auto">
            <a:xfrm>
              <a:off x="2774" y="3238"/>
              <a:ext cx="542" cy="294"/>
            </a:xfrm>
            <a:prstGeom prst="ellipse">
              <a:avLst/>
            </a:prstGeom>
            <a:solidFill>
              <a:srgbClr val="808080"/>
            </a:solidFill>
            <a:ln w="25400">
              <a:solidFill>
                <a:schemeClr val="tx1"/>
              </a:solidFill>
              <a:round/>
              <a:headEnd/>
              <a:tailEnd/>
            </a:ln>
          </p:spPr>
          <p:txBody>
            <a:bodyPr wrap="none" anchor="ctr"/>
            <a:lstStyle/>
            <a:p>
              <a:pPr algn="ctr"/>
              <a:endParaRPr lang="en-US" sz="1200">
                <a:sym typeface="Symbol" pitchFamily="18" charset="2"/>
              </a:endParaRPr>
            </a:p>
          </p:txBody>
        </p:sp>
        <p:sp>
          <p:nvSpPr>
            <p:cNvPr id="42008" name="Oval 24"/>
            <p:cNvSpPr>
              <a:spLocks noChangeArrowheads="1"/>
            </p:cNvSpPr>
            <p:nvPr/>
          </p:nvSpPr>
          <p:spPr bwMode="auto">
            <a:xfrm>
              <a:off x="2026" y="3238"/>
              <a:ext cx="542" cy="294"/>
            </a:xfrm>
            <a:prstGeom prst="ellipse">
              <a:avLst/>
            </a:prstGeom>
            <a:solidFill>
              <a:srgbClr val="808080"/>
            </a:solidFill>
            <a:ln w="25400">
              <a:solidFill>
                <a:schemeClr val="tx1"/>
              </a:solidFill>
              <a:round/>
              <a:headEnd/>
              <a:tailEnd/>
            </a:ln>
          </p:spPr>
          <p:txBody>
            <a:bodyPr wrap="none" anchor="ctr"/>
            <a:lstStyle/>
            <a:p>
              <a:pPr algn="ctr"/>
              <a:endParaRPr lang="en-US" sz="1200">
                <a:sym typeface="Symbol" pitchFamily="18" charset="2"/>
              </a:endParaRPr>
            </a:p>
          </p:txBody>
        </p:sp>
        <p:sp>
          <p:nvSpPr>
            <p:cNvPr id="42009" name="Text Box 25"/>
            <p:cNvSpPr txBox="1">
              <a:spLocks noChangeArrowheads="1"/>
            </p:cNvSpPr>
            <p:nvPr/>
          </p:nvSpPr>
          <p:spPr bwMode="auto">
            <a:xfrm>
              <a:off x="726" y="3575"/>
              <a:ext cx="165" cy="231"/>
            </a:xfrm>
            <a:prstGeom prst="rect">
              <a:avLst/>
            </a:prstGeom>
            <a:noFill/>
            <a:ln w="9525">
              <a:noFill/>
              <a:miter lim="800000"/>
              <a:headEnd/>
              <a:tailEnd/>
            </a:ln>
          </p:spPr>
          <p:txBody>
            <a:bodyPr wrap="none">
              <a:spAutoFit/>
            </a:bodyPr>
            <a:lstStyle/>
            <a:p>
              <a:r>
                <a:rPr lang="en-US">
                  <a:latin typeface="Monotype Corsiva" pitchFamily="66" charset="0"/>
                </a:rPr>
                <a:t>e</a:t>
              </a:r>
            </a:p>
          </p:txBody>
        </p:sp>
        <p:sp>
          <p:nvSpPr>
            <p:cNvPr id="42010" name="Text Box 26"/>
            <p:cNvSpPr txBox="1">
              <a:spLocks noChangeArrowheads="1"/>
            </p:cNvSpPr>
            <p:nvPr/>
          </p:nvSpPr>
          <p:spPr bwMode="auto">
            <a:xfrm>
              <a:off x="1461" y="3575"/>
              <a:ext cx="162" cy="231"/>
            </a:xfrm>
            <a:prstGeom prst="rect">
              <a:avLst/>
            </a:prstGeom>
            <a:noFill/>
            <a:ln w="9525">
              <a:noFill/>
              <a:miter lim="800000"/>
              <a:headEnd/>
              <a:tailEnd/>
            </a:ln>
          </p:spPr>
          <p:txBody>
            <a:bodyPr wrap="none">
              <a:spAutoFit/>
            </a:bodyPr>
            <a:lstStyle/>
            <a:p>
              <a:r>
                <a:rPr lang="en-US">
                  <a:latin typeface="Monotype Corsiva" pitchFamily="66" charset="0"/>
                </a:rPr>
                <a:t>f</a:t>
              </a:r>
            </a:p>
          </p:txBody>
        </p:sp>
        <p:sp>
          <p:nvSpPr>
            <p:cNvPr id="42011" name="Text Box 27"/>
            <p:cNvSpPr txBox="1">
              <a:spLocks noChangeArrowheads="1"/>
            </p:cNvSpPr>
            <p:nvPr/>
          </p:nvSpPr>
          <p:spPr bwMode="auto">
            <a:xfrm>
              <a:off x="2196" y="3575"/>
              <a:ext cx="174" cy="231"/>
            </a:xfrm>
            <a:prstGeom prst="rect">
              <a:avLst/>
            </a:prstGeom>
            <a:noFill/>
            <a:ln w="9525">
              <a:noFill/>
              <a:miter lim="800000"/>
              <a:headEnd/>
              <a:tailEnd/>
            </a:ln>
          </p:spPr>
          <p:txBody>
            <a:bodyPr wrap="none">
              <a:spAutoFit/>
            </a:bodyPr>
            <a:lstStyle/>
            <a:p>
              <a:r>
                <a:rPr lang="en-US">
                  <a:latin typeface="Monotype Corsiva" pitchFamily="66" charset="0"/>
                </a:rPr>
                <a:t>g</a:t>
              </a:r>
            </a:p>
          </p:txBody>
        </p:sp>
        <p:sp>
          <p:nvSpPr>
            <p:cNvPr id="42012" name="Text Box 28"/>
            <p:cNvSpPr txBox="1">
              <a:spLocks noChangeArrowheads="1"/>
            </p:cNvSpPr>
            <p:nvPr/>
          </p:nvSpPr>
          <p:spPr bwMode="auto">
            <a:xfrm>
              <a:off x="2921" y="3575"/>
              <a:ext cx="179" cy="231"/>
            </a:xfrm>
            <a:prstGeom prst="rect">
              <a:avLst/>
            </a:prstGeom>
            <a:noFill/>
            <a:ln w="9525">
              <a:noFill/>
              <a:miter lim="800000"/>
              <a:headEnd/>
              <a:tailEnd/>
            </a:ln>
          </p:spPr>
          <p:txBody>
            <a:bodyPr wrap="none">
              <a:spAutoFit/>
            </a:bodyPr>
            <a:lstStyle/>
            <a:p>
              <a:r>
                <a:rPr lang="en-US">
                  <a:latin typeface="Monotype Corsiva" pitchFamily="66" charset="0"/>
                </a:rPr>
                <a:t>h</a:t>
              </a:r>
            </a:p>
          </p:txBody>
        </p:sp>
        <p:sp>
          <p:nvSpPr>
            <p:cNvPr id="42013" name="Line 29"/>
            <p:cNvSpPr>
              <a:spLocks noChangeShapeType="1"/>
            </p:cNvSpPr>
            <p:nvPr/>
          </p:nvSpPr>
          <p:spPr bwMode="auto">
            <a:xfrm>
              <a:off x="1068" y="2834"/>
              <a:ext cx="216" cy="0"/>
            </a:xfrm>
            <a:prstGeom prst="line">
              <a:avLst/>
            </a:prstGeom>
            <a:noFill/>
            <a:ln w="57150">
              <a:solidFill>
                <a:srgbClr val="333333"/>
              </a:solidFill>
              <a:round/>
              <a:headEnd type="triangle" w="med" len="med"/>
              <a:tailEnd/>
            </a:ln>
          </p:spPr>
          <p:txBody>
            <a:bodyPr/>
            <a:lstStyle/>
            <a:p>
              <a:endParaRPr lang="en-US"/>
            </a:p>
          </p:txBody>
        </p:sp>
        <p:sp>
          <p:nvSpPr>
            <p:cNvPr id="42014" name="Line 30"/>
            <p:cNvSpPr>
              <a:spLocks noChangeShapeType="1"/>
            </p:cNvSpPr>
            <p:nvPr/>
          </p:nvSpPr>
          <p:spPr bwMode="auto">
            <a:xfrm>
              <a:off x="1826" y="2834"/>
              <a:ext cx="216" cy="0"/>
            </a:xfrm>
            <a:prstGeom prst="line">
              <a:avLst/>
            </a:prstGeom>
            <a:noFill/>
            <a:ln w="9525">
              <a:solidFill>
                <a:schemeClr val="tx1"/>
              </a:solidFill>
              <a:round/>
              <a:headEnd type="triangle" w="med" len="med"/>
              <a:tailEnd/>
            </a:ln>
          </p:spPr>
          <p:txBody>
            <a:bodyPr/>
            <a:lstStyle/>
            <a:p>
              <a:endParaRPr lang="en-US"/>
            </a:p>
          </p:txBody>
        </p:sp>
        <p:sp>
          <p:nvSpPr>
            <p:cNvPr id="42015" name="Line 31"/>
            <p:cNvSpPr>
              <a:spLocks noChangeShapeType="1"/>
            </p:cNvSpPr>
            <p:nvPr/>
          </p:nvSpPr>
          <p:spPr bwMode="auto">
            <a:xfrm>
              <a:off x="1080" y="3385"/>
              <a:ext cx="216" cy="0"/>
            </a:xfrm>
            <a:prstGeom prst="line">
              <a:avLst/>
            </a:prstGeom>
            <a:noFill/>
            <a:ln w="9525">
              <a:solidFill>
                <a:schemeClr val="tx1"/>
              </a:solidFill>
              <a:round/>
              <a:headEnd type="triangle" w="med" len="med"/>
              <a:tailEnd/>
            </a:ln>
          </p:spPr>
          <p:txBody>
            <a:bodyPr/>
            <a:lstStyle/>
            <a:p>
              <a:endParaRPr lang="en-US"/>
            </a:p>
          </p:txBody>
        </p:sp>
        <p:sp>
          <p:nvSpPr>
            <p:cNvPr id="42016" name="Line 32"/>
            <p:cNvSpPr>
              <a:spLocks noChangeShapeType="1"/>
            </p:cNvSpPr>
            <p:nvPr/>
          </p:nvSpPr>
          <p:spPr bwMode="auto">
            <a:xfrm>
              <a:off x="2567" y="3385"/>
              <a:ext cx="216" cy="0"/>
            </a:xfrm>
            <a:prstGeom prst="line">
              <a:avLst/>
            </a:prstGeom>
            <a:noFill/>
            <a:ln w="9525">
              <a:solidFill>
                <a:schemeClr val="tx1"/>
              </a:solidFill>
              <a:round/>
              <a:headEnd type="triangle" w="med" len="med"/>
              <a:tailEnd/>
            </a:ln>
          </p:spPr>
          <p:txBody>
            <a:bodyPr/>
            <a:lstStyle/>
            <a:p>
              <a:endParaRPr lang="en-US"/>
            </a:p>
          </p:txBody>
        </p:sp>
        <p:sp>
          <p:nvSpPr>
            <p:cNvPr id="42017" name="Line 33"/>
            <p:cNvSpPr>
              <a:spLocks noChangeShapeType="1"/>
            </p:cNvSpPr>
            <p:nvPr/>
          </p:nvSpPr>
          <p:spPr bwMode="auto">
            <a:xfrm flipV="1">
              <a:off x="780" y="2985"/>
              <a:ext cx="0" cy="252"/>
            </a:xfrm>
            <a:prstGeom prst="line">
              <a:avLst/>
            </a:prstGeom>
            <a:noFill/>
            <a:ln w="57150">
              <a:solidFill>
                <a:srgbClr val="333333"/>
              </a:solidFill>
              <a:round/>
              <a:headEnd type="triangle" w="med" len="med"/>
              <a:tailEnd/>
            </a:ln>
          </p:spPr>
          <p:txBody>
            <a:bodyPr/>
            <a:lstStyle/>
            <a:p>
              <a:endParaRPr lang="en-US"/>
            </a:p>
          </p:txBody>
        </p:sp>
        <p:sp>
          <p:nvSpPr>
            <p:cNvPr id="42018" name="Line 34"/>
            <p:cNvSpPr>
              <a:spLocks noChangeShapeType="1"/>
            </p:cNvSpPr>
            <p:nvPr/>
          </p:nvSpPr>
          <p:spPr bwMode="auto">
            <a:xfrm flipV="1">
              <a:off x="1533" y="2982"/>
              <a:ext cx="0" cy="252"/>
            </a:xfrm>
            <a:prstGeom prst="line">
              <a:avLst/>
            </a:prstGeom>
            <a:noFill/>
            <a:ln w="9525">
              <a:solidFill>
                <a:schemeClr val="tx1"/>
              </a:solidFill>
              <a:round/>
              <a:headEnd/>
              <a:tailEnd type="triangle" w="med" len="med"/>
            </a:ln>
          </p:spPr>
          <p:txBody>
            <a:bodyPr/>
            <a:lstStyle/>
            <a:p>
              <a:endParaRPr lang="en-US"/>
            </a:p>
          </p:txBody>
        </p:sp>
        <p:sp>
          <p:nvSpPr>
            <p:cNvPr id="42019" name="Line 35"/>
            <p:cNvSpPr>
              <a:spLocks noChangeShapeType="1"/>
            </p:cNvSpPr>
            <p:nvPr/>
          </p:nvSpPr>
          <p:spPr bwMode="auto">
            <a:xfrm flipV="1">
              <a:off x="2304" y="2988"/>
              <a:ext cx="0" cy="252"/>
            </a:xfrm>
            <a:prstGeom prst="line">
              <a:avLst/>
            </a:prstGeom>
            <a:noFill/>
            <a:ln w="9525">
              <a:solidFill>
                <a:schemeClr val="tx1"/>
              </a:solidFill>
              <a:round/>
              <a:headEnd/>
              <a:tailEnd type="triangle" w="med" len="med"/>
            </a:ln>
          </p:spPr>
          <p:txBody>
            <a:bodyPr/>
            <a:lstStyle/>
            <a:p>
              <a:endParaRPr lang="en-US"/>
            </a:p>
          </p:txBody>
        </p:sp>
        <p:sp>
          <p:nvSpPr>
            <p:cNvPr id="42020" name="Line 36"/>
            <p:cNvSpPr>
              <a:spLocks noChangeShapeType="1"/>
            </p:cNvSpPr>
            <p:nvPr/>
          </p:nvSpPr>
          <p:spPr bwMode="auto">
            <a:xfrm flipV="1">
              <a:off x="3044" y="2985"/>
              <a:ext cx="0" cy="252"/>
            </a:xfrm>
            <a:prstGeom prst="line">
              <a:avLst/>
            </a:prstGeom>
            <a:noFill/>
            <a:ln w="9525">
              <a:solidFill>
                <a:schemeClr val="tx1"/>
              </a:solidFill>
              <a:round/>
              <a:headEnd/>
              <a:tailEnd type="triangle" w="med" len="med"/>
            </a:ln>
          </p:spPr>
          <p:txBody>
            <a:bodyPr/>
            <a:lstStyle/>
            <a:p>
              <a:endParaRPr lang="en-US"/>
            </a:p>
          </p:txBody>
        </p:sp>
        <p:sp>
          <p:nvSpPr>
            <p:cNvPr id="42021" name="Freeform 37"/>
            <p:cNvSpPr>
              <a:spLocks/>
            </p:cNvSpPr>
            <p:nvPr/>
          </p:nvSpPr>
          <p:spPr bwMode="auto">
            <a:xfrm>
              <a:off x="1747" y="3216"/>
              <a:ext cx="369" cy="66"/>
            </a:xfrm>
            <a:custGeom>
              <a:avLst/>
              <a:gdLst>
                <a:gd name="T0" fmla="*/ 0 w 369"/>
                <a:gd name="T1" fmla="*/ 66 h 66"/>
                <a:gd name="T2" fmla="*/ 135 w 369"/>
                <a:gd name="T3" fmla="*/ 8 h 66"/>
                <a:gd name="T4" fmla="*/ 257 w 369"/>
                <a:gd name="T5" fmla="*/ 17 h 66"/>
                <a:gd name="T6" fmla="*/ 369 w 369"/>
                <a:gd name="T7" fmla="*/ 66 h 66"/>
                <a:gd name="T8" fmla="*/ 0 60000 65536"/>
                <a:gd name="T9" fmla="*/ 0 60000 65536"/>
                <a:gd name="T10" fmla="*/ 0 60000 65536"/>
                <a:gd name="T11" fmla="*/ 0 60000 65536"/>
                <a:gd name="T12" fmla="*/ 0 w 369"/>
                <a:gd name="T13" fmla="*/ 0 h 66"/>
                <a:gd name="T14" fmla="*/ 369 w 369"/>
                <a:gd name="T15" fmla="*/ 66 h 66"/>
              </a:gdLst>
              <a:ahLst/>
              <a:cxnLst>
                <a:cxn ang="T8">
                  <a:pos x="T0" y="T1"/>
                </a:cxn>
                <a:cxn ang="T9">
                  <a:pos x="T2" y="T3"/>
                </a:cxn>
                <a:cxn ang="T10">
                  <a:pos x="T4" y="T5"/>
                </a:cxn>
                <a:cxn ang="T11">
                  <a:pos x="T6" y="T7"/>
                </a:cxn>
              </a:cxnLst>
              <a:rect l="T12" t="T13" r="T14" b="T15"/>
              <a:pathLst>
                <a:path w="369" h="66">
                  <a:moveTo>
                    <a:pt x="0" y="66"/>
                  </a:moveTo>
                  <a:cubicBezTo>
                    <a:pt x="46" y="41"/>
                    <a:pt x="92" y="16"/>
                    <a:pt x="135" y="8"/>
                  </a:cubicBezTo>
                  <a:cubicBezTo>
                    <a:pt x="178" y="0"/>
                    <a:pt x="218" y="7"/>
                    <a:pt x="257" y="17"/>
                  </a:cubicBezTo>
                  <a:cubicBezTo>
                    <a:pt x="296" y="27"/>
                    <a:pt x="332" y="46"/>
                    <a:pt x="369" y="66"/>
                  </a:cubicBezTo>
                </a:path>
              </a:pathLst>
            </a:custGeom>
            <a:noFill/>
            <a:ln w="53975">
              <a:solidFill>
                <a:srgbClr val="333333"/>
              </a:solidFill>
              <a:round/>
              <a:headEnd type="triangle" w="med" len="med"/>
              <a:tailEnd/>
            </a:ln>
          </p:spPr>
          <p:txBody>
            <a:bodyPr/>
            <a:lstStyle/>
            <a:p>
              <a:endParaRPr lang="en-US"/>
            </a:p>
          </p:txBody>
        </p:sp>
        <p:sp>
          <p:nvSpPr>
            <p:cNvPr id="42022" name="Freeform 38"/>
            <p:cNvSpPr>
              <a:spLocks/>
            </p:cNvSpPr>
            <p:nvPr/>
          </p:nvSpPr>
          <p:spPr bwMode="auto">
            <a:xfrm>
              <a:off x="2482" y="2660"/>
              <a:ext cx="369" cy="66"/>
            </a:xfrm>
            <a:custGeom>
              <a:avLst/>
              <a:gdLst>
                <a:gd name="T0" fmla="*/ 0 w 369"/>
                <a:gd name="T1" fmla="*/ 66 h 66"/>
                <a:gd name="T2" fmla="*/ 135 w 369"/>
                <a:gd name="T3" fmla="*/ 8 h 66"/>
                <a:gd name="T4" fmla="*/ 257 w 369"/>
                <a:gd name="T5" fmla="*/ 17 h 66"/>
                <a:gd name="T6" fmla="*/ 369 w 369"/>
                <a:gd name="T7" fmla="*/ 66 h 66"/>
                <a:gd name="T8" fmla="*/ 0 60000 65536"/>
                <a:gd name="T9" fmla="*/ 0 60000 65536"/>
                <a:gd name="T10" fmla="*/ 0 60000 65536"/>
                <a:gd name="T11" fmla="*/ 0 60000 65536"/>
                <a:gd name="T12" fmla="*/ 0 w 369"/>
                <a:gd name="T13" fmla="*/ 0 h 66"/>
                <a:gd name="T14" fmla="*/ 369 w 369"/>
                <a:gd name="T15" fmla="*/ 66 h 66"/>
              </a:gdLst>
              <a:ahLst/>
              <a:cxnLst>
                <a:cxn ang="T8">
                  <a:pos x="T0" y="T1"/>
                </a:cxn>
                <a:cxn ang="T9">
                  <a:pos x="T2" y="T3"/>
                </a:cxn>
                <a:cxn ang="T10">
                  <a:pos x="T4" y="T5"/>
                </a:cxn>
                <a:cxn ang="T11">
                  <a:pos x="T6" y="T7"/>
                </a:cxn>
              </a:cxnLst>
              <a:rect l="T12" t="T13" r="T14" b="T15"/>
              <a:pathLst>
                <a:path w="369" h="66">
                  <a:moveTo>
                    <a:pt x="0" y="66"/>
                  </a:moveTo>
                  <a:cubicBezTo>
                    <a:pt x="46" y="41"/>
                    <a:pt x="92" y="16"/>
                    <a:pt x="135" y="8"/>
                  </a:cubicBezTo>
                  <a:cubicBezTo>
                    <a:pt x="178" y="0"/>
                    <a:pt x="218" y="7"/>
                    <a:pt x="257" y="17"/>
                  </a:cubicBezTo>
                  <a:cubicBezTo>
                    <a:pt x="296" y="27"/>
                    <a:pt x="332" y="46"/>
                    <a:pt x="369" y="66"/>
                  </a:cubicBezTo>
                </a:path>
              </a:pathLst>
            </a:custGeom>
            <a:noFill/>
            <a:ln w="9525">
              <a:solidFill>
                <a:schemeClr val="tx1"/>
              </a:solidFill>
              <a:round/>
              <a:headEnd type="triangle" w="med" len="med"/>
              <a:tailEnd/>
            </a:ln>
          </p:spPr>
          <p:txBody>
            <a:bodyPr/>
            <a:lstStyle/>
            <a:p>
              <a:endParaRPr lang="en-US"/>
            </a:p>
          </p:txBody>
        </p:sp>
        <p:sp>
          <p:nvSpPr>
            <p:cNvPr id="42023" name="Freeform 39"/>
            <p:cNvSpPr>
              <a:spLocks/>
            </p:cNvSpPr>
            <p:nvPr/>
          </p:nvSpPr>
          <p:spPr bwMode="auto">
            <a:xfrm flipV="1">
              <a:off x="2493" y="2949"/>
              <a:ext cx="369" cy="66"/>
            </a:xfrm>
            <a:custGeom>
              <a:avLst/>
              <a:gdLst>
                <a:gd name="T0" fmla="*/ 0 w 369"/>
                <a:gd name="T1" fmla="*/ 66 h 66"/>
                <a:gd name="T2" fmla="*/ 135 w 369"/>
                <a:gd name="T3" fmla="*/ 8 h 66"/>
                <a:gd name="T4" fmla="*/ 257 w 369"/>
                <a:gd name="T5" fmla="*/ 17 h 66"/>
                <a:gd name="T6" fmla="*/ 369 w 369"/>
                <a:gd name="T7" fmla="*/ 66 h 66"/>
                <a:gd name="T8" fmla="*/ 0 60000 65536"/>
                <a:gd name="T9" fmla="*/ 0 60000 65536"/>
                <a:gd name="T10" fmla="*/ 0 60000 65536"/>
                <a:gd name="T11" fmla="*/ 0 60000 65536"/>
                <a:gd name="T12" fmla="*/ 0 w 369"/>
                <a:gd name="T13" fmla="*/ 0 h 66"/>
                <a:gd name="T14" fmla="*/ 369 w 369"/>
                <a:gd name="T15" fmla="*/ 66 h 66"/>
              </a:gdLst>
              <a:ahLst/>
              <a:cxnLst>
                <a:cxn ang="T8">
                  <a:pos x="T0" y="T1"/>
                </a:cxn>
                <a:cxn ang="T9">
                  <a:pos x="T2" y="T3"/>
                </a:cxn>
                <a:cxn ang="T10">
                  <a:pos x="T4" y="T5"/>
                </a:cxn>
                <a:cxn ang="T11">
                  <a:pos x="T6" y="T7"/>
                </a:cxn>
              </a:cxnLst>
              <a:rect l="T12" t="T13" r="T14" b="T15"/>
              <a:pathLst>
                <a:path w="369" h="66">
                  <a:moveTo>
                    <a:pt x="0" y="66"/>
                  </a:moveTo>
                  <a:cubicBezTo>
                    <a:pt x="46" y="41"/>
                    <a:pt x="92" y="16"/>
                    <a:pt x="135" y="8"/>
                  </a:cubicBezTo>
                  <a:cubicBezTo>
                    <a:pt x="178" y="0"/>
                    <a:pt x="218" y="7"/>
                    <a:pt x="257" y="17"/>
                  </a:cubicBezTo>
                  <a:cubicBezTo>
                    <a:pt x="296" y="27"/>
                    <a:pt x="332" y="46"/>
                    <a:pt x="369" y="66"/>
                  </a:cubicBezTo>
                </a:path>
              </a:pathLst>
            </a:custGeom>
            <a:noFill/>
            <a:ln w="57150">
              <a:solidFill>
                <a:srgbClr val="333333"/>
              </a:solidFill>
              <a:round/>
              <a:headEnd/>
              <a:tailEnd type="triangle" w="med" len="med"/>
            </a:ln>
          </p:spPr>
          <p:txBody>
            <a:bodyPr/>
            <a:lstStyle/>
            <a:p>
              <a:endParaRPr lang="en-US"/>
            </a:p>
          </p:txBody>
        </p:sp>
        <p:sp>
          <p:nvSpPr>
            <p:cNvPr id="42024" name="Freeform 40"/>
            <p:cNvSpPr>
              <a:spLocks/>
            </p:cNvSpPr>
            <p:nvPr/>
          </p:nvSpPr>
          <p:spPr bwMode="auto">
            <a:xfrm flipV="1">
              <a:off x="1730" y="3486"/>
              <a:ext cx="369" cy="66"/>
            </a:xfrm>
            <a:custGeom>
              <a:avLst/>
              <a:gdLst>
                <a:gd name="T0" fmla="*/ 0 w 369"/>
                <a:gd name="T1" fmla="*/ 66 h 66"/>
                <a:gd name="T2" fmla="*/ 135 w 369"/>
                <a:gd name="T3" fmla="*/ 8 h 66"/>
                <a:gd name="T4" fmla="*/ 257 w 369"/>
                <a:gd name="T5" fmla="*/ 17 h 66"/>
                <a:gd name="T6" fmla="*/ 369 w 369"/>
                <a:gd name="T7" fmla="*/ 66 h 66"/>
                <a:gd name="T8" fmla="*/ 0 60000 65536"/>
                <a:gd name="T9" fmla="*/ 0 60000 65536"/>
                <a:gd name="T10" fmla="*/ 0 60000 65536"/>
                <a:gd name="T11" fmla="*/ 0 60000 65536"/>
                <a:gd name="T12" fmla="*/ 0 w 369"/>
                <a:gd name="T13" fmla="*/ 0 h 66"/>
                <a:gd name="T14" fmla="*/ 369 w 369"/>
                <a:gd name="T15" fmla="*/ 66 h 66"/>
              </a:gdLst>
              <a:ahLst/>
              <a:cxnLst>
                <a:cxn ang="T8">
                  <a:pos x="T0" y="T1"/>
                </a:cxn>
                <a:cxn ang="T9">
                  <a:pos x="T2" y="T3"/>
                </a:cxn>
                <a:cxn ang="T10">
                  <a:pos x="T4" y="T5"/>
                </a:cxn>
                <a:cxn ang="T11">
                  <a:pos x="T6" y="T7"/>
                </a:cxn>
              </a:cxnLst>
              <a:rect l="T12" t="T13" r="T14" b="T15"/>
              <a:pathLst>
                <a:path w="369" h="66">
                  <a:moveTo>
                    <a:pt x="0" y="66"/>
                  </a:moveTo>
                  <a:cubicBezTo>
                    <a:pt x="46" y="41"/>
                    <a:pt x="92" y="16"/>
                    <a:pt x="135" y="8"/>
                  </a:cubicBezTo>
                  <a:cubicBezTo>
                    <a:pt x="178" y="0"/>
                    <a:pt x="218" y="7"/>
                    <a:pt x="257" y="17"/>
                  </a:cubicBezTo>
                  <a:cubicBezTo>
                    <a:pt x="296" y="27"/>
                    <a:pt x="332" y="46"/>
                    <a:pt x="369" y="66"/>
                  </a:cubicBezTo>
                </a:path>
              </a:pathLst>
            </a:custGeom>
            <a:noFill/>
            <a:ln w="9525">
              <a:solidFill>
                <a:schemeClr val="tx1"/>
              </a:solidFill>
              <a:round/>
              <a:headEnd/>
              <a:tailEnd type="triangle" w="med" len="med"/>
            </a:ln>
          </p:spPr>
          <p:txBody>
            <a:bodyPr/>
            <a:lstStyle/>
            <a:p>
              <a:endParaRPr lang="en-US"/>
            </a:p>
          </p:txBody>
        </p:sp>
        <p:sp>
          <p:nvSpPr>
            <p:cNvPr id="42025" name="Line 41"/>
            <p:cNvSpPr>
              <a:spLocks noChangeShapeType="1"/>
            </p:cNvSpPr>
            <p:nvPr/>
          </p:nvSpPr>
          <p:spPr bwMode="auto">
            <a:xfrm flipH="1">
              <a:off x="991" y="2949"/>
              <a:ext cx="374" cy="329"/>
            </a:xfrm>
            <a:prstGeom prst="line">
              <a:avLst/>
            </a:prstGeom>
            <a:noFill/>
            <a:ln w="9525">
              <a:solidFill>
                <a:schemeClr val="tx1"/>
              </a:solidFill>
              <a:round/>
              <a:headEnd type="triangle" w="med" len="med"/>
              <a:tailEnd/>
            </a:ln>
          </p:spPr>
          <p:txBody>
            <a:bodyPr/>
            <a:lstStyle/>
            <a:p>
              <a:endParaRPr lang="en-US"/>
            </a:p>
          </p:txBody>
        </p:sp>
        <p:sp>
          <p:nvSpPr>
            <p:cNvPr id="42026" name="Freeform 42"/>
            <p:cNvSpPr>
              <a:spLocks/>
            </p:cNvSpPr>
            <p:nvPr/>
          </p:nvSpPr>
          <p:spPr bwMode="auto">
            <a:xfrm>
              <a:off x="3267" y="3294"/>
              <a:ext cx="271" cy="234"/>
            </a:xfrm>
            <a:custGeom>
              <a:avLst/>
              <a:gdLst>
                <a:gd name="T0" fmla="*/ 0 w 271"/>
                <a:gd name="T1" fmla="*/ 185 h 234"/>
                <a:gd name="T2" fmla="*/ 189 w 271"/>
                <a:gd name="T3" fmla="*/ 221 h 234"/>
                <a:gd name="T4" fmla="*/ 270 w 271"/>
                <a:gd name="T5" fmla="*/ 104 h 234"/>
                <a:gd name="T6" fmla="*/ 198 w 271"/>
                <a:gd name="T7" fmla="*/ 9 h 234"/>
                <a:gd name="T8" fmla="*/ 32 w 271"/>
                <a:gd name="T9" fmla="*/ 50 h 234"/>
                <a:gd name="T10" fmla="*/ 0 60000 65536"/>
                <a:gd name="T11" fmla="*/ 0 60000 65536"/>
                <a:gd name="T12" fmla="*/ 0 60000 65536"/>
                <a:gd name="T13" fmla="*/ 0 60000 65536"/>
                <a:gd name="T14" fmla="*/ 0 60000 65536"/>
                <a:gd name="T15" fmla="*/ 0 w 271"/>
                <a:gd name="T16" fmla="*/ 0 h 234"/>
                <a:gd name="T17" fmla="*/ 271 w 271"/>
                <a:gd name="T18" fmla="*/ 234 h 234"/>
              </a:gdLst>
              <a:ahLst/>
              <a:cxnLst>
                <a:cxn ang="T10">
                  <a:pos x="T0" y="T1"/>
                </a:cxn>
                <a:cxn ang="T11">
                  <a:pos x="T2" y="T3"/>
                </a:cxn>
                <a:cxn ang="T12">
                  <a:pos x="T4" y="T5"/>
                </a:cxn>
                <a:cxn ang="T13">
                  <a:pos x="T6" y="T7"/>
                </a:cxn>
                <a:cxn ang="T14">
                  <a:pos x="T8" y="T9"/>
                </a:cxn>
              </a:cxnLst>
              <a:rect l="T15" t="T16" r="T17" b="T18"/>
              <a:pathLst>
                <a:path w="271" h="234">
                  <a:moveTo>
                    <a:pt x="0" y="185"/>
                  </a:moveTo>
                  <a:cubicBezTo>
                    <a:pt x="72" y="209"/>
                    <a:pt x="144" y="234"/>
                    <a:pt x="189" y="221"/>
                  </a:cubicBezTo>
                  <a:cubicBezTo>
                    <a:pt x="234" y="208"/>
                    <a:pt x="269" y="139"/>
                    <a:pt x="270" y="104"/>
                  </a:cubicBezTo>
                  <a:cubicBezTo>
                    <a:pt x="271" y="69"/>
                    <a:pt x="238" y="18"/>
                    <a:pt x="198" y="9"/>
                  </a:cubicBezTo>
                  <a:cubicBezTo>
                    <a:pt x="158" y="0"/>
                    <a:pt x="95" y="25"/>
                    <a:pt x="32" y="50"/>
                  </a:cubicBezTo>
                </a:path>
              </a:pathLst>
            </a:custGeom>
            <a:noFill/>
            <a:ln w="9525">
              <a:solidFill>
                <a:schemeClr val="tx1"/>
              </a:solidFill>
              <a:round/>
              <a:headEnd type="triangle" w="med" len="med"/>
              <a:tailEnd/>
            </a:ln>
          </p:spPr>
          <p:txBody>
            <a:bodyPr/>
            <a:lstStyle/>
            <a:p>
              <a:endParaRPr lang="en-US"/>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311151" y="111919"/>
            <a:ext cx="8229600" cy="723106"/>
          </a:xfrm>
        </p:spPr>
        <p:txBody>
          <a:bodyPr>
            <a:normAutofit fontScale="90000"/>
          </a:bodyPr>
          <a:lstStyle/>
          <a:p>
            <a:r>
              <a:rPr lang="en-US" sz="3600" dirty="0"/>
              <a:t>Why does Kosaraju’s Algorithm for SCC Work?</a:t>
            </a:r>
          </a:p>
        </p:txBody>
      </p:sp>
      <p:sp>
        <p:nvSpPr>
          <p:cNvPr id="737283" name="Rectangle 3"/>
          <p:cNvSpPr>
            <a:spLocks noGrp="1" noChangeArrowheads="1"/>
          </p:cNvSpPr>
          <p:nvPr>
            <p:ph idx="1"/>
          </p:nvPr>
        </p:nvSpPr>
        <p:spPr>
          <a:xfrm>
            <a:off x="304800" y="1019969"/>
            <a:ext cx="8229600" cy="3568700"/>
          </a:xfrm>
        </p:spPr>
        <p:txBody>
          <a:bodyPr/>
          <a:lstStyle/>
          <a:p>
            <a:r>
              <a:rPr lang="en-US" sz="2000" dirty="0"/>
              <a:t>When we do the second DFS, on G</a:t>
            </a:r>
            <a:r>
              <a:rPr lang="en-US" sz="2000" baseline="30000" dirty="0"/>
              <a:t>T</a:t>
            </a:r>
            <a:r>
              <a:rPr lang="en-US" sz="2000" dirty="0"/>
              <a:t>, we start with a component C such that f(C) is maximum (b, in our case)</a:t>
            </a:r>
          </a:p>
          <a:p>
            <a:r>
              <a:rPr lang="en-US" sz="2000" dirty="0"/>
              <a:t>We start from </a:t>
            </a:r>
            <a:r>
              <a:rPr lang="en-US" sz="2000" dirty="0">
                <a:latin typeface="Comic Sans MS" pitchFamily="66" charset="0"/>
              </a:rPr>
              <a:t>b</a:t>
            </a:r>
            <a:r>
              <a:rPr lang="en-US" sz="2000" dirty="0"/>
              <a:t> and visit all vertices in C</a:t>
            </a:r>
            <a:r>
              <a:rPr lang="en-US" sz="2000" baseline="-25000" dirty="0"/>
              <a:t>1</a:t>
            </a:r>
            <a:r>
              <a:rPr lang="en-US" sz="2000" dirty="0"/>
              <a:t> </a:t>
            </a:r>
          </a:p>
          <a:p>
            <a:r>
              <a:rPr lang="en-US" sz="2000" dirty="0"/>
              <a:t>From corollary: </a:t>
            </a:r>
            <a:r>
              <a:rPr lang="en-US" sz="2000" dirty="0">
                <a:solidFill>
                  <a:schemeClr val="accent1"/>
                </a:solidFill>
              </a:rPr>
              <a:t>f(C) &gt; f(C’) in G </a:t>
            </a:r>
            <a:r>
              <a:rPr lang="en-US" sz="2000" dirty="0"/>
              <a:t>for all C </a:t>
            </a:r>
            <a:r>
              <a:rPr lang="en-US" sz="2000" dirty="0">
                <a:sym typeface="Symbol" pitchFamily="18" charset="2"/>
              </a:rPr>
              <a:t></a:t>
            </a:r>
            <a:r>
              <a:rPr lang="en-US" sz="2000" dirty="0"/>
              <a:t> C’ </a:t>
            </a:r>
            <a:r>
              <a:rPr lang="en-US" sz="2000" dirty="0">
                <a:sym typeface="Symbol" pitchFamily="18" charset="2"/>
              </a:rPr>
              <a:t> </a:t>
            </a:r>
            <a:r>
              <a:rPr lang="en-US" sz="2000" dirty="0">
                <a:solidFill>
                  <a:schemeClr val="accent1"/>
                </a:solidFill>
              </a:rPr>
              <a:t>there are no edges from C to any other SCCs </a:t>
            </a:r>
            <a:r>
              <a:rPr lang="en-US" sz="2000" dirty="0">
                <a:solidFill>
                  <a:srgbClr val="FF0000"/>
                </a:solidFill>
              </a:rPr>
              <a:t>in G</a:t>
            </a:r>
            <a:r>
              <a:rPr lang="en-US" sz="2000" baseline="30000" dirty="0">
                <a:solidFill>
                  <a:srgbClr val="FF0000"/>
                </a:solidFill>
              </a:rPr>
              <a:t>T</a:t>
            </a:r>
          </a:p>
          <a:p>
            <a:pPr>
              <a:buFontTx/>
              <a:buNone/>
            </a:pPr>
            <a:r>
              <a:rPr lang="en-US" sz="2000" dirty="0">
                <a:sym typeface="Symbol" pitchFamily="18" charset="2"/>
              </a:rPr>
              <a:t> </a:t>
            </a:r>
            <a:r>
              <a:rPr lang="en-US" sz="2000" dirty="0"/>
              <a:t>DFS will visit only vertices in C</a:t>
            </a:r>
            <a:r>
              <a:rPr lang="en-US" sz="2000" baseline="-25000" dirty="0"/>
              <a:t>1</a:t>
            </a:r>
            <a:endParaRPr lang="en-US" sz="2000" baseline="30000" dirty="0"/>
          </a:p>
          <a:p>
            <a:pPr>
              <a:buFontTx/>
              <a:buNone/>
            </a:pPr>
            <a:r>
              <a:rPr lang="en-US" sz="2000" dirty="0">
                <a:sym typeface="Symbol" pitchFamily="18" charset="2"/>
              </a:rPr>
              <a:t> </a:t>
            </a:r>
            <a:r>
              <a:rPr lang="en-US" sz="2000" dirty="0"/>
              <a:t>The depth-first tree rooted at </a:t>
            </a:r>
            <a:r>
              <a:rPr lang="en-US" sz="2000" dirty="0">
                <a:latin typeface="Comic Sans MS" pitchFamily="66" charset="0"/>
              </a:rPr>
              <a:t>b</a:t>
            </a:r>
            <a:r>
              <a:rPr lang="en-US" sz="2000" dirty="0"/>
              <a:t> contains exactly the vertices of C</a:t>
            </a:r>
            <a:r>
              <a:rPr lang="en-US" sz="2000" baseline="-25000" dirty="0"/>
              <a:t>1</a:t>
            </a:r>
          </a:p>
        </p:txBody>
      </p:sp>
      <p:sp>
        <p:nvSpPr>
          <p:cNvPr id="4" name="Slide Number Placeholder 3"/>
          <p:cNvSpPr>
            <a:spLocks noGrp="1"/>
          </p:cNvSpPr>
          <p:nvPr>
            <p:ph type="sldNum" sz="quarter" idx="12"/>
          </p:nvPr>
        </p:nvSpPr>
        <p:spPr>
          <a:xfrm>
            <a:off x="6553200" y="5200650"/>
            <a:ext cx="2133600" cy="365125"/>
          </a:xfrm>
        </p:spPr>
        <p:txBody>
          <a:bodyPr/>
          <a:lstStyle/>
          <a:p>
            <a:fld id="{DA3051ED-C2C6-4FC4-8462-5E455A12BF3A}" type="slidenum">
              <a:rPr lang="en-US" smtClean="0"/>
              <a:pPr/>
              <a:t>34</a:t>
            </a:fld>
            <a:endParaRPr lang="en-US"/>
          </a:p>
        </p:txBody>
      </p:sp>
      <p:sp>
        <p:nvSpPr>
          <p:cNvPr id="43012" name="Freeform 4"/>
          <p:cNvSpPr>
            <a:spLocks/>
          </p:cNvSpPr>
          <p:nvPr/>
        </p:nvSpPr>
        <p:spPr bwMode="auto">
          <a:xfrm>
            <a:off x="3687763" y="3594100"/>
            <a:ext cx="2311400" cy="1736725"/>
          </a:xfrm>
          <a:custGeom>
            <a:avLst/>
            <a:gdLst>
              <a:gd name="T0" fmla="*/ 2147483647 w 1456"/>
              <a:gd name="T1" fmla="*/ 2147483647 h 1094"/>
              <a:gd name="T2" fmla="*/ 2147483647 w 1456"/>
              <a:gd name="T3" fmla="*/ 0 h 1094"/>
              <a:gd name="T4" fmla="*/ 2147483647 w 1456"/>
              <a:gd name="T5" fmla="*/ 2147483647 h 1094"/>
              <a:gd name="T6" fmla="*/ 2147483647 w 1456"/>
              <a:gd name="T7" fmla="*/ 2147483647 h 1094"/>
              <a:gd name="T8" fmla="*/ 2147483647 w 1456"/>
              <a:gd name="T9" fmla="*/ 2147483647 h 1094"/>
              <a:gd name="T10" fmla="*/ 2147483647 w 1456"/>
              <a:gd name="T11" fmla="*/ 2147483647 h 1094"/>
              <a:gd name="T12" fmla="*/ 2147483647 w 1456"/>
              <a:gd name="T13" fmla="*/ 2147483647 h 1094"/>
              <a:gd name="T14" fmla="*/ 2147483647 w 1456"/>
              <a:gd name="T15" fmla="*/ 2147483647 h 1094"/>
              <a:gd name="T16" fmla="*/ 2147483647 w 1456"/>
              <a:gd name="T17" fmla="*/ 2147483647 h 1094"/>
              <a:gd name="T18" fmla="*/ 2147483647 w 1456"/>
              <a:gd name="T19" fmla="*/ 2147483647 h 1094"/>
              <a:gd name="T20" fmla="*/ 2147483647 w 1456"/>
              <a:gd name="T21" fmla="*/ 2147483647 h 1094"/>
              <a:gd name="T22" fmla="*/ 2147483647 w 1456"/>
              <a:gd name="T23" fmla="*/ 2147483647 h 1094"/>
              <a:gd name="T24" fmla="*/ 2147483647 w 1456"/>
              <a:gd name="T25" fmla="*/ 2147483647 h 1094"/>
              <a:gd name="T26" fmla="*/ 2147483647 w 1456"/>
              <a:gd name="T27" fmla="*/ 2147483647 h 1094"/>
              <a:gd name="T28" fmla="*/ 2147483647 w 1456"/>
              <a:gd name="T29" fmla="*/ 2147483647 h 1094"/>
              <a:gd name="T30" fmla="*/ 2147483647 w 1456"/>
              <a:gd name="T31" fmla="*/ 2147483647 h 1094"/>
              <a:gd name="T32" fmla="*/ 2147483647 w 1456"/>
              <a:gd name="T33" fmla="*/ 2147483647 h 1094"/>
              <a:gd name="T34" fmla="*/ 2147483647 w 1456"/>
              <a:gd name="T35" fmla="*/ 2147483647 h 1094"/>
              <a:gd name="T36" fmla="*/ 2147483647 w 1456"/>
              <a:gd name="T37" fmla="*/ 2147483647 h 1094"/>
              <a:gd name="T38" fmla="*/ 2147483647 w 1456"/>
              <a:gd name="T39" fmla="*/ 2147483647 h 1094"/>
              <a:gd name="T40" fmla="*/ 2147483647 w 1456"/>
              <a:gd name="T41" fmla="*/ 2147483647 h 1094"/>
              <a:gd name="T42" fmla="*/ 2147483647 w 1456"/>
              <a:gd name="T43" fmla="*/ 2147483647 h 1094"/>
              <a:gd name="T44" fmla="*/ 2147483647 w 1456"/>
              <a:gd name="T45" fmla="*/ 2147483647 h 1094"/>
              <a:gd name="T46" fmla="*/ 2147483647 w 1456"/>
              <a:gd name="T47" fmla="*/ 2147483647 h 1094"/>
              <a:gd name="T48" fmla="*/ 2147483647 w 1456"/>
              <a:gd name="T49" fmla="*/ 2147483647 h 1094"/>
              <a:gd name="T50" fmla="*/ 2147483647 w 1456"/>
              <a:gd name="T51" fmla="*/ 2147483647 h 1094"/>
              <a:gd name="T52" fmla="*/ 2147483647 w 1456"/>
              <a:gd name="T53" fmla="*/ 2147483647 h 1094"/>
              <a:gd name="T54" fmla="*/ 2147483647 w 1456"/>
              <a:gd name="T55" fmla="*/ 2147483647 h 1094"/>
              <a:gd name="T56" fmla="*/ 2147483647 w 1456"/>
              <a:gd name="T57" fmla="*/ 2147483647 h 1094"/>
              <a:gd name="T58" fmla="*/ 2147483647 w 1456"/>
              <a:gd name="T59" fmla="*/ 2147483647 h 1094"/>
              <a:gd name="T60" fmla="*/ 2147483647 w 1456"/>
              <a:gd name="T61" fmla="*/ 2147483647 h 1094"/>
              <a:gd name="T62" fmla="*/ 2147483647 w 1456"/>
              <a:gd name="T63" fmla="*/ 2147483647 h 1094"/>
              <a:gd name="T64" fmla="*/ 2147483647 w 1456"/>
              <a:gd name="T65" fmla="*/ 2147483647 h 1094"/>
              <a:gd name="T66" fmla="*/ 2147483647 w 1456"/>
              <a:gd name="T67" fmla="*/ 2147483647 h 1094"/>
              <a:gd name="T68" fmla="*/ 2147483647 w 1456"/>
              <a:gd name="T69" fmla="*/ 2147483647 h 1094"/>
              <a:gd name="T70" fmla="*/ 2147483647 w 1456"/>
              <a:gd name="T71" fmla="*/ 2147483647 h 1094"/>
              <a:gd name="T72" fmla="*/ 2147483647 w 1456"/>
              <a:gd name="T73" fmla="*/ 2147483647 h 109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456"/>
              <a:gd name="T112" fmla="*/ 0 h 1094"/>
              <a:gd name="T113" fmla="*/ 1456 w 1456"/>
              <a:gd name="T114" fmla="*/ 1094 h 109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456" h="1094">
                <a:moveTo>
                  <a:pt x="102" y="14"/>
                </a:moveTo>
                <a:cubicBezTo>
                  <a:pt x="209" y="19"/>
                  <a:pt x="308" y="6"/>
                  <a:pt x="413" y="0"/>
                </a:cubicBezTo>
                <a:cubicBezTo>
                  <a:pt x="698" y="8"/>
                  <a:pt x="982" y="15"/>
                  <a:pt x="1268" y="18"/>
                </a:cubicBezTo>
                <a:cubicBezTo>
                  <a:pt x="1291" y="27"/>
                  <a:pt x="1312" y="38"/>
                  <a:pt x="1335" y="45"/>
                </a:cubicBezTo>
                <a:cubicBezTo>
                  <a:pt x="1351" y="55"/>
                  <a:pt x="1365" y="66"/>
                  <a:pt x="1380" y="77"/>
                </a:cubicBezTo>
                <a:cubicBezTo>
                  <a:pt x="1397" y="120"/>
                  <a:pt x="1371" y="56"/>
                  <a:pt x="1394" y="104"/>
                </a:cubicBezTo>
                <a:cubicBezTo>
                  <a:pt x="1413" y="142"/>
                  <a:pt x="1414" y="198"/>
                  <a:pt x="1434" y="239"/>
                </a:cubicBezTo>
                <a:cubicBezTo>
                  <a:pt x="1456" y="285"/>
                  <a:pt x="1432" y="220"/>
                  <a:pt x="1448" y="266"/>
                </a:cubicBezTo>
                <a:cubicBezTo>
                  <a:pt x="1438" y="383"/>
                  <a:pt x="1451" y="491"/>
                  <a:pt x="1308" y="504"/>
                </a:cubicBezTo>
                <a:cubicBezTo>
                  <a:pt x="1284" y="506"/>
                  <a:pt x="1260" y="508"/>
                  <a:pt x="1236" y="509"/>
                </a:cubicBezTo>
                <a:cubicBezTo>
                  <a:pt x="1194" y="511"/>
                  <a:pt x="1152" y="512"/>
                  <a:pt x="1110" y="513"/>
                </a:cubicBezTo>
                <a:cubicBezTo>
                  <a:pt x="1034" y="526"/>
                  <a:pt x="1074" y="521"/>
                  <a:pt x="989" y="527"/>
                </a:cubicBezTo>
                <a:cubicBezTo>
                  <a:pt x="961" y="535"/>
                  <a:pt x="937" y="545"/>
                  <a:pt x="908" y="549"/>
                </a:cubicBezTo>
                <a:cubicBezTo>
                  <a:pt x="890" y="555"/>
                  <a:pt x="872" y="561"/>
                  <a:pt x="854" y="567"/>
                </a:cubicBezTo>
                <a:cubicBezTo>
                  <a:pt x="840" y="576"/>
                  <a:pt x="829" y="580"/>
                  <a:pt x="813" y="585"/>
                </a:cubicBezTo>
                <a:cubicBezTo>
                  <a:pt x="800" y="594"/>
                  <a:pt x="786" y="599"/>
                  <a:pt x="773" y="608"/>
                </a:cubicBezTo>
                <a:cubicBezTo>
                  <a:pt x="762" y="624"/>
                  <a:pt x="744" y="642"/>
                  <a:pt x="728" y="653"/>
                </a:cubicBezTo>
                <a:cubicBezTo>
                  <a:pt x="721" y="671"/>
                  <a:pt x="722" y="678"/>
                  <a:pt x="705" y="689"/>
                </a:cubicBezTo>
                <a:cubicBezTo>
                  <a:pt x="689" y="742"/>
                  <a:pt x="699" y="797"/>
                  <a:pt x="687" y="851"/>
                </a:cubicBezTo>
                <a:cubicBezTo>
                  <a:pt x="685" y="902"/>
                  <a:pt x="698" y="942"/>
                  <a:pt x="665" y="977"/>
                </a:cubicBezTo>
                <a:cubicBezTo>
                  <a:pt x="652" y="1012"/>
                  <a:pt x="671" y="971"/>
                  <a:pt x="647" y="995"/>
                </a:cubicBezTo>
                <a:cubicBezTo>
                  <a:pt x="644" y="998"/>
                  <a:pt x="645" y="1004"/>
                  <a:pt x="642" y="1008"/>
                </a:cubicBezTo>
                <a:cubicBezTo>
                  <a:pt x="639" y="1012"/>
                  <a:pt x="633" y="1014"/>
                  <a:pt x="629" y="1017"/>
                </a:cubicBezTo>
                <a:cubicBezTo>
                  <a:pt x="616" y="1038"/>
                  <a:pt x="585" y="1045"/>
                  <a:pt x="561" y="1053"/>
                </a:cubicBezTo>
                <a:cubicBezTo>
                  <a:pt x="533" y="1062"/>
                  <a:pt x="564" y="1053"/>
                  <a:pt x="534" y="1067"/>
                </a:cubicBezTo>
                <a:cubicBezTo>
                  <a:pt x="504" y="1081"/>
                  <a:pt x="467" y="1088"/>
                  <a:pt x="435" y="1094"/>
                </a:cubicBezTo>
                <a:cubicBezTo>
                  <a:pt x="395" y="1092"/>
                  <a:pt x="354" y="1092"/>
                  <a:pt x="314" y="1089"/>
                </a:cubicBezTo>
                <a:cubicBezTo>
                  <a:pt x="298" y="1088"/>
                  <a:pt x="285" y="1079"/>
                  <a:pt x="269" y="1076"/>
                </a:cubicBezTo>
                <a:cubicBezTo>
                  <a:pt x="222" y="1067"/>
                  <a:pt x="176" y="1055"/>
                  <a:pt x="129" y="1049"/>
                </a:cubicBezTo>
                <a:cubicBezTo>
                  <a:pt x="112" y="1044"/>
                  <a:pt x="101" y="1036"/>
                  <a:pt x="84" y="1031"/>
                </a:cubicBezTo>
                <a:cubicBezTo>
                  <a:pt x="63" y="1017"/>
                  <a:pt x="55" y="1004"/>
                  <a:pt x="35" y="990"/>
                </a:cubicBezTo>
                <a:cubicBezTo>
                  <a:pt x="30" y="977"/>
                  <a:pt x="25" y="963"/>
                  <a:pt x="21" y="950"/>
                </a:cubicBezTo>
                <a:cubicBezTo>
                  <a:pt x="18" y="939"/>
                  <a:pt x="12" y="918"/>
                  <a:pt x="12" y="918"/>
                </a:cubicBezTo>
                <a:cubicBezTo>
                  <a:pt x="18" y="772"/>
                  <a:pt x="11" y="628"/>
                  <a:pt x="8" y="482"/>
                </a:cubicBezTo>
                <a:cubicBezTo>
                  <a:pt x="11" y="396"/>
                  <a:pt x="17" y="328"/>
                  <a:pt x="12" y="243"/>
                </a:cubicBezTo>
                <a:cubicBezTo>
                  <a:pt x="13" y="213"/>
                  <a:pt x="0" y="78"/>
                  <a:pt x="48" y="45"/>
                </a:cubicBezTo>
                <a:cubicBezTo>
                  <a:pt x="60" y="27"/>
                  <a:pt x="81" y="19"/>
                  <a:pt x="102" y="14"/>
                </a:cubicBezTo>
                <a:close/>
              </a:path>
            </a:pathLst>
          </a:custGeom>
          <a:solidFill>
            <a:srgbClr val="3366FF">
              <a:alpha val="30196"/>
            </a:srgbClr>
          </a:solidFill>
          <a:ln w="9525">
            <a:noFill/>
            <a:round/>
            <a:headEnd/>
            <a:tailEnd/>
          </a:ln>
        </p:spPr>
        <p:txBody>
          <a:bodyPr/>
          <a:lstStyle/>
          <a:p>
            <a:endParaRPr lang="en-US"/>
          </a:p>
        </p:txBody>
      </p:sp>
      <p:sp>
        <p:nvSpPr>
          <p:cNvPr id="43013" name="Oval 5"/>
          <p:cNvSpPr>
            <a:spLocks noChangeArrowheads="1"/>
          </p:cNvSpPr>
          <p:nvPr/>
        </p:nvSpPr>
        <p:spPr bwMode="auto">
          <a:xfrm>
            <a:off x="7270750" y="4548188"/>
            <a:ext cx="1208088" cy="849312"/>
          </a:xfrm>
          <a:prstGeom prst="ellipse">
            <a:avLst/>
          </a:prstGeom>
          <a:solidFill>
            <a:srgbClr val="3366FF">
              <a:alpha val="30196"/>
            </a:srgbClr>
          </a:solidFill>
          <a:ln w="9525">
            <a:noFill/>
            <a:round/>
            <a:headEnd/>
            <a:tailEnd/>
          </a:ln>
        </p:spPr>
        <p:txBody>
          <a:bodyPr wrap="none" anchor="ctr"/>
          <a:lstStyle/>
          <a:p>
            <a:endParaRPr lang="en-US"/>
          </a:p>
        </p:txBody>
      </p:sp>
      <p:sp>
        <p:nvSpPr>
          <p:cNvPr id="43014" name="Oval 6"/>
          <p:cNvSpPr>
            <a:spLocks noChangeArrowheads="1"/>
          </p:cNvSpPr>
          <p:nvPr/>
        </p:nvSpPr>
        <p:spPr bwMode="auto">
          <a:xfrm>
            <a:off x="6065838" y="3605213"/>
            <a:ext cx="2322512" cy="920750"/>
          </a:xfrm>
          <a:prstGeom prst="ellipse">
            <a:avLst/>
          </a:prstGeom>
          <a:solidFill>
            <a:srgbClr val="3366FF">
              <a:alpha val="30196"/>
            </a:srgbClr>
          </a:solidFill>
          <a:ln w="9525">
            <a:noFill/>
            <a:round/>
            <a:headEnd/>
            <a:tailEnd/>
          </a:ln>
        </p:spPr>
        <p:txBody>
          <a:bodyPr wrap="none" anchor="ctr"/>
          <a:lstStyle/>
          <a:p>
            <a:endParaRPr lang="en-US"/>
          </a:p>
        </p:txBody>
      </p:sp>
      <p:sp>
        <p:nvSpPr>
          <p:cNvPr id="43015" name="Oval 7"/>
          <p:cNvSpPr>
            <a:spLocks noChangeArrowheads="1"/>
          </p:cNvSpPr>
          <p:nvPr/>
        </p:nvSpPr>
        <p:spPr bwMode="auto">
          <a:xfrm>
            <a:off x="4913313" y="4495800"/>
            <a:ext cx="2322512" cy="920750"/>
          </a:xfrm>
          <a:prstGeom prst="ellipse">
            <a:avLst/>
          </a:prstGeom>
          <a:solidFill>
            <a:srgbClr val="3366FF">
              <a:alpha val="30196"/>
            </a:srgbClr>
          </a:solidFill>
          <a:ln w="9525">
            <a:noFill/>
            <a:round/>
            <a:headEnd/>
            <a:tailEnd/>
          </a:ln>
        </p:spPr>
        <p:txBody>
          <a:bodyPr wrap="none" anchor="ctr"/>
          <a:lstStyle/>
          <a:p>
            <a:endParaRPr lang="en-US"/>
          </a:p>
        </p:txBody>
      </p:sp>
      <p:sp>
        <p:nvSpPr>
          <p:cNvPr id="43016" name="Text Box 8"/>
          <p:cNvSpPr txBox="1">
            <a:spLocks noChangeArrowheads="1"/>
          </p:cNvSpPr>
          <p:nvPr/>
        </p:nvSpPr>
        <p:spPr bwMode="auto">
          <a:xfrm>
            <a:off x="4343400" y="3314700"/>
            <a:ext cx="433388" cy="366713"/>
          </a:xfrm>
          <a:prstGeom prst="rect">
            <a:avLst/>
          </a:prstGeom>
          <a:noFill/>
          <a:ln w="9525">
            <a:noFill/>
            <a:miter lim="800000"/>
            <a:headEnd/>
            <a:tailEnd/>
          </a:ln>
        </p:spPr>
        <p:txBody>
          <a:bodyPr wrap="none">
            <a:spAutoFit/>
          </a:bodyPr>
          <a:lstStyle/>
          <a:p>
            <a:r>
              <a:rPr lang="en-US"/>
              <a:t>C</a:t>
            </a:r>
            <a:r>
              <a:rPr lang="en-US" baseline="-25000"/>
              <a:t>1</a:t>
            </a:r>
          </a:p>
        </p:txBody>
      </p:sp>
      <p:sp>
        <p:nvSpPr>
          <p:cNvPr id="43017" name="Text Box 9"/>
          <p:cNvSpPr txBox="1">
            <a:spLocks noChangeArrowheads="1"/>
          </p:cNvSpPr>
          <p:nvPr/>
        </p:nvSpPr>
        <p:spPr bwMode="auto">
          <a:xfrm>
            <a:off x="6938963" y="3330575"/>
            <a:ext cx="433387" cy="366713"/>
          </a:xfrm>
          <a:prstGeom prst="rect">
            <a:avLst/>
          </a:prstGeom>
          <a:noFill/>
          <a:ln w="9525">
            <a:noFill/>
            <a:miter lim="800000"/>
            <a:headEnd/>
            <a:tailEnd/>
          </a:ln>
        </p:spPr>
        <p:txBody>
          <a:bodyPr wrap="none">
            <a:spAutoFit/>
          </a:bodyPr>
          <a:lstStyle/>
          <a:p>
            <a:r>
              <a:rPr lang="en-US"/>
              <a:t>C</a:t>
            </a:r>
            <a:r>
              <a:rPr lang="en-US" baseline="-25000"/>
              <a:t>2</a:t>
            </a:r>
          </a:p>
        </p:txBody>
      </p:sp>
      <p:sp>
        <p:nvSpPr>
          <p:cNvPr id="43018" name="Text Box 10"/>
          <p:cNvSpPr txBox="1">
            <a:spLocks noChangeArrowheads="1"/>
          </p:cNvSpPr>
          <p:nvPr/>
        </p:nvSpPr>
        <p:spPr bwMode="auto">
          <a:xfrm>
            <a:off x="4897438" y="5094288"/>
            <a:ext cx="433387" cy="366712"/>
          </a:xfrm>
          <a:prstGeom prst="rect">
            <a:avLst/>
          </a:prstGeom>
          <a:noFill/>
          <a:ln w="9525">
            <a:noFill/>
            <a:miter lim="800000"/>
            <a:headEnd/>
            <a:tailEnd/>
          </a:ln>
        </p:spPr>
        <p:txBody>
          <a:bodyPr wrap="none">
            <a:spAutoFit/>
          </a:bodyPr>
          <a:lstStyle/>
          <a:p>
            <a:r>
              <a:rPr lang="en-US"/>
              <a:t>C</a:t>
            </a:r>
            <a:r>
              <a:rPr lang="en-US" baseline="-25000"/>
              <a:t>3</a:t>
            </a:r>
          </a:p>
        </p:txBody>
      </p:sp>
      <p:sp>
        <p:nvSpPr>
          <p:cNvPr id="43019" name="Text Box 11"/>
          <p:cNvSpPr txBox="1">
            <a:spLocks noChangeArrowheads="1"/>
          </p:cNvSpPr>
          <p:nvPr/>
        </p:nvSpPr>
        <p:spPr bwMode="auto">
          <a:xfrm>
            <a:off x="8024813" y="5157788"/>
            <a:ext cx="433387" cy="366712"/>
          </a:xfrm>
          <a:prstGeom prst="rect">
            <a:avLst/>
          </a:prstGeom>
          <a:noFill/>
          <a:ln w="9525">
            <a:noFill/>
            <a:miter lim="800000"/>
            <a:headEnd/>
            <a:tailEnd/>
          </a:ln>
        </p:spPr>
        <p:txBody>
          <a:bodyPr wrap="none">
            <a:spAutoFit/>
          </a:bodyPr>
          <a:lstStyle/>
          <a:p>
            <a:r>
              <a:rPr lang="en-US"/>
              <a:t>C</a:t>
            </a:r>
            <a:r>
              <a:rPr lang="en-US" baseline="-25000"/>
              <a:t>4</a:t>
            </a:r>
          </a:p>
        </p:txBody>
      </p:sp>
      <p:grpSp>
        <p:nvGrpSpPr>
          <p:cNvPr id="2" name="Group 12"/>
          <p:cNvGrpSpPr>
            <a:grpSpLocks/>
          </p:cNvGrpSpPr>
          <p:nvPr/>
        </p:nvGrpSpPr>
        <p:grpSpPr bwMode="auto">
          <a:xfrm>
            <a:off x="3814763" y="3527425"/>
            <a:ext cx="4776787" cy="2098675"/>
            <a:chOff x="529" y="2484"/>
            <a:chExt cx="3009" cy="1322"/>
          </a:xfrm>
        </p:grpSpPr>
        <p:sp>
          <p:nvSpPr>
            <p:cNvPr id="43031" name="Oval 13"/>
            <p:cNvSpPr>
              <a:spLocks noChangeArrowheads="1"/>
            </p:cNvSpPr>
            <p:nvPr/>
          </p:nvSpPr>
          <p:spPr bwMode="auto">
            <a:xfrm>
              <a:off x="529" y="2687"/>
              <a:ext cx="542" cy="294"/>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sp>
          <p:nvSpPr>
            <p:cNvPr id="43032" name="Text Box 14"/>
            <p:cNvSpPr txBox="1">
              <a:spLocks noChangeArrowheads="1"/>
            </p:cNvSpPr>
            <p:nvPr/>
          </p:nvSpPr>
          <p:spPr bwMode="auto">
            <a:xfrm>
              <a:off x="734" y="2484"/>
              <a:ext cx="176" cy="231"/>
            </a:xfrm>
            <a:prstGeom prst="rect">
              <a:avLst/>
            </a:prstGeom>
            <a:noFill/>
            <a:ln w="9525">
              <a:noFill/>
              <a:miter lim="800000"/>
              <a:headEnd/>
              <a:tailEnd/>
            </a:ln>
          </p:spPr>
          <p:txBody>
            <a:bodyPr wrap="none">
              <a:spAutoFit/>
            </a:bodyPr>
            <a:lstStyle/>
            <a:p>
              <a:r>
                <a:rPr lang="en-US">
                  <a:latin typeface="Monotype Corsiva" pitchFamily="66" charset="0"/>
                </a:rPr>
                <a:t>a</a:t>
              </a:r>
            </a:p>
          </p:txBody>
        </p:sp>
        <p:sp>
          <p:nvSpPr>
            <p:cNvPr id="43033" name="Text Box 15"/>
            <p:cNvSpPr txBox="1">
              <a:spLocks noChangeArrowheads="1"/>
            </p:cNvSpPr>
            <p:nvPr/>
          </p:nvSpPr>
          <p:spPr bwMode="auto">
            <a:xfrm>
              <a:off x="1469" y="2484"/>
              <a:ext cx="176" cy="231"/>
            </a:xfrm>
            <a:prstGeom prst="rect">
              <a:avLst/>
            </a:prstGeom>
            <a:noFill/>
            <a:ln w="9525">
              <a:noFill/>
              <a:miter lim="800000"/>
              <a:headEnd/>
              <a:tailEnd/>
            </a:ln>
          </p:spPr>
          <p:txBody>
            <a:bodyPr wrap="none">
              <a:spAutoFit/>
            </a:bodyPr>
            <a:lstStyle/>
            <a:p>
              <a:r>
                <a:rPr lang="en-US">
                  <a:latin typeface="Monotype Corsiva" pitchFamily="66" charset="0"/>
                </a:rPr>
                <a:t>b</a:t>
              </a:r>
            </a:p>
          </p:txBody>
        </p:sp>
        <p:sp>
          <p:nvSpPr>
            <p:cNvPr id="43034" name="Text Box 16"/>
            <p:cNvSpPr txBox="1">
              <a:spLocks noChangeArrowheads="1"/>
            </p:cNvSpPr>
            <p:nvPr/>
          </p:nvSpPr>
          <p:spPr bwMode="auto">
            <a:xfrm>
              <a:off x="2204" y="2484"/>
              <a:ext cx="165" cy="231"/>
            </a:xfrm>
            <a:prstGeom prst="rect">
              <a:avLst/>
            </a:prstGeom>
            <a:noFill/>
            <a:ln w="9525">
              <a:noFill/>
              <a:miter lim="800000"/>
              <a:headEnd/>
              <a:tailEnd/>
            </a:ln>
          </p:spPr>
          <p:txBody>
            <a:bodyPr wrap="none">
              <a:spAutoFit/>
            </a:bodyPr>
            <a:lstStyle/>
            <a:p>
              <a:r>
                <a:rPr lang="en-US">
                  <a:latin typeface="Monotype Corsiva" pitchFamily="66" charset="0"/>
                </a:rPr>
                <a:t>c</a:t>
              </a:r>
            </a:p>
          </p:txBody>
        </p:sp>
        <p:sp>
          <p:nvSpPr>
            <p:cNvPr id="43035" name="Text Box 17"/>
            <p:cNvSpPr txBox="1">
              <a:spLocks noChangeArrowheads="1"/>
            </p:cNvSpPr>
            <p:nvPr/>
          </p:nvSpPr>
          <p:spPr bwMode="auto">
            <a:xfrm>
              <a:off x="2929" y="2484"/>
              <a:ext cx="179" cy="231"/>
            </a:xfrm>
            <a:prstGeom prst="rect">
              <a:avLst/>
            </a:prstGeom>
            <a:noFill/>
            <a:ln w="9525">
              <a:noFill/>
              <a:miter lim="800000"/>
              <a:headEnd/>
              <a:tailEnd/>
            </a:ln>
          </p:spPr>
          <p:txBody>
            <a:bodyPr wrap="none">
              <a:spAutoFit/>
            </a:bodyPr>
            <a:lstStyle/>
            <a:p>
              <a:r>
                <a:rPr lang="en-US">
                  <a:latin typeface="Monotype Corsiva" pitchFamily="66" charset="0"/>
                </a:rPr>
                <a:t>d</a:t>
              </a:r>
            </a:p>
          </p:txBody>
        </p:sp>
        <p:sp>
          <p:nvSpPr>
            <p:cNvPr id="43036" name="Oval 18"/>
            <p:cNvSpPr>
              <a:spLocks noChangeArrowheads="1"/>
            </p:cNvSpPr>
            <p:nvPr/>
          </p:nvSpPr>
          <p:spPr bwMode="auto">
            <a:xfrm>
              <a:off x="1277" y="2687"/>
              <a:ext cx="542" cy="294"/>
            </a:xfrm>
            <a:prstGeom prst="ellipse">
              <a:avLst/>
            </a:prstGeom>
            <a:solidFill>
              <a:srgbClr val="808080"/>
            </a:solidFill>
            <a:ln w="25400">
              <a:solidFill>
                <a:schemeClr val="tx1"/>
              </a:solidFill>
              <a:round/>
              <a:headEnd/>
              <a:tailEnd/>
            </a:ln>
          </p:spPr>
          <p:txBody>
            <a:bodyPr wrap="none" anchor="ctr"/>
            <a:lstStyle/>
            <a:p>
              <a:pPr algn="ctr"/>
              <a:endParaRPr lang="en-US" sz="1200">
                <a:sym typeface="Symbol" pitchFamily="18" charset="2"/>
              </a:endParaRPr>
            </a:p>
          </p:txBody>
        </p:sp>
        <p:sp>
          <p:nvSpPr>
            <p:cNvPr id="43037" name="Oval 19"/>
            <p:cNvSpPr>
              <a:spLocks noChangeArrowheads="1"/>
            </p:cNvSpPr>
            <p:nvPr/>
          </p:nvSpPr>
          <p:spPr bwMode="auto">
            <a:xfrm>
              <a:off x="2773" y="2687"/>
              <a:ext cx="542" cy="294"/>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sp>
          <p:nvSpPr>
            <p:cNvPr id="43038" name="Oval 20"/>
            <p:cNvSpPr>
              <a:spLocks noChangeArrowheads="1"/>
            </p:cNvSpPr>
            <p:nvPr/>
          </p:nvSpPr>
          <p:spPr bwMode="auto">
            <a:xfrm>
              <a:off x="2025" y="2687"/>
              <a:ext cx="542" cy="294"/>
            </a:xfrm>
            <a:prstGeom prst="ellipse">
              <a:avLst/>
            </a:prstGeom>
            <a:solidFill>
              <a:srgbClr val="808080"/>
            </a:solidFill>
            <a:ln w="25400">
              <a:solidFill>
                <a:schemeClr val="tx1"/>
              </a:solidFill>
              <a:round/>
              <a:headEnd/>
              <a:tailEnd/>
            </a:ln>
          </p:spPr>
          <p:txBody>
            <a:bodyPr wrap="none" anchor="ctr"/>
            <a:lstStyle/>
            <a:p>
              <a:pPr algn="ctr"/>
              <a:endParaRPr lang="en-US" sz="1200">
                <a:sym typeface="Symbol" pitchFamily="18" charset="2"/>
              </a:endParaRPr>
            </a:p>
          </p:txBody>
        </p:sp>
        <p:sp>
          <p:nvSpPr>
            <p:cNvPr id="43039" name="Oval 21"/>
            <p:cNvSpPr>
              <a:spLocks noChangeArrowheads="1"/>
            </p:cNvSpPr>
            <p:nvPr/>
          </p:nvSpPr>
          <p:spPr bwMode="auto">
            <a:xfrm>
              <a:off x="530" y="3238"/>
              <a:ext cx="542" cy="294"/>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sp>
          <p:nvSpPr>
            <p:cNvPr id="43040" name="Oval 22"/>
            <p:cNvSpPr>
              <a:spLocks noChangeArrowheads="1"/>
            </p:cNvSpPr>
            <p:nvPr/>
          </p:nvSpPr>
          <p:spPr bwMode="auto">
            <a:xfrm>
              <a:off x="1278" y="3238"/>
              <a:ext cx="542" cy="294"/>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sp>
          <p:nvSpPr>
            <p:cNvPr id="43041" name="Oval 23"/>
            <p:cNvSpPr>
              <a:spLocks noChangeArrowheads="1"/>
            </p:cNvSpPr>
            <p:nvPr/>
          </p:nvSpPr>
          <p:spPr bwMode="auto">
            <a:xfrm>
              <a:off x="2774" y="3238"/>
              <a:ext cx="542" cy="294"/>
            </a:xfrm>
            <a:prstGeom prst="ellipse">
              <a:avLst/>
            </a:prstGeom>
            <a:solidFill>
              <a:srgbClr val="808080"/>
            </a:solidFill>
            <a:ln w="25400">
              <a:solidFill>
                <a:schemeClr val="tx1"/>
              </a:solidFill>
              <a:round/>
              <a:headEnd/>
              <a:tailEnd/>
            </a:ln>
          </p:spPr>
          <p:txBody>
            <a:bodyPr wrap="none" anchor="ctr"/>
            <a:lstStyle/>
            <a:p>
              <a:pPr algn="ctr"/>
              <a:endParaRPr lang="en-US" sz="1200">
                <a:sym typeface="Symbol" pitchFamily="18" charset="2"/>
              </a:endParaRPr>
            </a:p>
          </p:txBody>
        </p:sp>
        <p:sp>
          <p:nvSpPr>
            <p:cNvPr id="43042" name="Oval 24"/>
            <p:cNvSpPr>
              <a:spLocks noChangeArrowheads="1"/>
            </p:cNvSpPr>
            <p:nvPr/>
          </p:nvSpPr>
          <p:spPr bwMode="auto">
            <a:xfrm>
              <a:off x="2026" y="3238"/>
              <a:ext cx="542" cy="294"/>
            </a:xfrm>
            <a:prstGeom prst="ellipse">
              <a:avLst/>
            </a:prstGeom>
            <a:solidFill>
              <a:srgbClr val="808080"/>
            </a:solidFill>
            <a:ln w="25400">
              <a:solidFill>
                <a:schemeClr val="tx1"/>
              </a:solidFill>
              <a:round/>
              <a:headEnd/>
              <a:tailEnd/>
            </a:ln>
          </p:spPr>
          <p:txBody>
            <a:bodyPr wrap="none" anchor="ctr"/>
            <a:lstStyle/>
            <a:p>
              <a:pPr algn="ctr"/>
              <a:endParaRPr lang="en-US" sz="1200">
                <a:sym typeface="Symbol" pitchFamily="18" charset="2"/>
              </a:endParaRPr>
            </a:p>
          </p:txBody>
        </p:sp>
        <p:sp>
          <p:nvSpPr>
            <p:cNvPr id="43043" name="Text Box 25"/>
            <p:cNvSpPr txBox="1">
              <a:spLocks noChangeArrowheads="1"/>
            </p:cNvSpPr>
            <p:nvPr/>
          </p:nvSpPr>
          <p:spPr bwMode="auto">
            <a:xfrm>
              <a:off x="726" y="3575"/>
              <a:ext cx="165" cy="231"/>
            </a:xfrm>
            <a:prstGeom prst="rect">
              <a:avLst/>
            </a:prstGeom>
            <a:noFill/>
            <a:ln w="9525">
              <a:noFill/>
              <a:miter lim="800000"/>
              <a:headEnd/>
              <a:tailEnd/>
            </a:ln>
          </p:spPr>
          <p:txBody>
            <a:bodyPr wrap="none">
              <a:spAutoFit/>
            </a:bodyPr>
            <a:lstStyle/>
            <a:p>
              <a:r>
                <a:rPr lang="en-US">
                  <a:latin typeface="Monotype Corsiva" pitchFamily="66" charset="0"/>
                </a:rPr>
                <a:t>e</a:t>
              </a:r>
            </a:p>
          </p:txBody>
        </p:sp>
        <p:sp>
          <p:nvSpPr>
            <p:cNvPr id="43044" name="Text Box 26"/>
            <p:cNvSpPr txBox="1">
              <a:spLocks noChangeArrowheads="1"/>
            </p:cNvSpPr>
            <p:nvPr/>
          </p:nvSpPr>
          <p:spPr bwMode="auto">
            <a:xfrm>
              <a:off x="1461" y="3575"/>
              <a:ext cx="162" cy="231"/>
            </a:xfrm>
            <a:prstGeom prst="rect">
              <a:avLst/>
            </a:prstGeom>
            <a:noFill/>
            <a:ln w="9525">
              <a:noFill/>
              <a:miter lim="800000"/>
              <a:headEnd/>
              <a:tailEnd/>
            </a:ln>
          </p:spPr>
          <p:txBody>
            <a:bodyPr wrap="none">
              <a:spAutoFit/>
            </a:bodyPr>
            <a:lstStyle/>
            <a:p>
              <a:r>
                <a:rPr lang="en-US">
                  <a:latin typeface="Monotype Corsiva" pitchFamily="66" charset="0"/>
                </a:rPr>
                <a:t>f</a:t>
              </a:r>
            </a:p>
          </p:txBody>
        </p:sp>
        <p:sp>
          <p:nvSpPr>
            <p:cNvPr id="43045" name="Text Box 27"/>
            <p:cNvSpPr txBox="1">
              <a:spLocks noChangeArrowheads="1"/>
            </p:cNvSpPr>
            <p:nvPr/>
          </p:nvSpPr>
          <p:spPr bwMode="auto">
            <a:xfrm>
              <a:off x="2196" y="3575"/>
              <a:ext cx="174" cy="231"/>
            </a:xfrm>
            <a:prstGeom prst="rect">
              <a:avLst/>
            </a:prstGeom>
            <a:noFill/>
            <a:ln w="9525">
              <a:noFill/>
              <a:miter lim="800000"/>
              <a:headEnd/>
              <a:tailEnd/>
            </a:ln>
          </p:spPr>
          <p:txBody>
            <a:bodyPr wrap="none">
              <a:spAutoFit/>
            </a:bodyPr>
            <a:lstStyle/>
            <a:p>
              <a:r>
                <a:rPr lang="en-US">
                  <a:latin typeface="Monotype Corsiva" pitchFamily="66" charset="0"/>
                </a:rPr>
                <a:t>g</a:t>
              </a:r>
            </a:p>
          </p:txBody>
        </p:sp>
        <p:sp>
          <p:nvSpPr>
            <p:cNvPr id="43046" name="Text Box 28"/>
            <p:cNvSpPr txBox="1">
              <a:spLocks noChangeArrowheads="1"/>
            </p:cNvSpPr>
            <p:nvPr/>
          </p:nvSpPr>
          <p:spPr bwMode="auto">
            <a:xfrm>
              <a:off x="2921" y="3575"/>
              <a:ext cx="179" cy="231"/>
            </a:xfrm>
            <a:prstGeom prst="rect">
              <a:avLst/>
            </a:prstGeom>
            <a:noFill/>
            <a:ln w="9525">
              <a:noFill/>
              <a:miter lim="800000"/>
              <a:headEnd/>
              <a:tailEnd/>
            </a:ln>
          </p:spPr>
          <p:txBody>
            <a:bodyPr wrap="none">
              <a:spAutoFit/>
            </a:bodyPr>
            <a:lstStyle/>
            <a:p>
              <a:r>
                <a:rPr lang="en-US">
                  <a:latin typeface="Monotype Corsiva" pitchFamily="66" charset="0"/>
                </a:rPr>
                <a:t>h</a:t>
              </a:r>
            </a:p>
          </p:txBody>
        </p:sp>
        <p:sp>
          <p:nvSpPr>
            <p:cNvPr id="43047" name="Line 29"/>
            <p:cNvSpPr>
              <a:spLocks noChangeShapeType="1"/>
            </p:cNvSpPr>
            <p:nvPr/>
          </p:nvSpPr>
          <p:spPr bwMode="auto">
            <a:xfrm>
              <a:off x="1068" y="2834"/>
              <a:ext cx="216" cy="0"/>
            </a:xfrm>
            <a:prstGeom prst="line">
              <a:avLst/>
            </a:prstGeom>
            <a:noFill/>
            <a:ln w="57150">
              <a:solidFill>
                <a:srgbClr val="333333"/>
              </a:solidFill>
              <a:round/>
              <a:headEnd type="triangle" w="med" len="med"/>
              <a:tailEnd/>
            </a:ln>
          </p:spPr>
          <p:txBody>
            <a:bodyPr/>
            <a:lstStyle/>
            <a:p>
              <a:endParaRPr lang="en-US"/>
            </a:p>
          </p:txBody>
        </p:sp>
        <p:sp>
          <p:nvSpPr>
            <p:cNvPr id="43048" name="Line 30"/>
            <p:cNvSpPr>
              <a:spLocks noChangeShapeType="1"/>
            </p:cNvSpPr>
            <p:nvPr/>
          </p:nvSpPr>
          <p:spPr bwMode="auto">
            <a:xfrm>
              <a:off x="1826" y="2834"/>
              <a:ext cx="216" cy="0"/>
            </a:xfrm>
            <a:prstGeom prst="line">
              <a:avLst/>
            </a:prstGeom>
            <a:noFill/>
            <a:ln w="9525">
              <a:solidFill>
                <a:schemeClr val="tx1"/>
              </a:solidFill>
              <a:round/>
              <a:headEnd type="triangle" w="med" len="med"/>
              <a:tailEnd/>
            </a:ln>
          </p:spPr>
          <p:txBody>
            <a:bodyPr/>
            <a:lstStyle/>
            <a:p>
              <a:endParaRPr lang="en-US"/>
            </a:p>
          </p:txBody>
        </p:sp>
        <p:sp>
          <p:nvSpPr>
            <p:cNvPr id="43049" name="Line 31"/>
            <p:cNvSpPr>
              <a:spLocks noChangeShapeType="1"/>
            </p:cNvSpPr>
            <p:nvPr/>
          </p:nvSpPr>
          <p:spPr bwMode="auto">
            <a:xfrm>
              <a:off x="1080" y="3385"/>
              <a:ext cx="216" cy="0"/>
            </a:xfrm>
            <a:prstGeom prst="line">
              <a:avLst/>
            </a:prstGeom>
            <a:noFill/>
            <a:ln w="9525">
              <a:solidFill>
                <a:schemeClr val="tx1"/>
              </a:solidFill>
              <a:round/>
              <a:headEnd type="triangle" w="med" len="med"/>
              <a:tailEnd/>
            </a:ln>
          </p:spPr>
          <p:txBody>
            <a:bodyPr/>
            <a:lstStyle/>
            <a:p>
              <a:endParaRPr lang="en-US"/>
            </a:p>
          </p:txBody>
        </p:sp>
        <p:sp>
          <p:nvSpPr>
            <p:cNvPr id="43050" name="Line 32"/>
            <p:cNvSpPr>
              <a:spLocks noChangeShapeType="1"/>
            </p:cNvSpPr>
            <p:nvPr/>
          </p:nvSpPr>
          <p:spPr bwMode="auto">
            <a:xfrm>
              <a:off x="2567" y="3385"/>
              <a:ext cx="216" cy="0"/>
            </a:xfrm>
            <a:prstGeom prst="line">
              <a:avLst/>
            </a:prstGeom>
            <a:noFill/>
            <a:ln w="9525">
              <a:solidFill>
                <a:schemeClr val="tx1"/>
              </a:solidFill>
              <a:round/>
              <a:headEnd type="triangle" w="med" len="med"/>
              <a:tailEnd/>
            </a:ln>
          </p:spPr>
          <p:txBody>
            <a:bodyPr/>
            <a:lstStyle/>
            <a:p>
              <a:endParaRPr lang="en-US"/>
            </a:p>
          </p:txBody>
        </p:sp>
        <p:sp>
          <p:nvSpPr>
            <p:cNvPr id="43051" name="Line 33"/>
            <p:cNvSpPr>
              <a:spLocks noChangeShapeType="1"/>
            </p:cNvSpPr>
            <p:nvPr/>
          </p:nvSpPr>
          <p:spPr bwMode="auto">
            <a:xfrm flipV="1">
              <a:off x="780" y="2985"/>
              <a:ext cx="0" cy="252"/>
            </a:xfrm>
            <a:prstGeom prst="line">
              <a:avLst/>
            </a:prstGeom>
            <a:noFill/>
            <a:ln w="57150">
              <a:solidFill>
                <a:srgbClr val="333333"/>
              </a:solidFill>
              <a:round/>
              <a:headEnd type="triangle" w="med" len="med"/>
              <a:tailEnd/>
            </a:ln>
          </p:spPr>
          <p:txBody>
            <a:bodyPr/>
            <a:lstStyle/>
            <a:p>
              <a:endParaRPr lang="en-US"/>
            </a:p>
          </p:txBody>
        </p:sp>
        <p:sp>
          <p:nvSpPr>
            <p:cNvPr id="43052" name="Line 34"/>
            <p:cNvSpPr>
              <a:spLocks noChangeShapeType="1"/>
            </p:cNvSpPr>
            <p:nvPr/>
          </p:nvSpPr>
          <p:spPr bwMode="auto">
            <a:xfrm flipV="1">
              <a:off x="1533" y="2982"/>
              <a:ext cx="0" cy="252"/>
            </a:xfrm>
            <a:prstGeom prst="line">
              <a:avLst/>
            </a:prstGeom>
            <a:noFill/>
            <a:ln w="9525">
              <a:solidFill>
                <a:schemeClr val="tx1"/>
              </a:solidFill>
              <a:round/>
              <a:headEnd/>
              <a:tailEnd type="triangle" w="med" len="med"/>
            </a:ln>
          </p:spPr>
          <p:txBody>
            <a:bodyPr/>
            <a:lstStyle/>
            <a:p>
              <a:endParaRPr lang="en-US"/>
            </a:p>
          </p:txBody>
        </p:sp>
        <p:sp>
          <p:nvSpPr>
            <p:cNvPr id="43053" name="Line 35"/>
            <p:cNvSpPr>
              <a:spLocks noChangeShapeType="1"/>
            </p:cNvSpPr>
            <p:nvPr/>
          </p:nvSpPr>
          <p:spPr bwMode="auto">
            <a:xfrm flipV="1">
              <a:off x="2304" y="2988"/>
              <a:ext cx="0" cy="252"/>
            </a:xfrm>
            <a:prstGeom prst="line">
              <a:avLst/>
            </a:prstGeom>
            <a:noFill/>
            <a:ln w="9525">
              <a:solidFill>
                <a:schemeClr val="tx1"/>
              </a:solidFill>
              <a:round/>
              <a:headEnd/>
              <a:tailEnd type="triangle" w="med" len="med"/>
            </a:ln>
          </p:spPr>
          <p:txBody>
            <a:bodyPr/>
            <a:lstStyle/>
            <a:p>
              <a:endParaRPr lang="en-US"/>
            </a:p>
          </p:txBody>
        </p:sp>
        <p:sp>
          <p:nvSpPr>
            <p:cNvPr id="43054" name="Line 36"/>
            <p:cNvSpPr>
              <a:spLocks noChangeShapeType="1"/>
            </p:cNvSpPr>
            <p:nvPr/>
          </p:nvSpPr>
          <p:spPr bwMode="auto">
            <a:xfrm flipV="1">
              <a:off x="3044" y="2985"/>
              <a:ext cx="0" cy="252"/>
            </a:xfrm>
            <a:prstGeom prst="line">
              <a:avLst/>
            </a:prstGeom>
            <a:noFill/>
            <a:ln w="9525">
              <a:solidFill>
                <a:schemeClr val="tx1"/>
              </a:solidFill>
              <a:round/>
              <a:headEnd/>
              <a:tailEnd type="triangle" w="med" len="med"/>
            </a:ln>
          </p:spPr>
          <p:txBody>
            <a:bodyPr/>
            <a:lstStyle/>
            <a:p>
              <a:endParaRPr lang="en-US"/>
            </a:p>
          </p:txBody>
        </p:sp>
        <p:sp>
          <p:nvSpPr>
            <p:cNvPr id="43055" name="Freeform 37"/>
            <p:cNvSpPr>
              <a:spLocks/>
            </p:cNvSpPr>
            <p:nvPr/>
          </p:nvSpPr>
          <p:spPr bwMode="auto">
            <a:xfrm>
              <a:off x="1747" y="3216"/>
              <a:ext cx="369" cy="66"/>
            </a:xfrm>
            <a:custGeom>
              <a:avLst/>
              <a:gdLst>
                <a:gd name="T0" fmla="*/ 0 w 369"/>
                <a:gd name="T1" fmla="*/ 66 h 66"/>
                <a:gd name="T2" fmla="*/ 135 w 369"/>
                <a:gd name="T3" fmla="*/ 8 h 66"/>
                <a:gd name="T4" fmla="*/ 257 w 369"/>
                <a:gd name="T5" fmla="*/ 17 h 66"/>
                <a:gd name="T6" fmla="*/ 369 w 369"/>
                <a:gd name="T7" fmla="*/ 66 h 66"/>
                <a:gd name="T8" fmla="*/ 0 60000 65536"/>
                <a:gd name="T9" fmla="*/ 0 60000 65536"/>
                <a:gd name="T10" fmla="*/ 0 60000 65536"/>
                <a:gd name="T11" fmla="*/ 0 60000 65536"/>
                <a:gd name="T12" fmla="*/ 0 w 369"/>
                <a:gd name="T13" fmla="*/ 0 h 66"/>
                <a:gd name="T14" fmla="*/ 369 w 369"/>
                <a:gd name="T15" fmla="*/ 66 h 66"/>
              </a:gdLst>
              <a:ahLst/>
              <a:cxnLst>
                <a:cxn ang="T8">
                  <a:pos x="T0" y="T1"/>
                </a:cxn>
                <a:cxn ang="T9">
                  <a:pos x="T2" y="T3"/>
                </a:cxn>
                <a:cxn ang="T10">
                  <a:pos x="T4" y="T5"/>
                </a:cxn>
                <a:cxn ang="T11">
                  <a:pos x="T6" y="T7"/>
                </a:cxn>
              </a:cxnLst>
              <a:rect l="T12" t="T13" r="T14" b="T15"/>
              <a:pathLst>
                <a:path w="369" h="66">
                  <a:moveTo>
                    <a:pt x="0" y="66"/>
                  </a:moveTo>
                  <a:cubicBezTo>
                    <a:pt x="46" y="41"/>
                    <a:pt x="92" y="16"/>
                    <a:pt x="135" y="8"/>
                  </a:cubicBezTo>
                  <a:cubicBezTo>
                    <a:pt x="178" y="0"/>
                    <a:pt x="218" y="7"/>
                    <a:pt x="257" y="17"/>
                  </a:cubicBezTo>
                  <a:cubicBezTo>
                    <a:pt x="296" y="27"/>
                    <a:pt x="332" y="46"/>
                    <a:pt x="369" y="66"/>
                  </a:cubicBezTo>
                </a:path>
              </a:pathLst>
            </a:custGeom>
            <a:noFill/>
            <a:ln w="53975">
              <a:solidFill>
                <a:srgbClr val="333333"/>
              </a:solidFill>
              <a:round/>
              <a:headEnd type="triangle" w="med" len="med"/>
              <a:tailEnd/>
            </a:ln>
          </p:spPr>
          <p:txBody>
            <a:bodyPr/>
            <a:lstStyle/>
            <a:p>
              <a:endParaRPr lang="en-US"/>
            </a:p>
          </p:txBody>
        </p:sp>
        <p:sp>
          <p:nvSpPr>
            <p:cNvPr id="43056" name="Freeform 38"/>
            <p:cNvSpPr>
              <a:spLocks/>
            </p:cNvSpPr>
            <p:nvPr/>
          </p:nvSpPr>
          <p:spPr bwMode="auto">
            <a:xfrm>
              <a:off x="2482" y="2660"/>
              <a:ext cx="369" cy="66"/>
            </a:xfrm>
            <a:custGeom>
              <a:avLst/>
              <a:gdLst>
                <a:gd name="T0" fmla="*/ 0 w 369"/>
                <a:gd name="T1" fmla="*/ 66 h 66"/>
                <a:gd name="T2" fmla="*/ 135 w 369"/>
                <a:gd name="T3" fmla="*/ 8 h 66"/>
                <a:gd name="T4" fmla="*/ 257 w 369"/>
                <a:gd name="T5" fmla="*/ 17 h 66"/>
                <a:gd name="T6" fmla="*/ 369 w 369"/>
                <a:gd name="T7" fmla="*/ 66 h 66"/>
                <a:gd name="T8" fmla="*/ 0 60000 65536"/>
                <a:gd name="T9" fmla="*/ 0 60000 65536"/>
                <a:gd name="T10" fmla="*/ 0 60000 65536"/>
                <a:gd name="T11" fmla="*/ 0 60000 65536"/>
                <a:gd name="T12" fmla="*/ 0 w 369"/>
                <a:gd name="T13" fmla="*/ 0 h 66"/>
                <a:gd name="T14" fmla="*/ 369 w 369"/>
                <a:gd name="T15" fmla="*/ 66 h 66"/>
              </a:gdLst>
              <a:ahLst/>
              <a:cxnLst>
                <a:cxn ang="T8">
                  <a:pos x="T0" y="T1"/>
                </a:cxn>
                <a:cxn ang="T9">
                  <a:pos x="T2" y="T3"/>
                </a:cxn>
                <a:cxn ang="T10">
                  <a:pos x="T4" y="T5"/>
                </a:cxn>
                <a:cxn ang="T11">
                  <a:pos x="T6" y="T7"/>
                </a:cxn>
              </a:cxnLst>
              <a:rect l="T12" t="T13" r="T14" b="T15"/>
              <a:pathLst>
                <a:path w="369" h="66">
                  <a:moveTo>
                    <a:pt x="0" y="66"/>
                  </a:moveTo>
                  <a:cubicBezTo>
                    <a:pt x="46" y="41"/>
                    <a:pt x="92" y="16"/>
                    <a:pt x="135" y="8"/>
                  </a:cubicBezTo>
                  <a:cubicBezTo>
                    <a:pt x="178" y="0"/>
                    <a:pt x="218" y="7"/>
                    <a:pt x="257" y="17"/>
                  </a:cubicBezTo>
                  <a:cubicBezTo>
                    <a:pt x="296" y="27"/>
                    <a:pt x="332" y="46"/>
                    <a:pt x="369" y="66"/>
                  </a:cubicBezTo>
                </a:path>
              </a:pathLst>
            </a:custGeom>
            <a:noFill/>
            <a:ln w="9525">
              <a:solidFill>
                <a:schemeClr val="tx1"/>
              </a:solidFill>
              <a:round/>
              <a:headEnd type="triangle" w="med" len="med"/>
              <a:tailEnd/>
            </a:ln>
          </p:spPr>
          <p:txBody>
            <a:bodyPr/>
            <a:lstStyle/>
            <a:p>
              <a:endParaRPr lang="en-US"/>
            </a:p>
          </p:txBody>
        </p:sp>
        <p:sp>
          <p:nvSpPr>
            <p:cNvPr id="43057" name="Freeform 39"/>
            <p:cNvSpPr>
              <a:spLocks/>
            </p:cNvSpPr>
            <p:nvPr/>
          </p:nvSpPr>
          <p:spPr bwMode="auto">
            <a:xfrm flipV="1">
              <a:off x="2493" y="2949"/>
              <a:ext cx="369" cy="66"/>
            </a:xfrm>
            <a:custGeom>
              <a:avLst/>
              <a:gdLst>
                <a:gd name="T0" fmla="*/ 0 w 369"/>
                <a:gd name="T1" fmla="*/ 66 h 66"/>
                <a:gd name="T2" fmla="*/ 135 w 369"/>
                <a:gd name="T3" fmla="*/ 8 h 66"/>
                <a:gd name="T4" fmla="*/ 257 w 369"/>
                <a:gd name="T5" fmla="*/ 17 h 66"/>
                <a:gd name="T6" fmla="*/ 369 w 369"/>
                <a:gd name="T7" fmla="*/ 66 h 66"/>
                <a:gd name="T8" fmla="*/ 0 60000 65536"/>
                <a:gd name="T9" fmla="*/ 0 60000 65536"/>
                <a:gd name="T10" fmla="*/ 0 60000 65536"/>
                <a:gd name="T11" fmla="*/ 0 60000 65536"/>
                <a:gd name="T12" fmla="*/ 0 w 369"/>
                <a:gd name="T13" fmla="*/ 0 h 66"/>
                <a:gd name="T14" fmla="*/ 369 w 369"/>
                <a:gd name="T15" fmla="*/ 66 h 66"/>
              </a:gdLst>
              <a:ahLst/>
              <a:cxnLst>
                <a:cxn ang="T8">
                  <a:pos x="T0" y="T1"/>
                </a:cxn>
                <a:cxn ang="T9">
                  <a:pos x="T2" y="T3"/>
                </a:cxn>
                <a:cxn ang="T10">
                  <a:pos x="T4" y="T5"/>
                </a:cxn>
                <a:cxn ang="T11">
                  <a:pos x="T6" y="T7"/>
                </a:cxn>
              </a:cxnLst>
              <a:rect l="T12" t="T13" r="T14" b="T15"/>
              <a:pathLst>
                <a:path w="369" h="66">
                  <a:moveTo>
                    <a:pt x="0" y="66"/>
                  </a:moveTo>
                  <a:cubicBezTo>
                    <a:pt x="46" y="41"/>
                    <a:pt x="92" y="16"/>
                    <a:pt x="135" y="8"/>
                  </a:cubicBezTo>
                  <a:cubicBezTo>
                    <a:pt x="178" y="0"/>
                    <a:pt x="218" y="7"/>
                    <a:pt x="257" y="17"/>
                  </a:cubicBezTo>
                  <a:cubicBezTo>
                    <a:pt x="296" y="27"/>
                    <a:pt x="332" y="46"/>
                    <a:pt x="369" y="66"/>
                  </a:cubicBezTo>
                </a:path>
              </a:pathLst>
            </a:custGeom>
            <a:noFill/>
            <a:ln w="57150">
              <a:solidFill>
                <a:srgbClr val="333333"/>
              </a:solidFill>
              <a:round/>
              <a:headEnd/>
              <a:tailEnd type="triangle" w="med" len="med"/>
            </a:ln>
          </p:spPr>
          <p:txBody>
            <a:bodyPr/>
            <a:lstStyle/>
            <a:p>
              <a:endParaRPr lang="en-US"/>
            </a:p>
          </p:txBody>
        </p:sp>
        <p:sp>
          <p:nvSpPr>
            <p:cNvPr id="43058" name="Freeform 40"/>
            <p:cNvSpPr>
              <a:spLocks/>
            </p:cNvSpPr>
            <p:nvPr/>
          </p:nvSpPr>
          <p:spPr bwMode="auto">
            <a:xfrm flipV="1">
              <a:off x="1730" y="3486"/>
              <a:ext cx="369" cy="66"/>
            </a:xfrm>
            <a:custGeom>
              <a:avLst/>
              <a:gdLst>
                <a:gd name="T0" fmla="*/ 0 w 369"/>
                <a:gd name="T1" fmla="*/ 66 h 66"/>
                <a:gd name="T2" fmla="*/ 135 w 369"/>
                <a:gd name="T3" fmla="*/ 8 h 66"/>
                <a:gd name="T4" fmla="*/ 257 w 369"/>
                <a:gd name="T5" fmla="*/ 17 h 66"/>
                <a:gd name="T6" fmla="*/ 369 w 369"/>
                <a:gd name="T7" fmla="*/ 66 h 66"/>
                <a:gd name="T8" fmla="*/ 0 60000 65536"/>
                <a:gd name="T9" fmla="*/ 0 60000 65536"/>
                <a:gd name="T10" fmla="*/ 0 60000 65536"/>
                <a:gd name="T11" fmla="*/ 0 60000 65536"/>
                <a:gd name="T12" fmla="*/ 0 w 369"/>
                <a:gd name="T13" fmla="*/ 0 h 66"/>
                <a:gd name="T14" fmla="*/ 369 w 369"/>
                <a:gd name="T15" fmla="*/ 66 h 66"/>
              </a:gdLst>
              <a:ahLst/>
              <a:cxnLst>
                <a:cxn ang="T8">
                  <a:pos x="T0" y="T1"/>
                </a:cxn>
                <a:cxn ang="T9">
                  <a:pos x="T2" y="T3"/>
                </a:cxn>
                <a:cxn ang="T10">
                  <a:pos x="T4" y="T5"/>
                </a:cxn>
                <a:cxn ang="T11">
                  <a:pos x="T6" y="T7"/>
                </a:cxn>
              </a:cxnLst>
              <a:rect l="T12" t="T13" r="T14" b="T15"/>
              <a:pathLst>
                <a:path w="369" h="66">
                  <a:moveTo>
                    <a:pt x="0" y="66"/>
                  </a:moveTo>
                  <a:cubicBezTo>
                    <a:pt x="46" y="41"/>
                    <a:pt x="92" y="16"/>
                    <a:pt x="135" y="8"/>
                  </a:cubicBezTo>
                  <a:cubicBezTo>
                    <a:pt x="178" y="0"/>
                    <a:pt x="218" y="7"/>
                    <a:pt x="257" y="17"/>
                  </a:cubicBezTo>
                  <a:cubicBezTo>
                    <a:pt x="296" y="27"/>
                    <a:pt x="332" y="46"/>
                    <a:pt x="369" y="66"/>
                  </a:cubicBezTo>
                </a:path>
              </a:pathLst>
            </a:custGeom>
            <a:noFill/>
            <a:ln w="9525">
              <a:solidFill>
                <a:schemeClr val="tx1"/>
              </a:solidFill>
              <a:round/>
              <a:headEnd/>
              <a:tailEnd type="triangle" w="med" len="med"/>
            </a:ln>
          </p:spPr>
          <p:txBody>
            <a:bodyPr/>
            <a:lstStyle/>
            <a:p>
              <a:endParaRPr lang="en-US"/>
            </a:p>
          </p:txBody>
        </p:sp>
        <p:sp>
          <p:nvSpPr>
            <p:cNvPr id="43059" name="Line 41"/>
            <p:cNvSpPr>
              <a:spLocks noChangeShapeType="1"/>
            </p:cNvSpPr>
            <p:nvPr/>
          </p:nvSpPr>
          <p:spPr bwMode="auto">
            <a:xfrm flipH="1">
              <a:off x="991" y="2949"/>
              <a:ext cx="374" cy="329"/>
            </a:xfrm>
            <a:prstGeom prst="line">
              <a:avLst/>
            </a:prstGeom>
            <a:noFill/>
            <a:ln w="9525">
              <a:solidFill>
                <a:schemeClr val="tx1"/>
              </a:solidFill>
              <a:round/>
              <a:headEnd type="triangle" w="med" len="med"/>
              <a:tailEnd/>
            </a:ln>
          </p:spPr>
          <p:txBody>
            <a:bodyPr/>
            <a:lstStyle/>
            <a:p>
              <a:endParaRPr lang="en-US"/>
            </a:p>
          </p:txBody>
        </p:sp>
        <p:sp>
          <p:nvSpPr>
            <p:cNvPr id="43060" name="Freeform 42"/>
            <p:cNvSpPr>
              <a:spLocks/>
            </p:cNvSpPr>
            <p:nvPr/>
          </p:nvSpPr>
          <p:spPr bwMode="auto">
            <a:xfrm>
              <a:off x="3267" y="3294"/>
              <a:ext cx="271" cy="234"/>
            </a:xfrm>
            <a:custGeom>
              <a:avLst/>
              <a:gdLst>
                <a:gd name="T0" fmla="*/ 0 w 271"/>
                <a:gd name="T1" fmla="*/ 185 h 234"/>
                <a:gd name="T2" fmla="*/ 189 w 271"/>
                <a:gd name="T3" fmla="*/ 221 h 234"/>
                <a:gd name="T4" fmla="*/ 270 w 271"/>
                <a:gd name="T5" fmla="*/ 104 h 234"/>
                <a:gd name="T6" fmla="*/ 198 w 271"/>
                <a:gd name="T7" fmla="*/ 9 h 234"/>
                <a:gd name="T8" fmla="*/ 32 w 271"/>
                <a:gd name="T9" fmla="*/ 50 h 234"/>
                <a:gd name="T10" fmla="*/ 0 60000 65536"/>
                <a:gd name="T11" fmla="*/ 0 60000 65536"/>
                <a:gd name="T12" fmla="*/ 0 60000 65536"/>
                <a:gd name="T13" fmla="*/ 0 60000 65536"/>
                <a:gd name="T14" fmla="*/ 0 60000 65536"/>
                <a:gd name="T15" fmla="*/ 0 w 271"/>
                <a:gd name="T16" fmla="*/ 0 h 234"/>
                <a:gd name="T17" fmla="*/ 271 w 271"/>
                <a:gd name="T18" fmla="*/ 234 h 234"/>
              </a:gdLst>
              <a:ahLst/>
              <a:cxnLst>
                <a:cxn ang="T10">
                  <a:pos x="T0" y="T1"/>
                </a:cxn>
                <a:cxn ang="T11">
                  <a:pos x="T2" y="T3"/>
                </a:cxn>
                <a:cxn ang="T12">
                  <a:pos x="T4" y="T5"/>
                </a:cxn>
                <a:cxn ang="T13">
                  <a:pos x="T6" y="T7"/>
                </a:cxn>
                <a:cxn ang="T14">
                  <a:pos x="T8" y="T9"/>
                </a:cxn>
              </a:cxnLst>
              <a:rect l="T15" t="T16" r="T17" b="T18"/>
              <a:pathLst>
                <a:path w="271" h="234">
                  <a:moveTo>
                    <a:pt x="0" y="185"/>
                  </a:moveTo>
                  <a:cubicBezTo>
                    <a:pt x="72" y="209"/>
                    <a:pt x="144" y="234"/>
                    <a:pt x="189" y="221"/>
                  </a:cubicBezTo>
                  <a:cubicBezTo>
                    <a:pt x="234" y="208"/>
                    <a:pt x="269" y="139"/>
                    <a:pt x="270" y="104"/>
                  </a:cubicBezTo>
                  <a:cubicBezTo>
                    <a:pt x="271" y="69"/>
                    <a:pt x="238" y="18"/>
                    <a:pt x="198" y="9"/>
                  </a:cubicBezTo>
                  <a:cubicBezTo>
                    <a:pt x="158" y="0"/>
                    <a:pt x="95" y="25"/>
                    <a:pt x="32" y="50"/>
                  </a:cubicBezTo>
                </a:path>
              </a:pathLst>
            </a:custGeom>
            <a:noFill/>
            <a:ln w="9525">
              <a:solidFill>
                <a:schemeClr val="tx1"/>
              </a:solidFill>
              <a:round/>
              <a:headEnd type="triangle" w="med" len="med"/>
              <a:tailEnd/>
            </a:ln>
          </p:spPr>
          <p:txBody>
            <a:bodyPr/>
            <a:lstStyle/>
            <a:p>
              <a:endParaRPr lang="en-US"/>
            </a:p>
          </p:txBody>
        </p:sp>
      </p:grpSp>
      <p:grpSp>
        <p:nvGrpSpPr>
          <p:cNvPr id="3" name="Group 43"/>
          <p:cNvGrpSpPr>
            <a:grpSpLocks/>
          </p:cNvGrpSpPr>
          <p:nvPr/>
        </p:nvGrpSpPr>
        <p:grpSpPr bwMode="auto">
          <a:xfrm>
            <a:off x="582613" y="4065588"/>
            <a:ext cx="2770187" cy="646112"/>
            <a:chOff x="137" y="3111"/>
            <a:chExt cx="1745" cy="407"/>
          </a:xfrm>
        </p:grpSpPr>
        <p:sp>
          <p:nvSpPr>
            <p:cNvPr id="43023" name="Text Box 44"/>
            <p:cNvSpPr txBox="1">
              <a:spLocks noChangeArrowheads="1"/>
            </p:cNvSpPr>
            <p:nvPr/>
          </p:nvSpPr>
          <p:spPr bwMode="auto">
            <a:xfrm>
              <a:off x="1657" y="3111"/>
              <a:ext cx="225" cy="407"/>
            </a:xfrm>
            <a:prstGeom prst="rect">
              <a:avLst/>
            </a:prstGeom>
            <a:noFill/>
            <a:ln w="9525">
              <a:noFill/>
              <a:miter lim="800000"/>
              <a:headEnd/>
              <a:tailEnd/>
            </a:ln>
          </p:spPr>
          <p:txBody>
            <a:bodyPr>
              <a:spAutoFit/>
            </a:bodyPr>
            <a:lstStyle/>
            <a:p>
              <a:pPr algn="ctr"/>
              <a:r>
                <a:rPr lang="en-US"/>
                <a:t>f</a:t>
              </a:r>
            </a:p>
            <a:p>
              <a:pPr algn="ctr"/>
              <a:r>
                <a:rPr lang="en-US"/>
                <a:t>4</a:t>
              </a:r>
            </a:p>
          </p:txBody>
        </p:sp>
        <p:sp>
          <p:nvSpPr>
            <p:cNvPr id="43024" name="Text Box 45"/>
            <p:cNvSpPr txBox="1">
              <a:spLocks noChangeArrowheads="1"/>
            </p:cNvSpPr>
            <p:nvPr/>
          </p:nvSpPr>
          <p:spPr bwMode="auto">
            <a:xfrm>
              <a:off x="1471" y="3111"/>
              <a:ext cx="242" cy="407"/>
            </a:xfrm>
            <a:prstGeom prst="rect">
              <a:avLst/>
            </a:prstGeom>
            <a:noFill/>
            <a:ln w="9525">
              <a:noFill/>
              <a:miter lim="800000"/>
              <a:headEnd/>
              <a:tailEnd/>
            </a:ln>
          </p:spPr>
          <p:txBody>
            <a:bodyPr>
              <a:spAutoFit/>
            </a:bodyPr>
            <a:lstStyle/>
            <a:p>
              <a:pPr algn="ctr"/>
              <a:r>
                <a:rPr lang="en-US"/>
                <a:t>h</a:t>
              </a:r>
            </a:p>
            <a:p>
              <a:pPr algn="ctr"/>
              <a:r>
                <a:rPr lang="en-US"/>
                <a:t>6</a:t>
              </a:r>
            </a:p>
          </p:txBody>
        </p:sp>
        <p:sp>
          <p:nvSpPr>
            <p:cNvPr id="43025" name="Text Box 46"/>
            <p:cNvSpPr txBox="1">
              <a:spLocks noChangeArrowheads="1"/>
            </p:cNvSpPr>
            <p:nvPr/>
          </p:nvSpPr>
          <p:spPr bwMode="auto">
            <a:xfrm>
              <a:off x="1249" y="3111"/>
              <a:ext cx="278" cy="407"/>
            </a:xfrm>
            <a:prstGeom prst="rect">
              <a:avLst/>
            </a:prstGeom>
            <a:noFill/>
            <a:ln w="9525">
              <a:noFill/>
              <a:miter lim="800000"/>
              <a:headEnd/>
              <a:tailEnd/>
            </a:ln>
          </p:spPr>
          <p:txBody>
            <a:bodyPr>
              <a:spAutoFit/>
            </a:bodyPr>
            <a:lstStyle/>
            <a:p>
              <a:pPr algn="ctr"/>
              <a:r>
                <a:rPr lang="en-US"/>
                <a:t>g</a:t>
              </a:r>
            </a:p>
            <a:p>
              <a:pPr algn="ctr"/>
              <a:r>
                <a:rPr lang="en-US"/>
                <a:t>7</a:t>
              </a:r>
            </a:p>
          </p:txBody>
        </p:sp>
        <p:sp>
          <p:nvSpPr>
            <p:cNvPr id="43026" name="Text Box 47"/>
            <p:cNvSpPr txBox="1">
              <a:spLocks noChangeArrowheads="1"/>
            </p:cNvSpPr>
            <p:nvPr/>
          </p:nvSpPr>
          <p:spPr bwMode="auto">
            <a:xfrm>
              <a:off x="1027" y="3111"/>
              <a:ext cx="278" cy="407"/>
            </a:xfrm>
            <a:prstGeom prst="rect">
              <a:avLst/>
            </a:prstGeom>
            <a:noFill/>
            <a:ln w="9525">
              <a:noFill/>
              <a:miter lim="800000"/>
              <a:headEnd/>
              <a:tailEnd/>
            </a:ln>
          </p:spPr>
          <p:txBody>
            <a:bodyPr>
              <a:spAutoFit/>
            </a:bodyPr>
            <a:lstStyle/>
            <a:p>
              <a:pPr algn="ctr"/>
              <a:r>
                <a:rPr lang="en-US"/>
                <a:t>d</a:t>
              </a:r>
            </a:p>
            <a:p>
              <a:pPr algn="ctr"/>
              <a:r>
                <a:rPr lang="en-US"/>
                <a:t>9</a:t>
              </a:r>
            </a:p>
          </p:txBody>
        </p:sp>
        <p:sp>
          <p:nvSpPr>
            <p:cNvPr id="43027" name="Text Box 48"/>
            <p:cNvSpPr txBox="1">
              <a:spLocks noChangeArrowheads="1"/>
            </p:cNvSpPr>
            <p:nvPr/>
          </p:nvSpPr>
          <p:spPr bwMode="auto">
            <a:xfrm>
              <a:off x="804" y="3111"/>
              <a:ext cx="278" cy="407"/>
            </a:xfrm>
            <a:prstGeom prst="rect">
              <a:avLst/>
            </a:prstGeom>
            <a:noFill/>
            <a:ln w="9525">
              <a:noFill/>
              <a:miter lim="800000"/>
              <a:headEnd/>
              <a:tailEnd/>
            </a:ln>
          </p:spPr>
          <p:txBody>
            <a:bodyPr>
              <a:spAutoFit/>
            </a:bodyPr>
            <a:lstStyle/>
            <a:p>
              <a:pPr algn="ctr"/>
              <a:r>
                <a:rPr lang="en-US"/>
                <a:t>c</a:t>
              </a:r>
            </a:p>
            <a:p>
              <a:pPr algn="ctr"/>
              <a:r>
                <a:rPr lang="en-US"/>
                <a:t>10</a:t>
              </a:r>
            </a:p>
          </p:txBody>
        </p:sp>
        <p:sp>
          <p:nvSpPr>
            <p:cNvPr id="43028" name="Text Box 49"/>
            <p:cNvSpPr txBox="1">
              <a:spLocks noChangeArrowheads="1"/>
            </p:cNvSpPr>
            <p:nvPr/>
          </p:nvSpPr>
          <p:spPr bwMode="auto">
            <a:xfrm>
              <a:off x="582" y="3111"/>
              <a:ext cx="278" cy="407"/>
            </a:xfrm>
            <a:prstGeom prst="rect">
              <a:avLst/>
            </a:prstGeom>
            <a:noFill/>
            <a:ln w="9525">
              <a:noFill/>
              <a:miter lim="800000"/>
              <a:headEnd/>
              <a:tailEnd/>
            </a:ln>
          </p:spPr>
          <p:txBody>
            <a:bodyPr>
              <a:spAutoFit/>
            </a:bodyPr>
            <a:lstStyle/>
            <a:p>
              <a:pPr algn="ctr"/>
              <a:r>
                <a:rPr lang="en-US"/>
                <a:t>a</a:t>
              </a:r>
            </a:p>
            <a:p>
              <a:pPr algn="ctr"/>
              <a:r>
                <a:rPr lang="en-US"/>
                <a:t>14</a:t>
              </a:r>
            </a:p>
          </p:txBody>
        </p:sp>
        <p:sp>
          <p:nvSpPr>
            <p:cNvPr id="43029" name="Text Box 50"/>
            <p:cNvSpPr txBox="1">
              <a:spLocks noChangeArrowheads="1"/>
            </p:cNvSpPr>
            <p:nvPr/>
          </p:nvSpPr>
          <p:spPr bwMode="auto">
            <a:xfrm>
              <a:off x="360" y="3111"/>
              <a:ext cx="278" cy="407"/>
            </a:xfrm>
            <a:prstGeom prst="rect">
              <a:avLst/>
            </a:prstGeom>
            <a:noFill/>
            <a:ln w="9525">
              <a:noFill/>
              <a:miter lim="800000"/>
              <a:headEnd/>
              <a:tailEnd/>
            </a:ln>
          </p:spPr>
          <p:txBody>
            <a:bodyPr>
              <a:spAutoFit/>
            </a:bodyPr>
            <a:lstStyle/>
            <a:p>
              <a:pPr algn="ctr"/>
              <a:r>
                <a:rPr lang="en-US"/>
                <a:t>e</a:t>
              </a:r>
            </a:p>
            <a:p>
              <a:pPr algn="ctr"/>
              <a:r>
                <a:rPr lang="en-US"/>
                <a:t>15</a:t>
              </a:r>
            </a:p>
          </p:txBody>
        </p:sp>
        <p:sp>
          <p:nvSpPr>
            <p:cNvPr id="43030" name="Text Box 51"/>
            <p:cNvSpPr txBox="1">
              <a:spLocks noChangeArrowheads="1"/>
            </p:cNvSpPr>
            <p:nvPr/>
          </p:nvSpPr>
          <p:spPr bwMode="auto">
            <a:xfrm>
              <a:off x="137" y="3111"/>
              <a:ext cx="278" cy="407"/>
            </a:xfrm>
            <a:prstGeom prst="rect">
              <a:avLst/>
            </a:prstGeom>
            <a:noFill/>
            <a:ln w="9525">
              <a:noFill/>
              <a:miter lim="800000"/>
              <a:headEnd/>
              <a:tailEnd/>
            </a:ln>
          </p:spPr>
          <p:txBody>
            <a:bodyPr>
              <a:spAutoFit/>
            </a:bodyPr>
            <a:lstStyle/>
            <a:p>
              <a:pPr algn="ctr"/>
              <a:r>
                <a:rPr lang="en-US"/>
                <a:t>b</a:t>
              </a:r>
            </a:p>
            <a:p>
              <a:pPr algn="ctr"/>
              <a:r>
                <a:rPr lang="en-US"/>
                <a:t>16</a:t>
              </a:r>
            </a:p>
          </p:txBody>
        </p:sp>
      </p:grpSp>
      <p:sp>
        <p:nvSpPr>
          <p:cNvPr id="43022" name="Oval 52"/>
          <p:cNvSpPr>
            <a:spLocks noChangeArrowheads="1"/>
          </p:cNvSpPr>
          <p:nvPr/>
        </p:nvSpPr>
        <p:spPr bwMode="auto">
          <a:xfrm>
            <a:off x="604838" y="3956050"/>
            <a:ext cx="379412" cy="842963"/>
          </a:xfrm>
          <a:prstGeom prst="ellipse">
            <a:avLst/>
          </a:prstGeom>
          <a:noFill/>
          <a:ln w="25400">
            <a:solidFill>
              <a:schemeClr val="tx1"/>
            </a:solidFill>
            <a:round/>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728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372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728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372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28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274638"/>
            <a:ext cx="8229600" cy="752474"/>
          </a:xfrm>
        </p:spPr>
        <p:txBody>
          <a:bodyPr/>
          <a:lstStyle/>
          <a:p>
            <a:r>
              <a:rPr lang="en-US" sz="3600" dirty="0"/>
              <a:t>Why does SCC Work? (cont.)</a:t>
            </a:r>
          </a:p>
        </p:txBody>
      </p:sp>
      <p:sp>
        <p:nvSpPr>
          <p:cNvPr id="738307" name="Rectangle 3"/>
          <p:cNvSpPr>
            <a:spLocks noGrp="1" noChangeArrowheads="1"/>
          </p:cNvSpPr>
          <p:nvPr>
            <p:ph idx="1"/>
          </p:nvPr>
        </p:nvSpPr>
        <p:spPr>
          <a:xfrm>
            <a:off x="268288" y="985838"/>
            <a:ext cx="8229600" cy="3568700"/>
          </a:xfrm>
        </p:spPr>
        <p:txBody>
          <a:bodyPr/>
          <a:lstStyle/>
          <a:p>
            <a:r>
              <a:rPr lang="en-US" sz="2000" dirty="0"/>
              <a:t>The next root chosen in the second DFS is in SCC C</a:t>
            </a:r>
            <a:r>
              <a:rPr lang="en-US" sz="2000" baseline="-25000" dirty="0"/>
              <a:t>2</a:t>
            </a:r>
            <a:r>
              <a:rPr lang="en-US" sz="2000" dirty="0"/>
              <a:t> such that f(C) is maximum over all SCC’s other than C</a:t>
            </a:r>
            <a:r>
              <a:rPr lang="en-US" sz="2000" baseline="-25000" dirty="0"/>
              <a:t>1</a:t>
            </a:r>
            <a:r>
              <a:rPr lang="en-US" sz="2000" dirty="0"/>
              <a:t> </a:t>
            </a:r>
          </a:p>
          <a:p>
            <a:r>
              <a:rPr lang="en-US" sz="2000" dirty="0"/>
              <a:t>DFS visits all vertices in C</a:t>
            </a:r>
            <a:r>
              <a:rPr lang="en-US" sz="2000" baseline="-25000" dirty="0"/>
              <a:t>2</a:t>
            </a:r>
            <a:r>
              <a:rPr lang="en-US" sz="2000" dirty="0"/>
              <a:t> </a:t>
            </a:r>
          </a:p>
          <a:p>
            <a:pPr lvl="1"/>
            <a:r>
              <a:rPr lang="en-US" sz="1800" dirty="0"/>
              <a:t>the only edges out of C</a:t>
            </a:r>
            <a:r>
              <a:rPr lang="en-US" sz="1800" baseline="-25000" dirty="0"/>
              <a:t>2</a:t>
            </a:r>
            <a:r>
              <a:rPr lang="en-US" sz="1800" dirty="0"/>
              <a:t> go to C</a:t>
            </a:r>
            <a:r>
              <a:rPr lang="en-US" sz="1800" baseline="-25000" dirty="0"/>
              <a:t>1</a:t>
            </a:r>
            <a:r>
              <a:rPr lang="en-US" sz="1800" dirty="0"/>
              <a:t>, which we’ve already visited</a:t>
            </a:r>
          </a:p>
          <a:p>
            <a:pPr>
              <a:buFontTx/>
              <a:buNone/>
            </a:pPr>
            <a:r>
              <a:rPr lang="en-US" sz="2000" dirty="0">
                <a:sym typeface="Symbol" pitchFamily="18" charset="2"/>
              </a:rPr>
              <a:t> </a:t>
            </a:r>
            <a:r>
              <a:rPr lang="en-US" sz="2000" dirty="0"/>
              <a:t>The only tree edges will be to vertices in C</a:t>
            </a:r>
            <a:r>
              <a:rPr lang="en-US" sz="2000" baseline="-25000" dirty="0"/>
              <a:t>2</a:t>
            </a:r>
          </a:p>
          <a:p>
            <a:r>
              <a:rPr lang="en-US" sz="2000" dirty="0"/>
              <a:t>Each time we choose a new root it can reach only:</a:t>
            </a:r>
          </a:p>
          <a:p>
            <a:pPr lvl="1"/>
            <a:r>
              <a:rPr lang="en-US" sz="1800" dirty="0"/>
              <a:t>vertices in its own component </a:t>
            </a:r>
          </a:p>
          <a:p>
            <a:pPr lvl="1"/>
            <a:r>
              <a:rPr lang="en-US" sz="1800" dirty="0"/>
              <a:t>vertices in components </a:t>
            </a:r>
            <a:r>
              <a:rPr lang="en-US" sz="1800" i="1" dirty="0"/>
              <a:t>already visited</a:t>
            </a:r>
            <a:endParaRPr lang="en-US" sz="1800" dirty="0"/>
          </a:p>
        </p:txBody>
      </p:sp>
      <p:sp>
        <p:nvSpPr>
          <p:cNvPr id="4" name="Slide Number Placeholder 3"/>
          <p:cNvSpPr>
            <a:spLocks noGrp="1"/>
          </p:cNvSpPr>
          <p:nvPr>
            <p:ph type="sldNum" sz="quarter" idx="12"/>
          </p:nvPr>
        </p:nvSpPr>
        <p:spPr>
          <a:xfrm>
            <a:off x="6553200" y="5600700"/>
            <a:ext cx="2133600" cy="365125"/>
          </a:xfrm>
        </p:spPr>
        <p:txBody>
          <a:bodyPr/>
          <a:lstStyle/>
          <a:p>
            <a:fld id="{DA3051ED-C2C6-4FC4-8462-5E455A12BF3A}" type="slidenum">
              <a:rPr lang="en-US" smtClean="0"/>
              <a:pPr/>
              <a:t>35</a:t>
            </a:fld>
            <a:endParaRPr lang="en-US"/>
          </a:p>
        </p:txBody>
      </p:sp>
      <p:sp>
        <p:nvSpPr>
          <p:cNvPr id="44036" name="Freeform 4"/>
          <p:cNvSpPr>
            <a:spLocks/>
          </p:cNvSpPr>
          <p:nvPr/>
        </p:nvSpPr>
        <p:spPr bwMode="auto">
          <a:xfrm>
            <a:off x="3724275" y="4143375"/>
            <a:ext cx="2311400" cy="1736725"/>
          </a:xfrm>
          <a:custGeom>
            <a:avLst/>
            <a:gdLst>
              <a:gd name="T0" fmla="*/ 2147483647 w 1456"/>
              <a:gd name="T1" fmla="*/ 2147483647 h 1094"/>
              <a:gd name="T2" fmla="*/ 2147483647 w 1456"/>
              <a:gd name="T3" fmla="*/ 0 h 1094"/>
              <a:gd name="T4" fmla="*/ 2147483647 w 1456"/>
              <a:gd name="T5" fmla="*/ 2147483647 h 1094"/>
              <a:gd name="T6" fmla="*/ 2147483647 w 1456"/>
              <a:gd name="T7" fmla="*/ 2147483647 h 1094"/>
              <a:gd name="T8" fmla="*/ 2147483647 w 1456"/>
              <a:gd name="T9" fmla="*/ 2147483647 h 1094"/>
              <a:gd name="T10" fmla="*/ 2147483647 w 1456"/>
              <a:gd name="T11" fmla="*/ 2147483647 h 1094"/>
              <a:gd name="T12" fmla="*/ 2147483647 w 1456"/>
              <a:gd name="T13" fmla="*/ 2147483647 h 1094"/>
              <a:gd name="T14" fmla="*/ 2147483647 w 1456"/>
              <a:gd name="T15" fmla="*/ 2147483647 h 1094"/>
              <a:gd name="T16" fmla="*/ 2147483647 w 1456"/>
              <a:gd name="T17" fmla="*/ 2147483647 h 1094"/>
              <a:gd name="T18" fmla="*/ 2147483647 w 1456"/>
              <a:gd name="T19" fmla="*/ 2147483647 h 1094"/>
              <a:gd name="T20" fmla="*/ 2147483647 w 1456"/>
              <a:gd name="T21" fmla="*/ 2147483647 h 1094"/>
              <a:gd name="T22" fmla="*/ 2147483647 w 1456"/>
              <a:gd name="T23" fmla="*/ 2147483647 h 1094"/>
              <a:gd name="T24" fmla="*/ 2147483647 w 1456"/>
              <a:gd name="T25" fmla="*/ 2147483647 h 1094"/>
              <a:gd name="T26" fmla="*/ 2147483647 w 1456"/>
              <a:gd name="T27" fmla="*/ 2147483647 h 1094"/>
              <a:gd name="T28" fmla="*/ 2147483647 w 1456"/>
              <a:gd name="T29" fmla="*/ 2147483647 h 1094"/>
              <a:gd name="T30" fmla="*/ 2147483647 w 1456"/>
              <a:gd name="T31" fmla="*/ 2147483647 h 1094"/>
              <a:gd name="T32" fmla="*/ 2147483647 w 1456"/>
              <a:gd name="T33" fmla="*/ 2147483647 h 1094"/>
              <a:gd name="T34" fmla="*/ 2147483647 w 1456"/>
              <a:gd name="T35" fmla="*/ 2147483647 h 1094"/>
              <a:gd name="T36" fmla="*/ 2147483647 w 1456"/>
              <a:gd name="T37" fmla="*/ 2147483647 h 1094"/>
              <a:gd name="T38" fmla="*/ 2147483647 w 1456"/>
              <a:gd name="T39" fmla="*/ 2147483647 h 1094"/>
              <a:gd name="T40" fmla="*/ 2147483647 w 1456"/>
              <a:gd name="T41" fmla="*/ 2147483647 h 1094"/>
              <a:gd name="T42" fmla="*/ 2147483647 w 1456"/>
              <a:gd name="T43" fmla="*/ 2147483647 h 1094"/>
              <a:gd name="T44" fmla="*/ 2147483647 w 1456"/>
              <a:gd name="T45" fmla="*/ 2147483647 h 1094"/>
              <a:gd name="T46" fmla="*/ 2147483647 w 1456"/>
              <a:gd name="T47" fmla="*/ 2147483647 h 1094"/>
              <a:gd name="T48" fmla="*/ 2147483647 w 1456"/>
              <a:gd name="T49" fmla="*/ 2147483647 h 1094"/>
              <a:gd name="T50" fmla="*/ 2147483647 w 1456"/>
              <a:gd name="T51" fmla="*/ 2147483647 h 1094"/>
              <a:gd name="T52" fmla="*/ 2147483647 w 1456"/>
              <a:gd name="T53" fmla="*/ 2147483647 h 1094"/>
              <a:gd name="T54" fmla="*/ 2147483647 w 1456"/>
              <a:gd name="T55" fmla="*/ 2147483647 h 1094"/>
              <a:gd name="T56" fmla="*/ 2147483647 w 1456"/>
              <a:gd name="T57" fmla="*/ 2147483647 h 1094"/>
              <a:gd name="T58" fmla="*/ 2147483647 w 1456"/>
              <a:gd name="T59" fmla="*/ 2147483647 h 1094"/>
              <a:gd name="T60" fmla="*/ 2147483647 w 1456"/>
              <a:gd name="T61" fmla="*/ 2147483647 h 1094"/>
              <a:gd name="T62" fmla="*/ 2147483647 w 1456"/>
              <a:gd name="T63" fmla="*/ 2147483647 h 1094"/>
              <a:gd name="T64" fmla="*/ 2147483647 w 1456"/>
              <a:gd name="T65" fmla="*/ 2147483647 h 1094"/>
              <a:gd name="T66" fmla="*/ 2147483647 w 1456"/>
              <a:gd name="T67" fmla="*/ 2147483647 h 1094"/>
              <a:gd name="T68" fmla="*/ 2147483647 w 1456"/>
              <a:gd name="T69" fmla="*/ 2147483647 h 1094"/>
              <a:gd name="T70" fmla="*/ 2147483647 w 1456"/>
              <a:gd name="T71" fmla="*/ 2147483647 h 1094"/>
              <a:gd name="T72" fmla="*/ 2147483647 w 1456"/>
              <a:gd name="T73" fmla="*/ 2147483647 h 109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456"/>
              <a:gd name="T112" fmla="*/ 0 h 1094"/>
              <a:gd name="T113" fmla="*/ 1456 w 1456"/>
              <a:gd name="T114" fmla="*/ 1094 h 109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456" h="1094">
                <a:moveTo>
                  <a:pt x="102" y="14"/>
                </a:moveTo>
                <a:cubicBezTo>
                  <a:pt x="209" y="19"/>
                  <a:pt x="308" y="6"/>
                  <a:pt x="413" y="0"/>
                </a:cubicBezTo>
                <a:cubicBezTo>
                  <a:pt x="698" y="8"/>
                  <a:pt x="982" y="15"/>
                  <a:pt x="1268" y="18"/>
                </a:cubicBezTo>
                <a:cubicBezTo>
                  <a:pt x="1291" y="27"/>
                  <a:pt x="1312" y="38"/>
                  <a:pt x="1335" y="45"/>
                </a:cubicBezTo>
                <a:cubicBezTo>
                  <a:pt x="1351" y="55"/>
                  <a:pt x="1365" y="66"/>
                  <a:pt x="1380" y="77"/>
                </a:cubicBezTo>
                <a:cubicBezTo>
                  <a:pt x="1397" y="120"/>
                  <a:pt x="1371" y="56"/>
                  <a:pt x="1394" y="104"/>
                </a:cubicBezTo>
                <a:cubicBezTo>
                  <a:pt x="1413" y="142"/>
                  <a:pt x="1414" y="198"/>
                  <a:pt x="1434" y="239"/>
                </a:cubicBezTo>
                <a:cubicBezTo>
                  <a:pt x="1456" y="285"/>
                  <a:pt x="1432" y="220"/>
                  <a:pt x="1448" y="266"/>
                </a:cubicBezTo>
                <a:cubicBezTo>
                  <a:pt x="1438" y="383"/>
                  <a:pt x="1451" y="491"/>
                  <a:pt x="1308" y="504"/>
                </a:cubicBezTo>
                <a:cubicBezTo>
                  <a:pt x="1284" y="506"/>
                  <a:pt x="1260" y="508"/>
                  <a:pt x="1236" y="509"/>
                </a:cubicBezTo>
                <a:cubicBezTo>
                  <a:pt x="1194" y="511"/>
                  <a:pt x="1152" y="512"/>
                  <a:pt x="1110" y="513"/>
                </a:cubicBezTo>
                <a:cubicBezTo>
                  <a:pt x="1034" y="526"/>
                  <a:pt x="1074" y="521"/>
                  <a:pt x="989" y="527"/>
                </a:cubicBezTo>
                <a:cubicBezTo>
                  <a:pt x="961" y="535"/>
                  <a:pt x="937" y="545"/>
                  <a:pt x="908" y="549"/>
                </a:cubicBezTo>
                <a:cubicBezTo>
                  <a:pt x="890" y="555"/>
                  <a:pt x="872" y="561"/>
                  <a:pt x="854" y="567"/>
                </a:cubicBezTo>
                <a:cubicBezTo>
                  <a:pt x="840" y="576"/>
                  <a:pt x="829" y="580"/>
                  <a:pt x="813" y="585"/>
                </a:cubicBezTo>
                <a:cubicBezTo>
                  <a:pt x="800" y="594"/>
                  <a:pt x="786" y="599"/>
                  <a:pt x="773" y="608"/>
                </a:cubicBezTo>
                <a:cubicBezTo>
                  <a:pt x="762" y="624"/>
                  <a:pt x="744" y="642"/>
                  <a:pt x="728" y="653"/>
                </a:cubicBezTo>
                <a:cubicBezTo>
                  <a:pt x="721" y="671"/>
                  <a:pt x="722" y="678"/>
                  <a:pt x="705" y="689"/>
                </a:cubicBezTo>
                <a:cubicBezTo>
                  <a:pt x="689" y="742"/>
                  <a:pt x="699" y="797"/>
                  <a:pt x="687" y="851"/>
                </a:cubicBezTo>
                <a:cubicBezTo>
                  <a:pt x="685" y="902"/>
                  <a:pt x="698" y="942"/>
                  <a:pt x="665" y="977"/>
                </a:cubicBezTo>
                <a:cubicBezTo>
                  <a:pt x="652" y="1012"/>
                  <a:pt x="671" y="971"/>
                  <a:pt x="647" y="995"/>
                </a:cubicBezTo>
                <a:cubicBezTo>
                  <a:pt x="644" y="998"/>
                  <a:pt x="645" y="1004"/>
                  <a:pt x="642" y="1008"/>
                </a:cubicBezTo>
                <a:cubicBezTo>
                  <a:pt x="639" y="1012"/>
                  <a:pt x="633" y="1014"/>
                  <a:pt x="629" y="1017"/>
                </a:cubicBezTo>
                <a:cubicBezTo>
                  <a:pt x="616" y="1038"/>
                  <a:pt x="585" y="1045"/>
                  <a:pt x="561" y="1053"/>
                </a:cubicBezTo>
                <a:cubicBezTo>
                  <a:pt x="533" y="1062"/>
                  <a:pt x="564" y="1053"/>
                  <a:pt x="534" y="1067"/>
                </a:cubicBezTo>
                <a:cubicBezTo>
                  <a:pt x="504" y="1081"/>
                  <a:pt x="467" y="1088"/>
                  <a:pt x="435" y="1094"/>
                </a:cubicBezTo>
                <a:cubicBezTo>
                  <a:pt x="395" y="1092"/>
                  <a:pt x="354" y="1092"/>
                  <a:pt x="314" y="1089"/>
                </a:cubicBezTo>
                <a:cubicBezTo>
                  <a:pt x="298" y="1088"/>
                  <a:pt x="285" y="1079"/>
                  <a:pt x="269" y="1076"/>
                </a:cubicBezTo>
                <a:cubicBezTo>
                  <a:pt x="222" y="1067"/>
                  <a:pt x="176" y="1055"/>
                  <a:pt x="129" y="1049"/>
                </a:cubicBezTo>
                <a:cubicBezTo>
                  <a:pt x="112" y="1044"/>
                  <a:pt x="101" y="1036"/>
                  <a:pt x="84" y="1031"/>
                </a:cubicBezTo>
                <a:cubicBezTo>
                  <a:pt x="63" y="1017"/>
                  <a:pt x="55" y="1004"/>
                  <a:pt x="35" y="990"/>
                </a:cubicBezTo>
                <a:cubicBezTo>
                  <a:pt x="30" y="977"/>
                  <a:pt x="25" y="963"/>
                  <a:pt x="21" y="950"/>
                </a:cubicBezTo>
                <a:cubicBezTo>
                  <a:pt x="18" y="939"/>
                  <a:pt x="12" y="918"/>
                  <a:pt x="12" y="918"/>
                </a:cubicBezTo>
                <a:cubicBezTo>
                  <a:pt x="18" y="772"/>
                  <a:pt x="11" y="628"/>
                  <a:pt x="8" y="482"/>
                </a:cubicBezTo>
                <a:cubicBezTo>
                  <a:pt x="11" y="396"/>
                  <a:pt x="17" y="328"/>
                  <a:pt x="12" y="243"/>
                </a:cubicBezTo>
                <a:cubicBezTo>
                  <a:pt x="13" y="213"/>
                  <a:pt x="0" y="78"/>
                  <a:pt x="48" y="45"/>
                </a:cubicBezTo>
                <a:cubicBezTo>
                  <a:pt x="60" y="27"/>
                  <a:pt x="81" y="19"/>
                  <a:pt x="102" y="14"/>
                </a:cubicBezTo>
                <a:close/>
              </a:path>
            </a:pathLst>
          </a:custGeom>
          <a:solidFill>
            <a:srgbClr val="3366FF">
              <a:alpha val="30196"/>
            </a:srgbClr>
          </a:solidFill>
          <a:ln w="9525">
            <a:noFill/>
            <a:round/>
            <a:headEnd/>
            <a:tailEnd/>
          </a:ln>
        </p:spPr>
        <p:txBody>
          <a:bodyPr/>
          <a:lstStyle/>
          <a:p>
            <a:endParaRPr lang="en-US"/>
          </a:p>
        </p:txBody>
      </p:sp>
      <p:sp>
        <p:nvSpPr>
          <p:cNvPr id="44037" name="Oval 5"/>
          <p:cNvSpPr>
            <a:spLocks noChangeArrowheads="1"/>
          </p:cNvSpPr>
          <p:nvPr/>
        </p:nvSpPr>
        <p:spPr bwMode="auto">
          <a:xfrm>
            <a:off x="7307263" y="5097463"/>
            <a:ext cx="1208087" cy="849312"/>
          </a:xfrm>
          <a:prstGeom prst="ellipse">
            <a:avLst/>
          </a:prstGeom>
          <a:solidFill>
            <a:srgbClr val="3366FF">
              <a:alpha val="30196"/>
            </a:srgbClr>
          </a:solidFill>
          <a:ln w="9525">
            <a:noFill/>
            <a:round/>
            <a:headEnd/>
            <a:tailEnd/>
          </a:ln>
        </p:spPr>
        <p:txBody>
          <a:bodyPr wrap="none" anchor="ctr"/>
          <a:lstStyle/>
          <a:p>
            <a:endParaRPr lang="en-US"/>
          </a:p>
        </p:txBody>
      </p:sp>
      <p:sp>
        <p:nvSpPr>
          <p:cNvPr id="44038" name="Oval 6"/>
          <p:cNvSpPr>
            <a:spLocks noChangeArrowheads="1"/>
          </p:cNvSpPr>
          <p:nvPr/>
        </p:nvSpPr>
        <p:spPr bwMode="auto">
          <a:xfrm>
            <a:off x="6102350" y="4154488"/>
            <a:ext cx="2322513" cy="920750"/>
          </a:xfrm>
          <a:prstGeom prst="ellipse">
            <a:avLst/>
          </a:prstGeom>
          <a:solidFill>
            <a:srgbClr val="3366FF">
              <a:alpha val="30196"/>
            </a:srgbClr>
          </a:solidFill>
          <a:ln w="9525">
            <a:noFill/>
            <a:round/>
            <a:headEnd/>
            <a:tailEnd/>
          </a:ln>
        </p:spPr>
        <p:txBody>
          <a:bodyPr wrap="none" anchor="ctr"/>
          <a:lstStyle/>
          <a:p>
            <a:endParaRPr lang="en-US"/>
          </a:p>
        </p:txBody>
      </p:sp>
      <p:sp>
        <p:nvSpPr>
          <p:cNvPr id="44039" name="Oval 7"/>
          <p:cNvSpPr>
            <a:spLocks noChangeArrowheads="1"/>
          </p:cNvSpPr>
          <p:nvPr/>
        </p:nvSpPr>
        <p:spPr bwMode="auto">
          <a:xfrm>
            <a:off x="4949825" y="5045075"/>
            <a:ext cx="2322513" cy="920750"/>
          </a:xfrm>
          <a:prstGeom prst="ellipse">
            <a:avLst/>
          </a:prstGeom>
          <a:solidFill>
            <a:srgbClr val="3366FF">
              <a:alpha val="30196"/>
            </a:srgbClr>
          </a:solidFill>
          <a:ln w="9525">
            <a:noFill/>
            <a:round/>
            <a:headEnd/>
            <a:tailEnd/>
          </a:ln>
        </p:spPr>
        <p:txBody>
          <a:bodyPr wrap="none" anchor="ctr"/>
          <a:lstStyle/>
          <a:p>
            <a:endParaRPr lang="en-US"/>
          </a:p>
        </p:txBody>
      </p:sp>
      <p:sp>
        <p:nvSpPr>
          <p:cNvPr id="44040" name="Text Box 8"/>
          <p:cNvSpPr txBox="1">
            <a:spLocks noChangeArrowheads="1"/>
          </p:cNvSpPr>
          <p:nvPr/>
        </p:nvSpPr>
        <p:spPr bwMode="auto">
          <a:xfrm>
            <a:off x="4379913" y="3863975"/>
            <a:ext cx="436562" cy="369888"/>
          </a:xfrm>
          <a:prstGeom prst="rect">
            <a:avLst/>
          </a:prstGeom>
          <a:noFill/>
          <a:ln w="9525">
            <a:noFill/>
            <a:miter lim="800000"/>
            <a:headEnd/>
            <a:tailEnd/>
          </a:ln>
        </p:spPr>
        <p:txBody>
          <a:bodyPr wrap="none">
            <a:spAutoFit/>
          </a:bodyPr>
          <a:lstStyle/>
          <a:p>
            <a:r>
              <a:rPr lang="en-US"/>
              <a:t>C</a:t>
            </a:r>
            <a:r>
              <a:rPr lang="en-US" baseline="-25000"/>
              <a:t>1</a:t>
            </a:r>
          </a:p>
        </p:txBody>
      </p:sp>
      <p:sp>
        <p:nvSpPr>
          <p:cNvPr id="44041" name="Text Box 9"/>
          <p:cNvSpPr txBox="1">
            <a:spLocks noChangeArrowheads="1"/>
          </p:cNvSpPr>
          <p:nvPr/>
        </p:nvSpPr>
        <p:spPr bwMode="auto">
          <a:xfrm>
            <a:off x="6975475" y="3879850"/>
            <a:ext cx="436563" cy="369888"/>
          </a:xfrm>
          <a:prstGeom prst="rect">
            <a:avLst/>
          </a:prstGeom>
          <a:noFill/>
          <a:ln w="9525">
            <a:noFill/>
            <a:miter lim="800000"/>
            <a:headEnd/>
            <a:tailEnd/>
          </a:ln>
        </p:spPr>
        <p:txBody>
          <a:bodyPr wrap="none">
            <a:spAutoFit/>
          </a:bodyPr>
          <a:lstStyle/>
          <a:p>
            <a:r>
              <a:rPr lang="en-US"/>
              <a:t>C</a:t>
            </a:r>
            <a:r>
              <a:rPr lang="en-US" baseline="-25000"/>
              <a:t>2</a:t>
            </a:r>
          </a:p>
        </p:txBody>
      </p:sp>
      <p:sp>
        <p:nvSpPr>
          <p:cNvPr id="44042" name="Text Box 10"/>
          <p:cNvSpPr txBox="1">
            <a:spLocks noChangeArrowheads="1"/>
          </p:cNvSpPr>
          <p:nvPr/>
        </p:nvSpPr>
        <p:spPr bwMode="auto">
          <a:xfrm>
            <a:off x="4933950" y="5643563"/>
            <a:ext cx="436563" cy="369887"/>
          </a:xfrm>
          <a:prstGeom prst="rect">
            <a:avLst/>
          </a:prstGeom>
          <a:noFill/>
          <a:ln w="9525">
            <a:noFill/>
            <a:miter lim="800000"/>
            <a:headEnd/>
            <a:tailEnd/>
          </a:ln>
        </p:spPr>
        <p:txBody>
          <a:bodyPr wrap="none">
            <a:spAutoFit/>
          </a:bodyPr>
          <a:lstStyle/>
          <a:p>
            <a:r>
              <a:rPr lang="en-US"/>
              <a:t>C</a:t>
            </a:r>
            <a:r>
              <a:rPr lang="en-US" baseline="-25000"/>
              <a:t>3</a:t>
            </a:r>
          </a:p>
        </p:txBody>
      </p:sp>
      <p:sp>
        <p:nvSpPr>
          <p:cNvPr id="44043" name="Text Box 11"/>
          <p:cNvSpPr txBox="1">
            <a:spLocks noChangeArrowheads="1"/>
          </p:cNvSpPr>
          <p:nvPr/>
        </p:nvSpPr>
        <p:spPr bwMode="auto">
          <a:xfrm>
            <a:off x="8061325" y="5707063"/>
            <a:ext cx="436563" cy="369887"/>
          </a:xfrm>
          <a:prstGeom prst="rect">
            <a:avLst/>
          </a:prstGeom>
          <a:noFill/>
          <a:ln w="9525">
            <a:noFill/>
            <a:miter lim="800000"/>
            <a:headEnd/>
            <a:tailEnd/>
          </a:ln>
        </p:spPr>
        <p:txBody>
          <a:bodyPr wrap="none">
            <a:spAutoFit/>
          </a:bodyPr>
          <a:lstStyle/>
          <a:p>
            <a:r>
              <a:rPr lang="en-US"/>
              <a:t>C</a:t>
            </a:r>
            <a:r>
              <a:rPr lang="en-US" baseline="-25000"/>
              <a:t>4</a:t>
            </a:r>
          </a:p>
        </p:txBody>
      </p:sp>
      <p:grpSp>
        <p:nvGrpSpPr>
          <p:cNvPr id="2" name="Group 12"/>
          <p:cNvGrpSpPr>
            <a:grpSpLocks/>
          </p:cNvGrpSpPr>
          <p:nvPr/>
        </p:nvGrpSpPr>
        <p:grpSpPr bwMode="auto">
          <a:xfrm>
            <a:off x="3851275" y="4076700"/>
            <a:ext cx="4776788" cy="2101850"/>
            <a:chOff x="529" y="2484"/>
            <a:chExt cx="3009" cy="1324"/>
          </a:xfrm>
        </p:grpSpPr>
        <p:sp>
          <p:nvSpPr>
            <p:cNvPr id="44055" name="Oval 13"/>
            <p:cNvSpPr>
              <a:spLocks noChangeArrowheads="1"/>
            </p:cNvSpPr>
            <p:nvPr/>
          </p:nvSpPr>
          <p:spPr bwMode="auto">
            <a:xfrm>
              <a:off x="529" y="2687"/>
              <a:ext cx="542" cy="294"/>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sp>
          <p:nvSpPr>
            <p:cNvPr id="44056" name="Text Box 14"/>
            <p:cNvSpPr txBox="1">
              <a:spLocks noChangeArrowheads="1"/>
            </p:cNvSpPr>
            <p:nvPr/>
          </p:nvSpPr>
          <p:spPr bwMode="auto">
            <a:xfrm>
              <a:off x="734" y="2484"/>
              <a:ext cx="177" cy="233"/>
            </a:xfrm>
            <a:prstGeom prst="rect">
              <a:avLst/>
            </a:prstGeom>
            <a:noFill/>
            <a:ln w="9525">
              <a:noFill/>
              <a:miter lim="800000"/>
              <a:headEnd/>
              <a:tailEnd/>
            </a:ln>
          </p:spPr>
          <p:txBody>
            <a:bodyPr wrap="none">
              <a:spAutoFit/>
            </a:bodyPr>
            <a:lstStyle/>
            <a:p>
              <a:r>
                <a:rPr lang="en-US">
                  <a:latin typeface="Monotype Corsiva" pitchFamily="66" charset="0"/>
                </a:rPr>
                <a:t>a</a:t>
              </a:r>
            </a:p>
          </p:txBody>
        </p:sp>
        <p:sp>
          <p:nvSpPr>
            <p:cNvPr id="44057" name="Text Box 15"/>
            <p:cNvSpPr txBox="1">
              <a:spLocks noChangeArrowheads="1"/>
            </p:cNvSpPr>
            <p:nvPr/>
          </p:nvSpPr>
          <p:spPr bwMode="auto">
            <a:xfrm>
              <a:off x="1469" y="2484"/>
              <a:ext cx="177" cy="233"/>
            </a:xfrm>
            <a:prstGeom prst="rect">
              <a:avLst/>
            </a:prstGeom>
            <a:noFill/>
            <a:ln w="9525">
              <a:noFill/>
              <a:miter lim="800000"/>
              <a:headEnd/>
              <a:tailEnd/>
            </a:ln>
          </p:spPr>
          <p:txBody>
            <a:bodyPr wrap="none">
              <a:spAutoFit/>
            </a:bodyPr>
            <a:lstStyle/>
            <a:p>
              <a:r>
                <a:rPr lang="en-US">
                  <a:latin typeface="Monotype Corsiva" pitchFamily="66" charset="0"/>
                </a:rPr>
                <a:t>b</a:t>
              </a:r>
            </a:p>
          </p:txBody>
        </p:sp>
        <p:sp>
          <p:nvSpPr>
            <p:cNvPr id="44058" name="Text Box 16"/>
            <p:cNvSpPr txBox="1">
              <a:spLocks noChangeArrowheads="1"/>
            </p:cNvSpPr>
            <p:nvPr/>
          </p:nvSpPr>
          <p:spPr bwMode="auto">
            <a:xfrm>
              <a:off x="2204" y="2484"/>
              <a:ext cx="166" cy="233"/>
            </a:xfrm>
            <a:prstGeom prst="rect">
              <a:avLst/>
            </a:prstGeom>
            <a:noFill/>
            <a:ln w="9525">
              <a:noFill/>
              <a:miter lim="800000"/>
              <a:headEnd/>
              <a:tailEnd/>
            </a:ln>
          </p:spPr>
          <p:txBody>
            <a:bodyPr wrap="none">
              <a:spAutoFit/>
            </a:bodyPr>
            <a:lstStyle/>
            <a:p>
              <a:r>
                <a:rPr lang="en-US">
                  <a:latin typeface="Monotype Corsiva" pitchFamily="66" charset="0"/>
                </a:rPr>
                <a:t>c</a:t>
              </a:r>
            </a:p>
          </p:txBody>
        </p:sp>
        <p:sp>
          <p:nvSpPr>
            <p:cNvPr id="44059" name="Text Box 17"/>
            <p:cNvSpPr txBox="1">
              <a:spLocks noChangeArrowheads="1"/>
            </p:cNvSpPr>
            <p:nvPr/>
          </p:nvSpPr>
          <p:spPr bwMode="auto">
            <a:xfrm>
              <a:off x="2929" y="2484"/>
              <a:ext cx="180" cy="233"/>
            </a:xfrm>
            <a:prstGeom prst="rect">
              <a:avLst/>
            </a:prstGeom>
            <a:noFill/>
            <a:ln w="9525">
              <a:noFill/>
              <a:miter lim="800000"/>
              <a:headEnd/>
              <a:tailEnd/>
            </a:ln>
          </p:spPr>
          <p:txBody>
            <a:bodyPr wrap="none">
              <a:spAutoFit/>
            </a:bodyPr>
            <a:lstStyle/>
            <a:p>
              <a:r>
                <a:rPr lang="en-US">
                  <a:latin typeface="Monotype Corsiva" pitchFamily="66" charset="0"/>
                </a:rPr>
                <a:t>d</a:t>
              </a:r>
            </a:p>
          </p:txBody>
        </p:sp>
        <p:sp>
          <p:nvSpPr>
            <p:cNvPr id="44060" name="Oval 18"/>
            <p:cNvSpPr>
              <a:spLocks noChangeArrowheads="1"/>
            </p:cNvSpPr>
            <p:nvPr/>
          </p:nvSpPr>
          <p:spPr bwMode="auto">
            <a:xfrm>
              <a:off x="1277" y="2687"/>
              <a:ext cx="542" cy="294"/>
            </a:xfrm>
            <a:prstGeom prst="ellipse">
              <a:avLst/>
            </a:prstGeom>
            <a:solidFill>
              <a:srgbClr val="808080"/>
            </a:solidFill>
            <a:ln w="25400">
              <a:solidFill>
                <a:schemeClr val="tx1"/>
              </a:solidFill>
              <a:round/>
              <a:headEnd/>
              <a:tailEnd/>
            </a:ln>
          </p:spPr>
          <p:txBody>
            <a:bodyPr wrap="none" anchor="ctr"/>
            <a:lstStyle/>
            <a:p>
              <a:pPr algn="ctr"/>
              <a:endParaRPr lang="en-US" sz="1200">
                <a:sym typeface="Symbol" pitchFamily="18" charset="2"/>
              </a:endParaRPr>
            </a:p>
          </p:txBody>
        </p:sp>
        <p:sp>
          <p:nvSpPr>
            <p:cNvPr id="44061" name="Oval 19"/>
            <p:cNvSpPr>
              <a:spLocks noChangeArrowheads="1"/>
            </p:cNvSpPr>
            <p:nvPr/>
          </p:nvSpPr>
          <p:spPr bwMode="auto">
            <a:xfrm>
              <a:off x="2773" y="2687"/>
              <a:ext cx="542" cy="294"/>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sp>
          <p:nvSpPr>
            <p:cNvPr id="44062" name="Oval 20"/>
            <p:cNvSpPr>
              <a:spLocks noChangeArrowheads="1"/>
            </p:cNvSpPr>
            <p:nvPr/>
          </p:nvSpPr>
          <p:spPr bwMode="auto">
            <a:xfrm>
              <a:off x="2025" y="2687"/>
              <a:ext cx="542" cy="294"/>
            </a:xfrm>
            <a:prstGeom prst="ellipse">
              <a:avLst/>
            </a:prstGeom>
            <a:solidFill>
              <a:srgbClr val="808080"/>
            </a:solidFill>
            <a:ln w="25400">
              <a:solidFill>
                <a:schemeClr val="tx1"/>
              </a:solidFill>
              <a:round/>
              <a:headEnd/>
              <a:tailEnd/>
            </a:ln>
          </p:spPr>
          <p:txBody>
            <a:bodyPr wrap="none" anchor="ctr"/>
            <a:lstStyle/>
            <a:p>
              <a:pPr algn="ctr"/>
              <a:endParaRPr lang="en-US" sz="1200">
                <a:sym typeface="Symbol" pitchFamily="18" charset="2"/>
              </a:endParaRPr>
            </a:p>
          </p:txBody>
        </p:sp>
        <p:sp>
          <p:nvSpPr>
            <p:cNvPr id="44063" name="Oval 21"/>
            <p:cNvSpPr>
              <a:spLocks noChangeArrowheads="1"/>
            </p:cNvSpPr>
            <p:nvPr/>
          </p:nvSpPr>
          <p:spPr bwMode="auto">
            <a:xfrm>
              <a:off x="530" y="3238"/>
              <a:ext cx="542" cy="294"/>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sp>
          <p:nvSpPr>
            <p:cNvPr id="44064" name="Oval 22"/>
            <p:cNvSpPr>
              <a:spLocks noChangeArrowheads="1"/>
            </p:cNvSpPr>
            <p:nvPr/>
          </p:nvSpPr>
          <p:spPr bwMode="auto">
            <a:xfrm>
              <a:off x="1278" y="3238"/>
              <a:ext cx="542" cy="294"/>
            </a:xfrm>
            <a:prstGeom prst="ellipse">
              <a:avLst/>
            </a:prstGeom>
            <a:solidFill>
              <a:srgbClr val="EAEAEA"/>
            </a:solidFill>
            <a:ln w="25400">
              <a:solidFill>
                <a:schemeClr val="tx1"/>
              </a:solidFill>
              <a:round/>
              <a:headEnd/>
              <a:tailEnd/>
            </a:ln>
          </p:spPr>
          <p:txBody>
            <a:bodyPr wrap="none" anchor="ctr"/>
            <a:lstStyle/>
            <a:p>
              <a:pPr algn="ctr"/>
              <a:endParaRPr lang="en-US" sz="1200">
                <a:sym typeface="Symbol" pitchFamily="18" charset="2"/>
              </a:endParaRPr>
            </a:p>
          </p:txBody>
        </p:sp>
        <p:sp>
          <p:nvSpPr>
            <p:cNvPr id="44065" name="Oval 23"/>
            <p:cNvSpPr>
              <a:spLocks noChangeArrowheads="1"/>
            </p:cNvSpPr>
            <p:nvPr/>
          </p:nvSpPr>
          <p:spPr bwMode="auto">
            <a:xfrm>
              <a:off x="2774" y="3238"/>
              <a:ext cx="542" cy="294"/>
            </a:xfrm>
            <a:prstGeom prst="ellipse">
              <a:avLst/>
            </a:prstGeom>
            <a:solidFill>
              <a:srgbClr val="808080"/>
            </a:solidFill>
            <a:ln w="25400">
              <a:solidFill>
                <a:schemeClr val="tx1"/>
              </a:solidFill>
              <a:round/>
              <a:headEnd/>
              <a:tailEnd/>
            </a:ln>
          </p:spPr>
          <p:txBody>
            <a:bodyPr wrap="none" anchor="ctr"/>
            <a:lstStyle/>
            <a:p>
              <a:pPr algn="ctr"/>
              <a:endParaRPr lang="en-US" sz="1200">
                <a:sym typeface="Symbol" pitchFamily="18" charset="2"/>
              </a:endParaRPr>
            </a:p>
          </p:txBody>
        </p:sp>
        <p:sp>
          <p:nvSpPr>
            <p:cNvPr id="44066" name="Oval 24"/>
            <p:cNvSpPr>
              <a:spLocks noChangeArrowheads="1"/>
            </p:cNvSpPr>
            <p:nvPr/>
          </p:nvSpPr>
          <p:spPr bwMode="auto">
            <a:xfrm>
              <a:off x="2026" y="3238"/>
              <a:ext cx="542" cy="294"/>
            </a:xfrm>
            <a:prstGeom prst="ellipse">
              <a:avLst/>
            </a:prstGeom>
            <a:solidFill>
              <a:srgbClr val="808080"/>
            </a:solidFill>
            <a:ln w="25400">
              <a:solidFill>
                <a:schemeClr val="tx1"/>
              </a:solidFill>
              <a:round/>
              <a:headEnd/>
              <a:tailEnd/>
            </a:ln>
          </p:spPr>
          <p:txBody>
            <a:bodyPr wrap="none" anchor="ctr"/>
            <a:lstStyle/>
            <a:p>
              <a:pPr algn="ctr"/>
              <a:endParaRPr lang="en-US" sz="1200">
                <a:sym typeface="Symbol" pitchFamily="18" charset="2"/>
              </a:endParaRPr>
            </a:p>
          </p:txBody>
        </p:sp>
        <p:sp>
          <p:nvSpPr>
            <p:cNvPr id="44067" name="Text Box 25"/>
            <p:cNvSpPr txBox="1">
              <a:spLocks noChangeArrowheads="1"/>
            </p:cNvSpPr>
            <p:nvPr/>
          </p:nvSpPr>
          <p:spPr bwMode="auto">
            <a:xfrm>
              <a:off x="726" y="3575"/>
              <a:ext cx="166" cy="233"/>
            </a:xfrm>
            <a:prstGeom prst="rect">
              <a:avLst/>
            </a:prstGeom>
            <a:noFill/>
            <a:ln w="9525">
              <a:noFill/>
              <a:miter lim="800000"/>
              <a:headEnd/>
              <a:tailEnd/>
            </a:ln>
          </p:spPr>
          <p:txBody>
            <a:bodyPr wrap="none">
              <a:spAutoFit/>
            </a:bodyPr>
            <a:lstStyle/>
            <a:p>
              <a:r>
                <a:rPr lang="en-US">
                  <a:latin typeface="Monotype Corsiva" pitchFamily="66" charset="0"/>
                </a:rPr>
                <a:t>e</a:t>
              </a:r>
            </a:p>
          </p:txBody>
        </p:sp>
        <p:sp>
          <p:nvSpPr>
            <p:cNvPr id="44068" name="Text Box 26"/>
            <p:cNvSpPr txBox="1">
              <a:spLocks noChangeArrowheads="1"/>
            </p:cNvSpPr>
            <p:nvPr/>
          </p:nvSpPr>
          <p:spPr bwMode="auto">
            <a:xfrm>
              <a:off x="1461" y="3575"/>
              <a:ext cx="163" cy="233"/>
            </a:xfrm>
            <a:prstGeom prst="rect">
              <a:avLst/>
            </a:prstGeom>
            <a:noFill/>
            <a:ln w="9525">
              <a:noFill/>
              <a:miter lim="800000"/>
              <a:headEnd/>
              <a:tailEnd/>
            </a:ln>
          </p:spPr>
          <p:txBody>
            <a:bodyPr wrap="none">
              <a:spAutoFit/>
            </a:bodyPr>
            <a:lstStyle/>
            <a:p>
              <a:r>
                <a:rPr lang="en-US">
                  <a:latin typeface="Monotype Corsiva" pitchFamily="66" charset="0"/>
                </a:rPr>
                <a:t>f</a:t>
              </a:r>
            </a:p>
          </p:txBody>
        </p:sp>
        <p:sp>
          <p:nvSpPr>
            <p:cNvPr id="44069" name="Text Box 27"/>
            <p:cNvSpPr txBox="1">
              <a:spLocks noChangeArrowheads="1"/>
            </p:cNvSpPr>
            <p:nvPr/>
          </p:nvSpPr>
          <p:spPr bwMode="auto">
            <a:xfrm>
              <a:off x="2196" y="3575"/>
              <a:ext cx="175" cy="233"/>
            </a:xfrm>
            <a:prstGeom prst="rect">
              <a:avLst/>
            </a:prstGeom>
            <a:noFill/>
            <a:ln w="9525">
              <a:noFill/>
              <a:miter lim="800000"/>
              <a:headEnd/>
              <a:tailEnd/>
            </a:ln>
          </p:spPr>
          <p:txBody>
            <a:bodyPr wrap="none">
              <a:spAutoFit/>
            </a:bodyPr>
            <a:lstStyle/>
            <a:p>
              <a:r>
                <a:rPr lang="en-US">
                  <a:latin typeface="Monotype Corsiva" pitchFamily="66" charset="0"/>
                </a:rPr>
                <a:t>g</a:t>
              </a:r>
            </a:p>
          </p:txBody>
        </p:sp>
        <p:sp>
          <p:nvSpPr>
            <p:cNvPr id="44070" name="Text Box 28"/>
            <p:cNvSpPr txBox="1">
              <a:spLocks noChangeArrowheads="1"/>
            </p:cNvSpPr>
            <p:nvPr/>
          </p:nvSpPr>
          <p:spPr bwMode="auto">
            <a:xfrm>
              <a:off x="2921" y="3575"/>
              <a:ext cx="180" cy="233"/>
            </a:xfrm>
            <a:prstGeom prst="rect">
              <a:avLst/>
            </a:prstGeom>
            <a:noFill/>
            <a:ln w="9525">
              <a:noFill/>
              <a:miter lim="800000"/>
              <a:headEnd/>
              <a:tailEnd/>
            </a:ln>
          </p:spPr>
          <p:txBody>
            <a:bodyPr wrap="none">
              <a:spAutoFit/>
            </a:bodyPr>
            <a:lstStyle/>
            <a:p>
              <a:r>
                <a:rPr lang="en-US">
                  <a:latin typeface="Monotype Corsiva" pitchFamily="66" charset="0"/>
                </a:rPr>
                <a:t>h</a:t>
              </a:r>
            </a:p>
          </p:txBody>
        </p:sp>
        <p:sp>
          <p:nvSpPr>
            <p:cNvPr id="44071" name="Line 29"/>
            <p:cNvSpPr>
              <a:spLocks noChangeShapeType="1"/>
            </p:cNvSpPr>
            <p:nvPr/>
          </p:nvSpPr>
          <p:spPr bwMode="auto">
            <a:xfrm>
              <a:off x="1068" y="2834"/>
              <a:ext cx="216" cy="0"/>
            </a:xfrm>
            <a:prstGeom prst="line">
              <a:avLst/>
            </a:prstGeom>
            <a:noFill/>
            <a:ln w="57150">
              <a:solidFill>
                <a:srgbClr val="333333"/>
              </a:solidFill>
              <a:round/>
              <a:headEnd type="triangle" w="med" len="med"/>
              <a:tailEnd/>
            </a:ln>
          </p:spPr>
          <p:txBody>
            <a:bodyPr/>
            <a:lstStyle/>
            <a:p>
              <a:endParaRPr lang="en-US"/>
            </a:p>
          </p:txBody>
        </p:sp>
        <p:sp>
          <p:nvSpPr>
            <p:cNvPr id="44072" name="Line 30"/>
            <p:cNvSpPr>
              <a:spLocks noChangeShapeType="1"/>
            </p:cNvSpPr>
            <p:nvPr/>
          </p:nvSpPr>
          <p:spPr bwMode="auto">
            <a:xfrm>
              <a:off x="1826" y="2834"/>
              <a:ext cx="216" cy="0"/>
            </a:xfrm>
            <a:prstGeom prst="line">
              <a:avLst/>
            </a:prstGeom>
            <a:noFill/>
            <a:ln w="9525">
              <a:solidFill>
                <a:schemeClr val="tx1"/>
              </a:solidFill>
              <a:round/>
              <a:headEnd type="triangle" w="med" len="med"/>
              <a:tailEnd/>
            </a:ln>
          </p:spPr>
          <p:txBody>
            <a:bodyPr/>
            <a:lstStyle/>
            <a:p>
              <a:endParaRPr lang="en-US"/>
            </a:p>
          </p:txBody>
        </p:sp>
        <p:sp>
          <p:nvSpPr>
            <p:cNvPr id="44073" name="Line 31"/>
            <p:cNvSpPr>
              <a:spLocks noChangeShapeType="1"/>
            </p:cNvSpPr>
            <p:nvPr/>
          </p:nvSpPr>
          <p:spPr bwMode="auto">
            <a:xfrm>
              <a:off x="1080" y="3385"/>
              <a:ext cx="216" cy="0"/>
            </a:xfrm>
            <a:prstGeom prst="line">
              <a:avLst/>
            </a:prstGeom>
            <a:noFill/>
            <a:ln w="9525">
              <a:solidFill>
                <a:schemeClr val="tx1"/>
              </a:solidFill>
              <a:round/>
              <a:headEnd type="triangle" w="med" len="med"/>
              <a:tailEnd/>
            </a:ln>
          </p:spPr>
          <p:txBody>
            <a:bodyPr/>
            <a:lstStyle/>
            <a:p>
              <a:endParaRPr lang="en-US"/>
            </a:p>
          </p:txBody>
        </p:sp>
        <p:sp>
          <p:nvSpPr>
            <p:cNvPr id="44074" name="Line 32"/>
            <p:cNvSpPr>
              <a:spLocks noChangeShapeType="1"/>
            </p:cNvSpPr>
            <p:nvPr/>
          </p:nvSpPr>
          <p:spPr bwMode="auto">
            <a:xfrm>
              <a:off x="2567" y="3385"/>
              <a:ext cx="216" cy="0"/>
            </a:xfrm>
            <a:prstGeom prst="line">
              <a:avLst/>
            </a:prstGeom>
            <a:noFill/>
            <a:ln w="9525">
              <a:solidFill>
                <a:schemeClr val="tx1"/>
              </a:solidFill>
              <a:round/>
              <a:headEnd type="triangle" w="med" len="med"/>
              <a:tailEnd/>
            </a:ln>
          </p:spPr>
          <p:txBody>
            <a:bodyPr/>
            <a:lstStyle/>
            <a:p>
              <a:endParaRPr lang="en-US"/>
            </a:p>
          </p:txBody>
        </p:sp>
        <p:sp>
          <p:nvSpPr>
            <p:cNvPr id="44075" name="Line 33"/>
            <p:cNvSpPr>
              <a:spLocks noChangeShapeType="1"/>
            </p:cNvSpPr>
            <p:nvPr/>
          </p:nvSpPr>
          <p:spPr bwMode="auto">
            <a:xfrm flipV="1">
              <a:off x="780" y="2985"/>
              <a:ext cx="0" cy="252"/>
            </a:xfrm>
            <a:prstGeom prst="line">
              <a:avLst/>
            </a:prstGeom>
            <a:noFill/>
            <a:ln w="57150">
              <a:solidFill>
                <a:srgbClr val="333333"/>
              </a:solidFill>
              <a:round/>
              <a:headEnd type="triangle" w="med" len="med"/>
              <a:tailEnd/>
            </a:ln>
          </p:spPr>
          <p:txBody>
            <a:bodyPr/>
            <a:lstStyle/>
            <a:p>
              <a:endParaRPr lang="en-US"/>
            </a:p>
          </p:txBody>
        </p:sp>
        <p:sp>
          <p:nvSpPr>
            <p:cNvPr id="44076" name="Line 34"/>
            <p:cNvSpPr>
              <a:spLocks noChangeShapeType="1"/>
            </p:cNvSpPr>
            <p:nvPr/>
          </p:nvSpPr>
          <p:spPr bwMode="auto">
            <a:xfrm flipV="1">
              <a:off x="1533" y="2982"/>
              <a:ext cx="0" cy="252"/>
            </a:xfrm>
            <a:prstGeom prst="line">
              <a:avLst/>
            </a:prstGeom>
            <a:noFill/>
            <a:ln w="9525">
              <a:solidFill>
                <a:schemeClr val="tx1"/>
              </a:solidFill>
              <a:round/>
              <a:headEnd/>
              <a:tailEnd type="triangle" w="med" len="med"/>
            </a:ln>
          </p:spPr>
          <p:txBody>
            <a:bodyPr/>
            <a:lstStyle/>
            <a:p>
              <a:endParaRPr lang="en-US"/>
            </a:p>
          </p:txBody>
        </p:sp>
        <p:sp>
          <p:nvSpPr>
            <p:cNvPr id="44077" name="Line 35"/>
            <p:cNvSpPr>
              <a:spLocks noChangeShapeType="1"/>
            </p:cNvSpPr>
            <p:nvPr/>
          </p:nvSpPr>
          <p:spPr bwMode="auto">
            <a:xfrm flipV="1">
              <a:off x="2304" y="2988"/>
              <a:ext cx="0" cy="252"/>
            </a:xfrm>
            <a:prstGeom prst="line">
              <a:avLst/>
            </a:prstGeom>
            <a:noFill/>
            <a:ln w="9525">
              <a:solidFill>
                <a:schemeClr val="tx1"/>
              </a:solidFill>
              <a:round/>
              <a:headEnd/>
              <a:tailEnd type="triangle" w="med" len="med"/>
            </a:ln>
          </p:spPr>
          <p:txBody>
            <a:bodyPr/>
            <a:lstStyle/>
            <a:p>
              <a:endParaRPr lang="en-US"/>
            </a:p>
          </p:txBody>
        </p:sp>
        <p:sp>
          <p:nvSpPr>
            <p:cNvPr id="44078" name="Line 36"/>
            <p:cNvSpPr>
              <a:spLocks noChangeShapeType="1"/>
            </p:cNvSpPr>
            <p:nvPr/>
          </p:nvSpPr>
          <p:spPr bwMode="auto">
            <a:xfrm flipV="1">
              <a:off x="3044" y="2985"/>
              <a:ext cx="0" cy="252"/>
            </a:xfrm>
            <a:prstGeom prst="line">
              <a:avLst/>
            </a:prstGeom>
            <a:noFill/>
            <a:ln w="9525">
              <a:solidFill>
                <a:schemeClr val="tx1"/>
              </a:solidFill>
              <a:round/>
              <a:headEnd/>
              <a:tailEnd type="triangle" w="med" len="med"/>
            </a:ln>
          </p:spPr>
          <p:txBody>
            <a:bodyPr/>
            <a:lstStyle/>
            <a:p>
              <a:endParaRPr lang="en-US"/>
            </a:p>
          </p:txBody>
        </p:sp>
        <p:sp>
          <p:nvSpPr>
            <p:cNvPr id="44079" name="Freeform 37"/>
            <p:cNvSpPr>
              <a:spLocks/>
            </p:cNvSpPr>
            <p:nvPr/>
          </p:nvSpPr>
          <p:spPr bwMode="auto">
            <a:xfrm>
              <a:off x="1747" y="3216"/>
              <a:ext cx="369" cy="66"/>
            </a:xfrm>
            <a:custGeom>
              <a:avLst/>
              <a:gdLst>
                <a:gd name="T0" fmla="*/ 0 w 369"/>
                <a:gd name="T1" fmla="*/ 66 h 66"/>
                <a:gd name="T2" fmla="*/ 135 w 369"/>
                <a:gd name="T3" fmla="*/ 8 h 66"/>
                <a:gd name="T4" fmla="*/ 257 w 369"/>
                <a:gd name="T5" fmla="*/ 17 h 66"/>
                <a:gd name="T6" fmla="*/ 369 w 369"/>
                <a:gd name="T7" fmla="*/ 66 h 66"/>
                <a:gd name="T8" fmla="*/ 0 60000 65536"/>
                <a:gd name="T9" fmla="*/ 0 60000 65536"/>
                <a:gd name="T10" fmla="*/ 0 60000 65536"/>
                <a:gd name="T11" fmla="*/ 0 60000 65536"/>
                <a:gd name="T12" fmla="*/ 0 w 369"/>
                <a:gd name="T13" fmla="*/ 0 h 66"/>
                <a:gd name="T14" fmla="*/ 369 w 369"/>
                <a:gd name="T15" fmla="*/ 66 h 66"/>
              </a:gdLst>
              <a:ahLst/>
              <a:cxnLst>
                <a:cxn ang="T8">
                  <a:pos x="T0" y="T1"/>
                </a:cxn>
                <a:cxn ang="T9">
                  <a:pos x="T2" y="T3"/>
                </a:cxn>
                <a:cxn ang="T10">
                  <a:pos x="T4" y="T5"/>
                </a:cxn>
                <a:cxn ang="T11">
                  <a:pos x="T6" y="T7"/>
                </a:cxn>
              </a:cxnLst>
              <a:rect l="T12" t="T13" r="T14" b="T15"/>
              <a:pathLst>
                <a:path w="369" h="66">
                  <a:moveTo>
                    <a:pt x="0" y="66"/>
                  </a:moveTo>
                  <a:cubicBezTo>
                    <a:pt x="46" y="41"/>
                    <a:pt x="92" y="16"/>
                    <a:pt x="135" y="8"/>
                  </a:cubicBezTo>
                  <a:cubicBezTo>
                    <a:pt x="178" y="0"/>
                    <a:pt x="218" y="7"/>
                    <a:pt x="257" y="17"/>
                  </a:cubicBezTo>
                  <a:cubicBezTo>
                    <a:pt x="296" y="27"/>
                    <a:pt x="332" y="46"/>
                    <a:pt x="369" y="66"/>
                  </a:cubicBezTo>
                </a:path>
              </a:pathLst>
            </a:custGeom>
            <a:noFill/>
            <a:ln w="53975">
              <a:solidFill>
                <a:srgbClr val="333333"/>
              </a:solidFill>
              <a:round/>
              <a:headEnd type="triangle" w="med" len="med"/>
              <a:tailEnd/>
            </a:ln>
          </p:spPr>
          <p:txBody>
            <a:bodyPr/>
            <a:lstStyle/>
            <a:p>
              <a:endParaRPr lang="en-US"/>
            </a:p>
          </p:txBody>
        </p:sp>
        <p:sp>
          <p:nvSpPr>
            <p:cNvPr id="44080" name="Freeform 38"/>
            <p:cNvSpPr>
              <a:spLocks/>
            </p:cNvSpPr>
            <p:nvPr/>
          </p:nvSpPr>
          <p:spPr bwMode="auto">
            <a:xfrm>
              <a:off x="2482" y="2660"/>
              <a:ext cx="369" cy="66"/>
            </a:xfrm>
            <a:custGeom>
              <a:avLst/>
              <a:gdLst>
                <a:gd name="T0" fmla="*/ 0 w 369"/>
                <a:gd name="T1" fmla="*/ 66 h 66"/>
                <a:gd name="T2" fmla="*/ 135 w 369"/>
                <a:gd name="T3" fmla="*/ 8 h 66"/>
                <a:gd name="T4" fmla="*/ 257 w 369"/>
                <a:gd name="T5" fmla="*/ 17 h 66"/>
                <a:gd name="T6" fmla="*/ 369 w 369"/>
                <a:gd name="T7" fmla="*/ 66 h 66"/>
                <a:gd name="T8" fmla="*/ 0 60000 65536"/>
                <a:gd name="T9" fmla="*/ 0 60000 65536"/>
                <a:gd name="T10" fmla="*/ 0 60000 65536"/>
                <a:gd name="T11" fmla="*/ 0 60000 65536"/>
                <a:gd name="T12" fmla="*/ 0 w 369"/>
                <a:gd name="T13" fmla="*/ 0 h 66"/>
                <a:gd name="T14" fmla="*/ 369 w 369"/>
                <a:gd name="T15" fmla="*/ 66 h 66"/>
              </a:gdLst>
              <a:ahLst/>
              <a:cxnLst>
                <a:cxn ang="T8">
                  <a:pos x="T0" y="T1"/>
                </a:cxn>
                <a:cxn ang="T9">
                  <a:pos x="T2" y="T3"/>
                </a:cxn>
                <a:cxn ang="T10">
                  <a:pos x="T4" y="T5"/>
                </a:cxn>
                <a:cxn ang="T11">
                  <a:pos x="T6" y="T7"/>
                </a:cxn>
              </a:cxnLst>
              <a:rect l="T12" t="T13" r="T14" b="T15"/>
              <a:pathLst>
                <a:path w="369" h="66">
                  <a:moveTo>
                    <a:pt x="0" y="66"/>
                  </a:moveTo>
                  <a:cubicBezTo>
                    <a:pt x="46" y="41"/>
                    <a:pt x="92" y="16"/>
                    <a:pt x="135" y="8"/>
                  </a:cubicBezTo>
                  <a:cubicBezTo>
                    <a:pt x="178" y="0"/>
                    <a:pt x="218" y="7"/>
                    <a:pt x="257" y="17"/>
                  </a:cubicBezTo>
                  <a:cubicBezTo>
                    <a:pt x="296" y="27"/>
                    <a:pt x="332" y="46"/>
                    <a:pt x="369" y="66"/>
                  </a:cubicBezTo>
                </a:path>
              </a:pathLst>
            </a:custGeom>
            <a:noFill/>
            <a:ln w="9525">
              <a:solidFill>
                <a:schemeClr val="tx1"/>
              </a:solidFill>
              <a:round/>
              <a:headEnd type="triangle" w="med" len="med"/>
              <a:tailEnd/>
            </a:ln>
          </p:spPr>
          <p:txBody>
            <a:bodyPr/>
            <a:lstStyle/>
            <a:p>
              <a:endParaRPr lang="en-US"/>
            </a:p>
          </p:txBody>
        </p:sp>
        <p:sp>
          <p:nvSpPr>
            <p:cNvPr id="44081" name="Freeform 39"/>
            <p:cNvSpPr>
              <a:spLocks/>
            </p:cNvSpPr>
            <p:nvPr/>
          </p:nvSpPr>
          <p:spPr bwMode="auto">
            <a:xfrm flipV="1">
              <a:off x="2493" y="2949"/>
              <a:ext cx="369" cy="66"/>
            </a:xfrm>
            <a:custGeom>
              <a:avLst/>
              <a:gdLst>
                <a:gd name="T0" fmla="*/ 0 w 369"/>
                <a:gd name="T1" fmla="*/ 66 h 66"/>
                <a:gd name="T2" fmla="*/ 135 w 369"/>
                <a:gd name="T3" fmla="*/ 8 h 66"/>
                <a:gd name="T4" fmla="*/ 257 w 369"/>
                <a:gd name="T5" fmla="*/ 17 h 66"/>
                <a:gd name="T6" fmla="*/ 369 w 369"/>
                <a:gd name="T7" fmla="*/ 66 h 66"/>
                <a:gd name="T8" fmla="*/ 0 60000 65536"/>
                <a:gd name="T9" fmla="*/ 0 60000 65536"/>
                <a:gd name="T10" fmla="*/ 0 60000 65536"/>
                <a:gd name="T11" fmla="*/ 0 60000 65536"/>
                <a:gd name="T12" fmla="*/ 0 w 369"/>
                <a:gd name="T13" fmla="*/ 0 h 66"/>
                <a:gd name="T14" fmla="*/ 369 w 369"/>
                <a:gd name="T15" fmla="*/ 66 h 66"/>
              </a:gdLst>
              <a:ahLst/>
              <a:cxnLst>
                <a:cxn ang="T8">
                  <a:pos x="T0" y="T1"/>
                </a:cxn>
                <a:cxn ang="T9">
                  <a:pos x="T2" y="T3"/>
                </a:cxn>
                <a:cxn ang="T10">
                  <a:pos x="T4" y="T5"/>
                </a:cxn>
                <a:cxn ang="T11">
                  <a:pos x="T6" y="T7"/>
                </a:cxn>
              </a:cxnLst>
              <a:rect l="T12" t="T13" r="T14" b="T15"/>
              <a:pathLst>
                <a:path w="369" h="66">
                  <a:moveTo>
                    <a:pt x="0" y="66"/>
                  </a:moveTo>
                  <a:cubicBezTo>
                    <a:pt x="46" y="41"/>
                    <a:pt x="92" y="16"/>
                    <a:pt x="135" y="8"/>
                  </a:cubicBezTo>
                  <a:cubicBezTo>
                    <a:pt x="178" y="0"/>
                    <a:pt x="218" y="7"/>
                    <a:pt x="257" y="17"/>
                  </a:cubicBezTo>
                  <a:cubicBezTo>
                    <a:pt x="296" y="27"/>
                    <a:pt x="332" y="46"/>
                    <a:pt x="369" y="66"/>
                  </a:cubicBezTo>
                </a:path>
              </a:pathLst>
            </a:custGeom>
            <a:noFill/>
            <a:ln w="57150">
              <a:solidFill>
                <a:srgbClr val="333333"/>
              </a:solidFill>
              <a:round/>
              <a:headEnd/>
              <a:tailEnd type="triangle" w="med" len="med"/>
            </a:ln>
          </p:spPr>
          <p:txBody>
            <a:bodyPr/>
            <a:lstStyle/>
            <a:p>
              <a:endParaRPr lang="en-US"/>
            </a:p>
          </p:txBody>
        </p:sp>
        <p:sp>
          <p:nvSpPr>
            <p:cNvPr id="44082" name="Freeform 40"/>
            <p:cNvSpPr>
              <a:spLocks/>
            </p:cNvSpPr>
            <p:nvPr/>
          </p:nvSpPr>
          <p:spPr bwMode="auto">
            <a:xfrm flipV="1">
              <a:off x="1730" y="3486"/>
              <a:ext cx="369" cy="66"/>
            </a:xfrm>
            <a:custGeom>
              <a:avLst/>
              <a:gdLst>
                <a:gd name="T0" fmla="*/ 0 w 369"/>
                <a:gd name="T1" fmla="*/ 66 h 66"/>
                <a:gd name="T2" fmla="*/ 135 w 369"/>
                <a:gd name="T3" fmla="*/ 8 h 66"/>
                <a:gd name="T4" fmla="*/ 257 w 369"/>
                <a:gd name="T5" fmla="*/ 17 h 66"/>
                <a:gd name="T6" fmla="*/ 369 w 369"/>
                <a:gd name="T7" fmla="*/ 66 h 66"/>
                <a:gd name="T8" fmla="*/ 0 60000 65536"/>
                <a:gd name="T9" fmla="*/ 0 60000 65536"/>
                <a:gd name="T10" fmla="*/ 0 60000 65536"/>
                <a:gd name="T11" fmla="*/ 0 60000 65536"/>
                <a:gd name="T12" fmla="*/ 0 w 369"/>
                <a:gd name="T13" fmla="*/ 0 h 66"/>
                <a:gd name="T14" fmla="*/ 369 w 369"/>
                <a:gd name="T15" fmla="*/ 66 h 66"/>
              </a:gdLst>
              <a:ahLst/>
              <a:cxnLst>
                <a:cxn ang="T8">
                  <a:pos x="T0" y="T1"/>
                </a:cxn>
                <a:cxn ang="T9">
                  <a:pos x="T2" y="T3"/>
                </a:cxn>
                <a:cxn ang="T10">
                  <a:pos x="T4" y="T5"/>
                </a:cxn>
                <a:cxn ang="T11">
                  <a:pos x="T6" y="T7"/>
                </a:cxn>
              </a:cxnLst>
              <a:rect l="T12" t="T13" r="T14" b="T15"/>
              <a:pathLst>
                <a:path w="369" h="66">
                  <a:moveTo>
                    <a:pt x="0" y="66"/>
                  </a:moveTo>
                  <a:cubicBezTo>
                    <a:pt x="46" y="41"/>
                    <a:pt x="92" y="16"/>
                    <a:pt x="135" y="8"/>
                  </a:cubicBezTo>
                  <a:cubicBezTo>
                    <a:pt x="178" y="0"/>
                    <a:pt x="218" y="7"/>
                    <a:pt x="257" y="17"/>
                  </a:cubicBezTo>
                  <a:cubicBezTo>
                    <a:pt x="296" y="27"/>
                    <a:pt x="332" y="46"/>
                    <a:pt x="369" y="66"/>
                  </a:cubicBezTo>
                </a:path>
              </a:pathLst>
            </a:custGeom>
            <a:noFill/>
            <a:ln w="9525">
              <a:solidFill>
                <a:schemeClr val="tx1"/>
              </a:solidFill>
              <a:round/>
              <a:headEnd/>
              <a:tailEnd type="triangle" w="med" len="med"/>
            </a:ln>
          </p:spPr>
          <p:txBody>
            <a:bodyPr/>
            <a:lstStyle/>
            <a:p>
              <a:endParaRPr lang="en-US"/>
            </a:p>
          </p:txBody>
        </p:sp>
        <p:sp>
          <p:nvSpPr>
            <p:cNvPr id="44083" name="Line 41"/>
            <p:cNvSpPr>
              <a:spLocks noChangeShapeType="1"/>
            </p:cNvSpPr>
            <p:nvPr/>
          </p:nvSpPr>
          <p:spPr bwMode="auto">
            <a:xfrm flipH="1">
              <a:off x="991" y="2949"/>
              <a:ext cx="374" cy="329"/>
            </a:xfrm>
            <a:prstGeom prst="line">
              <a:avLst/>
            </a:prstGeom>
            <a:noFill/>
            <a:ln w="9525">
              <a:solidFill>
                <a:schemeClr val="tx1"/>
              </a:solidFill>
              <a:round/>
              <a:headEnd type="triangle" w="med" len="med"/>
              <a:tailEnd/>
            </a:ln>
          </p:spPr>
          <p:txBody>
            <a:bodyPr/>
            <a:lstStyle/>
            <a:p>
              <a:endParaRPr lang="en-US"/>
            </a:p>
          </p:txBody>
        </p:sp>
        <p:sp>
          <p:nvSpPr>
            <p:cNvPr id="44084" name="Freeform 42"/>
            <p:cNvSpPr>
              <a:spLocks/>
            </p:cNvSpPr>
            <p:nvPr/>
          </p:nvSpPr>
          <p:spPr bwMode="auto">
            <a:xfrm>
              <a:off x="3267" y="3294"/>
              <a:ext cx="271" cy="234"/>
            </a:xfrm>
            <a:custGeom>
              <a:avLst/>
              <a:gdLst>
                <a:gd name="T0" fmla="*/ 0 w 271"/>
                <a:gd name="T1" fmla="*/ 185 h 234"/>
                <a:gd name="T2" fmla="*/ 189 w 271"/>
                <a:gd name="T3" fmla="*/ 221 h 234"/>
                <a:gd name="T4" fmla="*/ 270 w 271"/>
                <a:gd name="T5" fmla="*/ 104 h 234"/>
                <a:gd name="T6" fmla="*/ 198 w 271"/>
                <a:gd name="T7" fmla="*/ 9 h 234"/>
                <a:gd name="T8" fmla="*/ 32 w 271"/>
                <a:gd name="T9" fmla="*/ 50 h 234"/>
                <a:gd name="T10" fmla="*/ 0 60000 65536"/>
                <a:gd name="T11" fmla="*/ 0 60000 65536"/>
                <a:gd name="T12" fmla="*/ 0 60000 65536"/>
                <a:gd name="T13" fmla="*/ 0 60000 65536"/>
                <a:gd name="T14" fmla="*/ 0 60000 65536"/>
                <a:gd name="T15" fmla="*/ 0 w 271"/>
                <a:gd name="T16" fmla="*/ 0 h 234"/>
                <a:gd name="T17" fmla="*/ 271 w 271"/>
                <a:gd name="T18" fmla="*/ 234 h 234"/>
              </a:gdLst>
              <a:ahLst/>
              <a:cxnLst>
                <a:cxn ang="T10">
                  <a:pos x="T0" y="T1"/>
                </a:cxn>
                <a:cxn ang="T11">
                  <a:pos x="T2" y="T3"/>
                </a:cxn>
                <a:cxn ang="T12">
                  <a:pos x="T4" y="T5"/>
                </a:cxn>
                <a:cxn ang="T13">
                  <a:pos x="T6" y="T7"/>
                </a:cxn>
                <a:cxn ang="T14">
                  <a:pos x="T8" y="T9"/>
                </a:cxn>
              </a:cxnLst>
              <a:rect l="T15" t="T16" r="T17" b="T18"/>
              <a:pathLst>
                <a:path w="271" h="234">
                  <a:moveTo>
                    <a:pt x="0" y="185"/>
                  </a:moveTo>
                  <a:cubicBezTo>
                    <a:pt x="72" y="209"/>
                    <a:pt x="144" y="234"/>
                    <a:pt x="189" y="221"/>
                  </a:cubicBezTo>
                  <a:cubicBezTo>
                    <a:pt x="234" y="208"/>
                    <a:pt x="269" y="139"/>
                    <a:pt x="270" y="104"/>
                  </a:cubicBezTo>
                  <a:cubicBezTo>
                    <a:pt x="271" y="69"/>
                    <a:pt x="238" y="18"/>
                    <a:pt x="198" y="9"/>
                  </a:cubicBezTo>
                  <a:cubicBezTo>
                    <a:pt x="158" y="0"/>
                    <a:pt x="95" y="25"/>
                    <a:pt x="32" y="50"/>
                  </a:cubicBezTo>
                </a:path>
              </a:pathLst>
            </a:custGeom>
            <a:noFill/>
            <a:ln w="9525">
              <a:solidFill>
                <a:schemeClr val="tx1"/>
              </a:solidFill>
              <a:round/>
              <a:headEnd type="triangle" w="med" len="med"/>
              <a:tailEnd/>
            </a:ln>
          </p:spPr>
          <p:txBody>
            <a:bodyPr/>
            <a:lstStyle/>
            <a:p>
              <a:endParaRPr lang="en-US"/>
            </a:p>
          </p:txBody>
        </p:sp>
      </p:grpSp>
      <p:grpSp>
        <p:nvGrpSpPr>
          <p:cNvPr id="3" name="Group 43"/>
          <p:cNvGrpSpPr>
            <a:grpSpLocks/>
          </p:cNvGrpSpPr>
          <p:nvPr/>
        </p:nvGrpSpPr>
        <p:grpSpPr bwMode="auto">
          <a:xfrm>
            <a:off x="619125" y="4614863"/>
            <a:ext cx="2770188" cy="646112"/>
            <a:chOff x="137" y="3111"/>
            <a:chExt cx="1745" cy="407"/>
          </a:xfrm>
        </p:grpSpPr>
        <p:sp>
          <p:nvSpPr>
            <p:cNvPr id="44047" name="Text Box 44"/>
            <p:cNvSpPr txBox="1">
              <a:spLocks noChangeArrowheads="1"/>
            </p:cNvSpPr>
            <p:nvPr/>
          </p:nvSpPr>
          <p:spPr bwMode="auto">
            <a:xfrm>
              <a:off x="1657" y="3111"/>
              <a:ext cx="225" cy="407"/>
            </a:xfrm>
            <a:prstGeom prst="rect">
              <a:avLst/>
            </a:prstGeom>
            <a:noFill/>
            <a:ln w="9525">
              <a:noFill/>
              <a:miter lim="800000"/>
              <a:headEnd/>
              <a:tailEnd/>
            </a:ln>
          </p:spPr>
          <p:txBody>
            <a:bodyPr>
              <a:spAutoFit/>
            </a:bodyPr>
            <a:lstStyle/>
            <a:p>
              <a:pPr algn="ctr"/>
              <a:r>
                <a:rPr lang="en-US"/>
                <a:t>f</a:t>
              </a:r>
            </a:p>
            <a:p>
              <a:pPr algn="ctr"/>
              <a:r>
                <a:rPr lang="en-US"/>
                <a:t>4</a:t>
              </a:r>
            </a:p>
          </p:txBody>
        </p:sp>
        <p:sp>
          <p:nvSpPr>
            <p:cNvPr id="44048" name="Text Box 45"/>
            <p:cNvSpPr txBox="1">
              <a:spLocks noChangeArrowheads="1"/>
            </p:cNvSpPr>
            <p:nvPr/>
          </p:nvSpPr>
          <p:spPr bwMode="auto">
            <a:xfrm>
              <a:off x="1471" y="3111"/>
              <a:ext cx="242" cy="407"/>
            </a:xfrm>
            <a:prstGeom prst="rect">
              <a:avLst/>
            </a:prstGeom>
            <a:noFill/>
            <a:ln w="9525">
              <a:noFill/>
              <a:miter lim="800000"/>
              <a:headEnd/>
              <a:tailEnd/>
            </a:ln>
          </p:spPr>
          <p:txBody>
            <a:bodyPr>
              <a:spAutoFit/>
            </a:bodyPr>
            <a:lstStyle/>
            <a:p>
              <a:pPr algn="ctr"/>
              <a:r>
                <a:rPr lang="en-US"/>
                <a:t>h</a:t>
              </a:r>
            </a:p>
            <a:p>
              <a:pPr algn="ctr"/>
              <a:r>
                <a:rPr lang="en-US"/>
                <a:t>6</a:t>
              </a:r>
            </a:p>
          </p:txBody>
        </p:sp>
        <p:sp>
          <p:nvSpPr>
            <p:cNvPr id="44049" name="Text Box 46"/>
            <p:cNvSpPr txBox="1">
              <a:spLocks noChangeArrowheads="1"/>
            </p:cNvSpPr>
            <p:nvPr/>
          </p:nvSpPr>
          <p:spPr bwMode="auto">
            <a:xfrm>
              <a:off x="1249" y="3111"/>
              <a:ext cx="278" cy="407"/>
            </a:xfrm>
            <a:prstGeom prst="rect">
              <a:avLst/>
            </a:prstGeom>
            <a:noFill/>
            <a:ln w="9525">
              <a:noFill/>
              <a:miter lim="800000"/>
              <a:headEnd/>
              <a:tailEnd/>
            </a:ln>
          </p:spPr>
          <p:txBody>
            <a:bodyPr>
              <a:spAutoFit/>
            </a:bodyPr>
            <a:lstStyle/>
            <a:p>
              <a:pPr algn="ctr"/>
              <a:r>
                <a:rPr lang="en-US"/>
                <a:t>g</a:t>
              </a:r>
            </a:p>
            <a:p>
              <a:pPr algn="ctr"/>
              <a:r>
                <a:rPr lang="en-US"/>
                <a:t>7</a:t>
              </a:r>
            </a:p>
          </p:txBody>
        </p:sp>
        <p:sp>
          <p:nvSpPr>
            <p:cNvPr id="44050" name="Text Box 47"/>
            <p:cNvSpPr txBox="1">
              <a:spLocks noChangeArrowheads="1"/>
            </p:cNvSpPr>
            <p:nvPr/>
          </p:nvSpPr>
          <p:spPr bwMode="auto">
            <a:xfrm>
              <a:off x="1027" y="3111"/>
              <a:ext cx="278" cy="407"/>
            </a:xfrm>
            <a:prstGeom prst="rect">
              <a:avLst/>
            </a:prstGeom>
            <a:noFill/>
            <a:ln w="9525">
              <a:noFill/>
              <a:miter lim="800000"/>
              <a:headEnd/>
              <a:tailEnd/>
            </a:ln>
          </p:spPr>
          <p:txBody>
            <a:bodyPr>
              <a:spAutoFit/>
            </a:bodyPr>
            <a:lstStyle/>
            <a:p>
              <a:pPr algn="ctr"/>
              <a:r>
                <a:rPr lang="en-US"/>
                <a:t>d</a:t>
              </a:r>
            </a:p>
            <a:p>
              <a:pPr algn="ctr"/>
              <a:r>
                <a:rPr lang="en-US"/>
                <a:t>9</a:t>
              </a:r>
            </a:p>
          </p:txBody>
        </p:sp>
        <p:sp>
          <p:nvSpPr>
            <p:cNvPr id="44051" name="Text Box 48"/>
            <p:cNvSpPr txBox="1">
              <a:spLocks noChangeArrowheads="1"/>
            </p:cNvSpPr>
            <p:nvPr/>
          </p:nvSpPr>
          <p:spPr bwMode="auto">
            <a:xfrm>
              <a:off x="804" y="3111"/>
              <a:ext cx="278" cy="407"/>
            </a:xfrm>
            <a:prstGeom prst="rect">
              <a:avLst/>
            </a:prstGeom>
            <a:noFill/>
            <a:ln w="9525">
              <a:noFill/>
              <a:miter lim="800000"/>
              <a:headEnd/>
              <a:tailEnd/>
            </a:ln>
          </p:spPr>
          <p:txBody>
            <a:bodyPr>
              <a:spAutoFit/>
            </a:bodyPr>
            <a:lstStyle/>
            <a:p>
              <a:pPr algn="ctr"/>
              <a:r>
                <a:rPr lang="en-US"/>
                <a:t>c</a:t>
              </a:r>
            </a:p>
            <a:p>
              <a:pPr algn="ctr"/>
              <a:r>
                <a:rPr lang="en-US"/>
                <a:t>10</a:t>
              </a:r>
            </a:p>
          </p:txBody>
        </p:sp>
        <p:sp>
          <p:nvSpPr>
            <p:cNvPr id="44052" name="Text Box 49"/>
            <p:cNvSpPr txBox="1">
              <a:spLocks noChangeArrowheads="1"/>
            </p:cNvSpPr>
            <p:nvPr/>
          </p:nvSpPr>
          <p:spPr bwMode="auto">
            <a:xfrm>
              <a:off x="582" y="3111"/>
              <a:ext cx="278" cy="407"/>
            </a:xfrm>
            <a:prstGeom prst="rect">
              <a:avLst/>
            </a:prstGeom>
            <a:noFill/>
            <a:ln w="9525">
              <a:noFill/>
              <a:miter lim="800000"/>
              <a:headEnd/>
              <a:tailEnd/>
            </a:ln>
          </p:spPr>
          <p:txBody>
            <a:bodyPr>
              <a:spAutoFit/>
            </a:bodyPr>
            <a:lstStyle/>
            <a:p>
              <a:pPr algn="ctr"/>
              <a:r>
                <a:rPr lang="en-US"/>
                <a:t>a</a:t>
              </a:r>
            </a:p>
            <a:p>
              <a:pPr algn="ctr"/>
              <a:r>
                <a:rPr lang="en-US"/>
                <a:t>14</a:t>
              </a:r>
            </a:p>
          </p:txBody>
        </p:sp>
        <p:sp>
          <p:nvSpPr>
            <p:cNvPr id="44053" name="Text Box 50"/>
            <p:cNvSpPr txBox="1">
              <a:spLocks noChangeArrowheads="1"/>
            </p:cNvSpPr>
            <p:nvPr/>
          </p:nvSpPr>
          <p:spPr bwMode="auto">
            <a:xfrm>
              <a:off x="360" y="3111"/>
              <a:ext cx="278" cy="407"/>
            </a:xfrm>
            <a:prstGeom prst="rect">
              <a:avLst/>
            </a:prstGeom>
            <a:noFill/>
            <a:ln w="9525">
              <a:noFill/>
              <a:miter lim="800000"/>
              <a:headEnd/>
              <a:tailEnd/>
            </a:ln>
          </p:spPr>
          <p:txBody>
            <a:bodyPr>
              <a:spAutoFit/>
            </a:bodyPr>
            <a:lstStyle/>
            <a:p>
              <a:pPr algn="ctr"/>
              <a:r>
                <a:rPr lang="en-US"/>
                <a:t>e</a:t>
              </a:r>
            </a:p>
            <a:p>
              <a:pPr algn="ctr"/>
              <a:r>
                <a:rPr lang="en-US"/>
                <a:t>15</a:t>
              </a:r>
            </a:p>
          </p:txBody>
        </p:sp>
        <p:sp>
          <p:nvSpPr>
            <p:cNvPr id="44054" name="Text Box 51"/>
            <p:cNvSpPr txBox="1">
              <a:spLocks noChangeArrowheads="1"/>
            </p:cNvSpPr>
            <p:nvPr/>
          </p:nvSpPr>
          <p:spPr bwMode="auto">
            <a:xfrm>
              <a:off x="137" y="3111"/>
              <a:ext cx="278" cy="407"/>
            </a:xfrm>
            <a:prstGeom prst="rect">
              <a:avLst/>
            </a:prstGeom>
            <a:noFill/>
            <a:ln w="9525">
              <a:noFill/>
              <a:miter lim="800000"/>
              <a:headEnd/>
              <a:tailEnd/>
            </a:ln>
          </p:spPr>
          <p:txBody>
            <a:bodyPr>
              <a:spAutoFit/>
            </a:bodyPr>
            <a:lstStyle/>
            <a:p>
              <a:pPr algn="ctr"/>
              <a:r>
                <a:rPr lang="en-US"/>
                <a:t>b</a:t>
              </a:r>
            </a:p>
            <a:p>
              <a:pPr algn="ctr"/>
              <a:r>
                <a:rPr lang="en-US"/>
                <a:t>16</a:t>
              </a:r>
            </a:p>
          </p:txBody>
        </p:sp>
      </p:grpSp>
      <p:sp>
        <p:nvSpPr>
          <p:cNvPr id="44046" name="Oval 52"/>
          <p:cNvSpPr>
            <a:spLocks noChangeArrowheads="1"/>
          </p:cNvSpPr>
          <p:nvPr/>
        </p:nvSpPr>
        <p:spPr bwMode="auto">
          <a:xfrm>
            <a:off x="1712913" y="4533900"/>
            <a:ext cx="379412" cy="842963"/>
          </a:xfrm>
          <a:prstGeom prst="ellipse">
            <a:avLst/>
          </a:prstGeom>
          <a:noFill/>
          <a:ln w="25400">
            <a:solidFill>
              <a:schemeClr val="tx1"/>
            </a:solidFill>
            <a:round/>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830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3830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3830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3830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3830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383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44500" y="2209800"/>
            <a:ext cx="8229600" cy="1143000"/>
          </a:xfrm>
        </p:spPr>
        <p:txBody>
          <a:bodyPr>
            <a:noAutofit/>
          </a:bodyPr>
          <a:lstStyle/>
          <a:p>
            <a:pPr algn="l"/>
            <a:r>
              <a:rPr lang="en-GB" sz="2400" dirty="0">
                <a:solidFill>
                  <a:schemeClr val="accent2">
                    <a:lumMod val="75000"/>
                  </a:schemeClr>
                </a:solidFill>
              </a:rPr>
              <a:t>How can the number of strongly connected components of a graph change if a new edge is added? </a:t>
            </a:r>
            <a:endParaRPr lang="en-US" sz="2400" dirty="0">
              <a:solidFill>
                <a:schemeClr val="accent2">
                  <a:lumMod val="75000"/>
                </a:schemeClr>
              </a:solidFill>
            </a:endParaRPr>
          </a:p>
        </p:txBody>
      </p:sp>
      <p:sp>
        <p:nvSpPr>
          <p:cNvPr id="2" name="Slide Number Placeholder 1"/>
          <p:cNvSpPr>
            <a:spLocks noGrp="1"/>
          </p:cNvSpPr>
          <p:nvPr>
            <p:ph type="sldNum" sz="quarter" idx="12"/>
          </p:nvPr>
        </p:nvSpPr>
        <p:spPr/>
        <p:txBody>
          <a:bodyPr/>
          <a:lstStyle/>
          <a:p>
            <a:fld id="{DA3051ED-C2C6-4FC4-8462-5E455A12BF3A}"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57200" y="120541"/>
            <a:ext cx="8229600" cy="792162"/>
          </a:xfrm>
        </p:spPr>
        <p:txBody>
          <a:bodyPr>
            <a:noAutofit/>
          </a:bodyPr>
          <a:lstStyle/>
          <a:p>
            <a:pPr algn="l"/>
            <a:r>
              <a:rPr lang="en-GB" sz="2400">
                <a:solidFill>
                  <a:schemeClr val="accent2">
                    <a:lumMod val="75000"/>
                  </a:schemeClr>
                </a:solidFill>
              </a:rPr>
              <a:t>How can the number of strongly connected components of a graph change if a new edge is added? </a:t>
            </a:r>
            <a:endParaRPr lang="en-US" sz="2400">
              <a:solidFill>
                <a:schemeClr val="accent2">
                  <a:lumMod val="75000"/>
                </a:schemeClr>
              </a:solidFill>
            </a:endParaRPr>
          </a:p>
        </p:txBody>
      </p:sp>
      <p:sp>
        <p:nvSpPr>
          <p:cNvPr id="45059" name="Rectangle 3"/>
          <p:cNvSpPr>
            <a:spLocks noGrp="1" noChangeArrowheads="1"/>
          </p:cNvSpPr>
          <p:nvPr>
            <p:ph idx="1"/>
          </p:nvPr>
        </p:nvSpPr>
        <p:spPr>
          <a:xfrm>
            <a:off x="228600" y="912703"/>
            <a:ext cx="8458200" cy="4708525"/>
          </a:xfrm>
        </p:spPr>
        <p:txBody>
          <a:bodyPr>
            <a:normAutofit/>
          </a:bodyPr>
          <a:lstStyle/>
          <a:p>
            <a:pPr lvl="1"/>
            <a:r>
              <a:rPr lang="en-GB" sz="2400" dirty="0"/>
              <a:t>When a new edge is added to a directed graph, the number of strongly connected components (SCCs) can either decrease or stay the same, but it cannot increase.</a:t>
            </a:r>
            <a:endParaRPr lang="en-US" sz="2400" dirty="0"/>
          </a:p>
        </p:txBody>
      </p:sp>
      <p:sp>
        <p:nvSpPr>
          <p:cNvPr id="2" name="Slide Number Placeholder 1"/>
          <p:cNvSpPr>
            <a:spLocks noGrp="1"/>
          </p:cNvSpPr>
          <p:nvPr>
            <p:ph type="sldNum" sz="quarter" idx="12"/>
          </p:nvPr>
        </p:nvSpPr>
        <p:spPr/>
        <p:txBody>
          <a:bodyPr/>
          <a:lstStyle/>
          <a:p>
            <a:fld id="{DA3051ED-C2C6-4FC4-8462-5E455A12BF3A}" type="slidenum">
              <a:rPr lang="en-US" smtClean="0"/>
              <a:pPr/>
              <a:t>37</a:t>
            </a:fld>
            <a:endParaRPr lang="en-US"/>
          </a:p>
        </p:txBody>
      </p:sp>
      <p:pic>
        <p:nvPicPr>
          <p:cNvPr id="4" name="Picture 3">
            <a:extLst>
              <a:ext uri="{FF2B5EF4-FFF2-40B4-BE49-F238E27FC236}">
                <a16:creationId xmlns:a16="http://schemas.microsoft.com/office/drawing/2014/main" id="{7E81FC63-374A-D49E-9EB3-0FBA43D97C39}"/>
              </a:ext>
            </a:extLst>
          </p:cNvPr>
          <p:cNvPicPr>
            <a:picLocks noChangeAspect="1"/>
          </p:cNvPicPr>
          <p:nvPr/>
        </p:nvPicPr>
        <p:blipFill>
          <a:blip r:embed="rId2"/>
          <a:stretch>
            <a:fillRect/>
          </a:stretch>
        </p:blipFill>
        <p:spPr>
          <a:xfrm>
            <a:off x="571500" y="2158956"/>
            <a:ext cx="8001000" cy="2778060"/>
          </a:xfrm>
          <a:prstGeom prst="rect">
            <a:avLst/>
          </a:prstGeom>
        </p:spPr>
      </p:pic>
      <p:sp>
        <p:nvSpPr>
          <p:cNvPr id="6" name="TextBox 5">
            <a:extLst>
              <a:ext uri="{FF2B5EF4-FFF2-40B4-BE49-F238E27FC236}">
                <a16:creationId xmlns:a16="http://schemas.microsoft.com/office/drawing/2014/main" id="{F0A5887E-960F-332B-99AB-D40AF21E3158}"/>
              </a:ext>
            </a:extLst>
          </p:cNvPr>
          <p:cNvSpPr txBox="1"/>
          <p:nvPr/>
        </p:nvSpPr>
        <p:spPr>
          <a:xfrm>
            <a:off x="673100" y="4993837"/>
            <a:ext cx="8305800" cy="646331"/>
          </a:xfrm>
          <a:prstGeom prst="rect">
            <a:avLst/>
          </a:prstGeom>
          <a:noFill/>
        </p:spPr>
        <p:txBody>
          <a:bodyPr wrap="square">
            <a:spAutoFit/>
          </a:bodyPr>
          <a:lstStyle/>
          <a:p>
            <a:r>
              <a:rPr lang="en-GB" dirty="0"/>
              <a:t>adding a new edge can only potentially </a:t>
            </a:r>
            <a:r>
              <a:rPr lang="en-GB" b="1" dirty="0"/>
              <a:t>increase the size of an existing SCC </a:t>
            </a:r>
            <a:r>
              <a:rPr lang="en-GB" dirty="0"/>
              <a:t>or </a:t>
            </a:r>
            <a:r>
              <a:rPr lang="en-GB" b="1" dirty="0"/>
              <a:t>merge separate S</a:t>
            </a:r>
            <a:r>
              <a:rPr lang="en-GB" dirty="0"/>
              <a:t>, but it cannot create a new SCC out of existing ones. CCs</a:t>
            </a:r>
          </a:p>
        </p:txBody>
      </p:sp>
    </p:spTree>
    <p:extLst>
      <p:ext uri="{BB962C8B-B14F-4D97-AF65-F5344CB8AC3E}">
        <p14:creationId xmlns:p14="http://schemas.microsoft.com/office/powerpoint/2010/main" val="26965049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52400" y="685800"/>
            <a:ext cx="8915400" cy="2667000"/>
          </a:xfrm>
        </p:spPr>
        <p:txBody>
          <a:bodyPr>
            <a:noAutofit/>
          </a:bodyPr>
          <a:lstStyle/>
          <a:p>
            <a:pPr marL="342900" indent="-342900" algn="l">
              <a:buFont typeface="Arial" panose="020B0604020202020204" pitchFamily="34" charset="0"/>
              <a:buChar char="•"/>
            </a:pPr>
            <a:r>
              <a:rPr lang="en-GB" sz="2400" b="1" dirty="0">
                <a:solidFill>
                  <a:schemeClr val="accent2">
                    <a:lumMod val="75000"/>
                  </a:schemeClr>
                </a:solidFill>
              </a:rPr>
              <a:t>Simpler method: </a:t>
            </a:r>
            <a:r>
              <a:rPr lang="en-GB" sz="2400" dirty="0">
                <a:solidFill>
                  <a:schemeClr val="accent2">
                    <a:lumMod val="75000"/>
                  </a:schemeClr>
                </a:solidFill>
              </a:rPr>
              <a:t>the algorithm for strongly connected components</a:t>
            </a:r>
            <a:br>
              <a:rPr lang="en-GB" sz="2400" dirty="0">
                <a:solidFill>
                  <a:schemeClr val="accent2">
                    <a:lumMod val="75000"/>
                  </a:schemeClr>
                </a:solidFill>
              </a:rPr>
            </a:br>
            <a:r>
              <a:rPr lang="en-GB" sz="2400" dirty="0">
                <a:solidFill>
                  <a:schemeClr val="accent2">
                    <a:lumMod val="75000"/>
                  </a:schemeClr>
                </a:solidFill>
              </a:rPr>
              <a:t>would be simpler </a:t>
            </a:r>
            <a:br>
              <a:rPr lang="en-GB" sz="2400" dirty="0">
                <a:solidFill>
                  <a:schemeClr val="accent2">
                    <a:lumMod val="75000"/>
                  </a:schemeClr>
                </a:solidFill>
              </a:rPr>
            </a:br>
            <a:r>
              <a:rPr lang="en-GB" sz="2400" dirty="0">
                <a:solidFill>
                  <a:schemeClr val="accent2">
                    <a:lumMod val="75000"/>
                  </a:schemeClr>
                </a:solidFill>
              </a:rPr>
              <a:t>  - if it used the original (instead of the transpose) graph in the second depth-first search </a:t>
            </a:r>
            <a:br>
              <a:rPr lang="en-GB" sz="2400" dirty="0">
                <a:solidFill>
                  <a:schemeClr val="accent2">
                    <a:lumMod val="75000"/>
                  </a:schemeClr>
                </a:solidFill>
              </a:rPr>
            </a:br>
            <a:r>
              <a:rPr lang="en-GB" sz="2400" dirty="0">
                <a:solidFill>
                  <a:schemeClr val="accent2">
                    <a:lumMod val="75000"/>
                  </a:schemeClr>
                </a:solidFill>
              </a:rPr>
              <a:t>  - and scanned the vertices in order of increasing finishing times.</a:t>
            </a:r>
            <a:br>
              <a:rPr lang="en-GB" sz="2400" dirty="0">
                <a:solidFill>
                  <a:schemeClr val="accent2">
                    <a:lumMod val="75000"/>
                  </a:schemeClr>
                </a:solidFill>
              </a:rPr>
            </a:br>
            <a:br>
              <a:rPr lang="en-GB" sz="2400" dirty="0">
                <a:solidFill>
                  <a:schemeClr val="accent2">
                    <a:lumMod val="75000"/>
                  </a:schemeClr>
                </a:solidFill>
              </a:rPr>
            </a:br>
            <a:r>
              <a:rPr lang="en-GB" sz="2400" dirty="0">
                <a:solidFill>
                  <a:schemeClr val="accent2">
                    <a:lumMod val="75000"/>
                  </a:schemeClr>
                </a:solidFill>
              </a:rPr>
              <a:t> Does this simpler algorithm always produce correct results?</a:t>
            </a:r>
            <a:endParaRPr lang="en-US" sz="2400" dirty="0">
              <a:solidFill>
                <a:schemeClr val="accent2">
                  <a:lumMod val="75000"/>
                </a:schemeClr>
              </a:solidFill>
            </a:endParaRPr>
          </a:p>
        </p:txBody>
      </p:sp>
      <p:sp>
        <p:nvSpPr>
          <p:cNvPr id="2" name="Slide Number Placeholder 1"/>
          <p:cNvSpPr>
            <a:spLocks noGrp="1"/>
          </p:cNvSpPr>
          <p:nvPr>
            <p:ph type="sldNum" sz="quarter" idx="12"/>
          </p:nvPr>
        </p:nvSpPr>
        <p:spPr/>
        <p:txBody>
          <a:bodyPr/>
          <a:lstStyle/>
          <a:p>
            <a:fld id="{DA3051ED-C2C6-4FC4-8462-5E455A12BF3A}" type="slidenum">
              <a:rPr lang="en-US" smtClean="0"/>
              <a:pPr/>
              <a:t>38</a:t>
            </a:fld>
            <a:endParaRPr lang="en-US"/>
          </a:p>
        </p:txBody>
      </p:sp>
    </p:spTree>
    <p:extLst>
      <p:ext uri="{BB962C8B-B14F-4D97-AF65-F5344CB8AC3E}">
        <p14:creationId xmlns:p14="http://schemas.microsoft.com/office/powerpoint/2010/main" val="27959889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t>Reference</a:t>
            </a:r>
          </a:p>
        </p:txBody>
      </p:sp>
      <p:sp>
        <p:nvSpPr>
          <p:cNvPr id="45059" name="Rectangle 3"/>
          <p:cNvSpPr>
            <a:spLocks noGrp="1" noChangeArrowheads="1"/>
          </p:cNvSpPr>
          <p:nvPr>
            <p:ph idx="1"/>
          </p:nvPr>
        </p:nvSpPr>
        <p:spPr/>
        <p:txBody>
          <a:bodyPr/>
          <a:lstStyle/>
          <a:p>
            <a:r>
              <a:rPr lang="en-US"/>
              <a:t>Book: </a:t>
            </a:r>
            <a:r>
              <a:rPr lang="en-US" err="1"/>
              <a:t>Cormen</a:t>
            </a:r>
            <a:r>
              <a:rPr lang="en-US"/>
              <a:t> – Chapter 22 – Section 22.5</a:t>
            </a:r>
          </a:p>
          <a:p>
            <a:r>
              <a:rPr lang="en-US"/>
              <a:t>Exercise:</a:t>
            </a:r>
          </a:p>
          <a:p>
            <a:pPr lvl="1"/>
            <a:r>
              <a:rPr lang="en-US"/>
              <a:t>22.5-1: Number of </a:t>
            </a:r>
            <a:r>
              <a:rPr lang="en-US" err="1"/>
              <a:t>componets</a:t>
            </a:r>
            <a:r>
              <a:rPr lang="en-US"/>
              <a:t> change?</a:t>
            </a:r>
          </a:p>
          <a:p>
            <a:pPr lvl="1"/>
            <a:r>
              <a:rPr lang="en-US"/>
              <a:t>22.5-6: Minimize edge list</a:t>
            </a:r>
          </a:p>
          <a:p>
            <a:pPr lvl="1"/>
            <a:r>
              <a:rPr lang="en-US"/>
              <a:t>22.5-7: </a:t>
            </a:r>
            <a:r>
              <a:rPr lang="en-US" err="1"/>
              <a:t>Semiconnected</a:t>
            </a:r>
            <a:r>
              <a:rPr lang="en-US"/>
              <a:t> graph</a:t>
            </a:r>
          </a:p>
          <a:p>
            <a:pPr lvl="1"/>
            <a:endParaRPr lang="en-US"/>
          </a:p>
        </p:txBody>
      </p:sp>
      <p:sp>
        <p:nvSpPr>
          <p:cNvPr id="2" name="Slide Number Placeholder 1"/>
          <p:cNvSpPr>
            <a:spLocks noGrp="1"/>
          </p:cNvSpPr>
          <p:nvPr>
            <p:ph type="sldNum" sz="quarter" idx="12"/>
          </p:nvPr>
        </p:nvSpPr>
        <p:spPr/>
        <p:txBody>
          <a:bodyPr/>
          <a:lstStyle/>
          <a:p>
            <a:fld id="{DA3051ED-C2C6-4FC4-8462-5E455A12BF3A}" type="slidenum">
              <a:rPr lang="en-US" smtClean="0"/>
              <a:pPr/>
              <a:t>39</a:t>
            </a:fld>
            <a:endParaRPr lang="en-US"/>
          </a:p>
        </p:txBody>
      </p:sp>
    </p:spTree>
    <p:extLst>
      <p:ext uri="{BB962C8B-B14F-4D97-AF65-F5344CB8AC3E}">
        <p14:creationId xmlns:p14="http://schemas.microsoft.com/office/powerpoint/2010/main" val="2274899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D474B-AFD6-3893-63F6-841A7C92F122}"/>
              </a:ext>
            </a:extLst>
          </p:cNvPr>
          <p:cNvSpPr>
            <a:spLocks noGrp="1"/>
          </p:cNvSpPr>
          <p:nvPr>
            <p:ph type="title"/>
          </p:nvPr>
        </p:nvSpPr>
        <p:spPr>
          <a:xfrm>
            <a:off x="228600" y="1"/>
            <a:ext cx="7772400" cy="762000"/>
          </a:xfrm>
        </p:spPr>
        <p:txBody>
          <a:bodyPr/>
          <a:lstStyle/>
          <a:p>
            <a:r>
              <a:rPr lang="en-GB"/>
              <a:t>DFS Review</a:t>
            </a:r>
          </a:p>
        </p:txBody>
      </p:sp>
      <p:sp>
        <p:nvSpPr>
          <p:cNvPr id="4" name="Slide Number Placeholder 3">
            <a:extLst>
              <a:ext uri="{FF2B5EF4-FFF2-40B4-BE49-F238E27FC236}">
                <a16:creationId xmlns:a16="http://schemas.microsoft.com/office/drawing/2014/main" id="{9FAF235D-C32E-D42D-E029-6A6AA8401DAB}"/>
              </a:ext>
            </a:extLst>
          </p:cNvPr>
          <p:cNvSpPr>
            <a:spLocks noGrp="1"/>
          </p:cNvSpPr>
          <p:nvPr>
            <p:ph type="sldNum" sz="quarter" idx="12"/>
          </p:nvPr>
        </p:nvSpPr>
        <p:spPr/>
        <p:txBody>
          <a:bodyPr/>
          <a:lstStyle/>
          <a:p>
            <a:fld id="{DA3051ED-C2C6-4FC4-8462-5E455A12BF3A}" type="slidenum">
              <a:rPr lang="en-US" smtClean="0"/>
              <a:pPr/>
              <a:t>4</a:t>
            </a:fld>
            <a:endParaRPr lang="en-US"/>
          </a:p>
        </p:txBody>
      </p:sp>
      <p:pic>
        <p:nvPicPr>
          <p:cNvPr id="8" name="Picture 7">
            <a:extLst>
              <a:ext uri="{FF2B5EF4-FFF2-40B4-BE49-F238E27FC236}">
                <a16:creationId xmlns:a16="http://schemas.microsoft.com/office/drawing/2014/main" id="{B3C49FCE-9DFE-F7D1-BEFC-7E95C2E0F058}"/>
              </a:ext>
            </a:extLst>
          </p:cNvPr>
          <p:cNvPicPr>
            <a:picLocks noChangeAspect="1"/>
          </p:cNvPicPr>
          <p:nvPr/>
        </p:nvPicPr>
        <p:blipFill>
          <a:blip r:embed="rId2"/>
          <a:stretch>
            <a:fillRect/>
          </a:stretch>
        </p:blipFill>
        <p:spPr>
          <a:xfrm>
            <a:off x="76200" y="682626"/>
            <a:ext cx="8981816" cy="3889373"/>
          </a:xfrm>
          <a:prstGeom prst="rect">
            <a:avLst/>
          </a:prstGeom>
        </p:spPr>
      </p:pic>
      <p:pic>
        <p:nvPicPr>
          <p:cNvPr id="6" name="Picture 5">
            <a:extLst>
              <a:ext uri="{FF2B5EF4-FFF2-40B4-BE49-F238E27FC236}">
                <a16:creationId xmlns:a16="http://schemas.microsoft.com/office/drawing/2014/main" id="{FBBE1170-EB81-B47A-8FB7-0A2DCC322664}"/>
              </a:ext>
            </a:extLst>
          </p:cNvPr>
          <p:cNvPicPr>
            <a:picLocks noChangeAspect="1"/>
          </p:cNvPicPr>
          <p:nvPr/>
        </p:nvPicPr>
        <p:blipFill>
          <a:blip r:embed="rId3"/>
          <a:stretch>
            <a:fillRect/>
          </a:stretch>
        </p:blipFill>
        <p:spPr>
          <a:xfrm>
            <a:off x="4267200" y="933399"/>
            <a:ext cx="4722532" cy="3348669"/>
          </a:xfrm>
          <a:prstGeom prst="rect">
            <a:avLst/>
          </a:prstGeom>
        </p:spPr>
      </p:pic>
      <p:sp>
        <p:nvSpPr>
          <p:cNvPr id="5" name="TextBox 4">
            <a:extLst>
              <a:ext uri="{FF2B5EF4-FFF2-40B4-BE49-F238E27FC236}">
                <a16:creationId xmlns:a16="http://schemas.microsoft.com/office/drawing/2014/main" id="{A2A38F49-2DE2-3849-CCB0-DDE29FD02C50}"/>
              </a:ext>
            </a:extLst>
          </p:cNvPr>
          <p:cNvSpPr txBox="1"/>
          <p:nvPr/>
        </p:nvSpPr>
        <p:spPr>
          <a:xfrm>
            <a:off x="495300" y="4813628"/>
            <a:ext cx="8153400" cy="830997"/>
          </a:xfrm>
          <a:prstGeom prst="rect">
            <a:avLst/>
          </a:prstGeom>
          <a:noFill/>
        </p:spPr>
        <p:txBody>
          <a:bodyPr wrap="square">
            <a:spAutoFit/>
          </a:bodyPr>
          <a:lstStyle/>
          <a:p>
            <a:pPr marL="533400" indent="-533400" algn="ctr" fontAlgn="auto">
              <a:spcAft>
                <a:spcPts val="0"/>
              </a:spcAft>
              <a:defRPr/>
            </a:pPr>
            <a:r>
              <a:rPr lang="en-US" sz="2400" dirty="0"/>
              <a:t>Every time </a:t>
            </a:r>
            <a:r>
              <a:rPr lang="en-US" sz="2400" dirty="0">
                <a:latin typeface="Comic Sans MS" pitchFamily="66" charset="0"/>
              </a:rPr>
              <a:t>DFS-VISIT(G, u) </a:t>
            </a:r>
            <a:r>
              <a:rPr lang="en-US" sz="2400" dirty="0"/>
              <a:t>is called, </a:t>
            </a:r>
            <a:r>
              <a:rPr lang="en-US" sz="2400" dirty="0">
                <a:latin typeface="Comic Sans MS" pitchFamily="66" charset="0"/>
              </a:rPr>
              <a:t>u</a:t>
            </a:r>
            <a:r>
              <a:rPr lang="en-US" sz="2400" dirty="0"/>
              <a:t> becomes the root of a new tree in the depth-first forest</a:t>
            </a:r>
            <a:endParaRPr lang="en-US" sz="2400" dirty="0">
              <a:latin typeface="Comic Sans MS" pitchFamily="66" charset="0"/>
            </a:endParaRPr>
          </a:p>
        </p:txBody>
      </p:sp>
    </p:spTree>
    <p:extLst>
      <p:ext uri="{BB962C8B-B14F-4D97-AF65-F5344CB8AC3E}">
        <p14:creationId xmlns:p14="http://schemas.microsoft.com/office/powerpoint/2010/main" val="2997475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D474B-AFD6-3893-63F6-841A7C92F122}"/>
              </a:ext>
            </a:extLst>
          </p:cNvPr>
          <p:cNvSpPr>
            <a:spLocks noGrp="1"/>
          </p:cNvSpPr>
          <p:nvPr>
            <p:ph type="title"/>
          </p:nvPr>
        </p:nvSpPr>
        <p:spPr>
          <a:xfrm>
            <a:off x="5334000" y="6248400"/>
            <a:ext cx="7772400" cy="762000"/>
          </a:xfrm>
        </p:spPr>
        <p:txBody>
          <a:bodyPr/>
          <a:lstStyle/>
          <a:p>
            <a:r>
              <a:rPr lang="en-GB"/>
              <a:t>DFS Complexity</a:t>
            </a:r>
          </a:p>
        </p:txBody>
      </p:sp>
      <p:sp>
        <p:nvSpPr>
          <p:cNvPr id="4" name="Slide Number Placeholder 3">
            <a:extLst>
              <a:ext uri="{FF2B5EF4-FFF2-40B4-BE49-F238E27FC236}">
                <a16:creationId xmlns:a16="http://schemas.microsoft.com/office/drawing/2014/main" id="{9FAF235D-C32E-D42D-E029-6A6AA8401DAB}"/>
              </a:ext>
            </a:extLst>
          </p:cNvPr>
          <p:cNvSpPr>
            <a:spLocks noGrp="1"/>
          </p:cNvSpPr>
          <p:nvPr>
            <p:ph type="sldNum" sz="quarter" idx="12"/>
          </p:nvPr>
        </p:nvSpPr>
        <p:spPr/>
        <p:txBody>
          <a:bodyPr/>
          <a:lstStyle/>
          <a:p>
            <a:fld id="{DA3051ED-C2C6-4FC4-8462-5E455A12BF3A}" type="slidenum">
              <a:rPr lang="en-US" smtClean="0"/>
              <a:pPr/>
              <a:t>5</a:t>
            </a:fld>
            <a:endParaRPr lang="en-US"/>
          </a:p>
        </p:txBody>
      </p:sp>
      <p:pic>
        <p:nvPicPr>
          <p:cNvPr id="8" name="Picture 7">
            <a:extLst>
              <a:ext uri="{FF2B5EF4-FFF2-40B4-BE49-F238E27FC236}">
                <a16:creationId xmlns:a16="http://schemas.microsoft.com/office/drawing/2014/main" id="{B3C49FCE-9DFE-F7D1-BEFC-7E95C2E0F058}"/>
              </a:ext>
            </a:extLst>
          </p:cNvPr>
          <p:cNvPicPr>
            <a:picLocks noChangeAspect="1"/>
          </p:cNvPicPr>
          <p:nvPr/>
        </p:nvPicPr>
        <p:blipFill>
          <a:blip r:embed="rId2"/>
          <a:stretch>
            <a:fillRect/>
          </a:stretch>
        </p:blipFill>
        <p:spPr>
          <a:xfrm>
            <a:off x="3765550" y="-32092"/>
            <a:ext cx="5334000" cy="2602816"/>
          </a:xfrm>
          <a:prstGeom prst="rect">
            <a:avLst/>
          </a:prstGeom>
        </p:spPr>
      </p:pic>
      <p:pic>
        <p:nvPicPr>
          <p:cNvPr id="6" name="Picture 5">
            <a:extLst>
              <a:ext uri="{FF2B5EF4-FFF2-40B4-BE49-F238E27FC236}">
                <a16:creationId xmlns:a16="http://schemas.microsoft.com/office/drawing/2014/main" id="{FBBE1170-EB81-B47A-8FB7-0A2DCC322664}"/>
              </a:ext>
            </a:extLst>
          </p:cNvPr>
          <p:cNvPicPr>
            <a:picLocks noChangeAspect="1"/>
          </p:cNvPicPr>
          <p:nvPr/>
        </p:nvPicPr>
        <p:blipFill>
          <a:blip r:embed="rId3"/>
          <a:stretch>
            <a:fillRect/>
          </a:stretch>
        </p:blipFill>
        <p:spPr>
          <a:xfrm>
            <a:off x="19050" y="-63842"/>
            <a:ext cx="3733800" cy="2698750"/>
          </a:xfrm>
          <a:prstGeom prst="rect">
            <a:avLst/>
          </a:prstGeom>
        </p:spPr>
      </p:pic>
      <p:sp>
        <p:nvSpPr>
          <p:cNvPr id="5" name="TextBox 4">
            <a:extLst>
              <a:ext uri="{FF2B5EF4-FFF2-40B4-BE49-F238E27FC236}">
                <a16:creationId xmlns:a16="http://schemas.microsoft.com/office/drawing/2014/main" id="{FAED2F1A-CEBA-150E-E701-D1A1655FF128}"/>
              </a:ext>
            </a:extLst>
          </p:cNvPr>
          <p:cNvSpPr txBox="1"/>
          <p:nvPr/>
        </p:nvSpPr>
        <p:spPr>
          <a:xfrm>
            <a:off x="57150" y="2651105"/>
            <a:ext cx="8839200" cy="3416320"/>
          </a:xfrm>
          <a:prstGeom prst="rect">
            <a:avLst/>
          </a:prstGeom>
          <a:noFill/>
        </p:spPr>
        <p:txBody>
          <a:bodyPr wrap="square">
            <a:spAutoFit/>
          </a:bodyPr>
          <a:lstStyle/>
          <a:p>
            <a:pPr marL="285750" indent="-285750" algn="l">
              <a:buFont typeface="Arial" panose="020B0604020202020204" pitchFamily="34" charset="0"/>
              <a:buChar char="•"/>
            </a:pPr>
            <a:r>
              <a:rPr lang="en-GB" b="1" i="0" dirty="0">
                <a:solidFill>
                  <a:srgbClr val="374151"/>
                </a:solidFill>
                <a:effectLst/>
              </a:rPr>
              <a:t>The first "loop" over all vertices happens because we want to ensure we cover all vertices, including those not reachable from our starting vertex (i.e., if the graph is not connected). </a:t>
            </a:r>
            <a:r>
              <a:rPr lang="en-GB" b="1" i="0" dirty="0">
                <a:solidFill>
                  <a:srgbClr val="FF0000"/>
                </a:solidFill>
                <a:effectLst/>
              </a:rPr>
              <a:t>This part contributes O(V) to the overall time complexity.</a:t>
            </a:r>
          </a:p>
          <a:p>
            <a:pPr algn="l"/>
            <a:endParaRPr lang="en-GB" b="1" i="0" dirty="0">
              <a:solidFill>
                <a:srgbClr val="374151"/>
              </a:solidFill>
              <a:effectLst/>
            </a:endParaRPr>
          </a:p>
          <a:p>
            <a:pPr marL="285750" indent="-285750" algn="l">
              <a:buFont typeface="Arial" panose="020B0604020202020204" pitchFamily="34" charset="0"/>
              <a:buChar char="•"/>
            </a:pPr>
            <a:r>
              <a:rPr lang="en-GB" i="0" dirty="0">
                <a:solidFill>
                  <a:srgbClr val="374151"/>
                </a:solidFill>
                <a:effectLst/>
              </a:rPr>
              <a:t>Now, for each vertex, </a:t>
            </a:r>
            <a:r>
              <a:rPr lang="en-GB" i="0" dirty="0">
                <a:solidFill>
                  <a:srgbClr val="FF0000"/>
                </a:solidFill>
                <a:effectLst/>
              </a:rPr>
              <a:t>we don't exactly iterate over </a:t>
            </a:r>
            <a:r>
              <a:rPr lang="en-GB" i="1" dirty="0">
                <a:solidFill>
                  <a:srgbClr val="FF0000"/>
                </a:solidFill>
                <a:effectLst/>
              </a:rPr>
              <a:t>all</a:t>
            </a:r>
            <a:r>
              <a:rPr lang="en-GB" i="0" dirty="0">
                <a:solidFill>
                  <a:srgbClr val="FF0000"/>
                </a:solidFill>
                <a:effectLst/>
              </a:rPr>
              <a:t> vertices</a:t>
            </a:r>
            <a:r>
              <a:rPr lang="en-GB" i="0" dirty="0">
                <a:solidFill>
                  <a:srgbClr val="374151"/>
                </a:solidFill>
                <a:effectLst/>
              </a:rPr>
              <a:t>. Instead, we iterate over the </a:t>
            </a:r>
            <a:r>
              <a:rPr lang="en-GB" i="1" dirty="0">
                <a:solidFill>
                  <a:srgbClr val="FF0000"/>
                </a:solidFill>
                <a:effectLst/>
              </a:rPr>
              <a:t>neighbours</a:t>
            </a:r>
            <a:r>
              <a:rPr lang="en-GB" i="0" dirty="0">
                <a:solidFill>
                  <a:srgbClr val="374151"/>
                </a:solidFill>
                <a:effectLst/>
              </a:rPr>
              <a:t> of the given vertex. In other words, we iterate over its adjacency list, which basically corresponds to the edges connected to that vertex.</a:t>
            </a:r>
          </a:p>
          <a:p>
            <a:pPr algn="l">
              <a:buFont typeface="+mj-lt"/>
              <a:buAutoNum type="arabicPeriod"/>
            </a:pPr>
            <a:endParaRPr lang="en-GB" i="0" dirty="0">
              <a:solidFill>
                <a:srgbClr val="374151"/>
              </a:solidFill>
              <a:effectLst/>
            </a:endParaRPr>
          </a:p>
          <a:p>
            <a:pPr marL="285750" indent="-285750" algn="l">
              <a:buFont typeface="Arial" panose="020B0604020202020204" pitchFamily="34" charset="0"/>
              <a:buChar char="•"/>
            </a:pPr>
            <a:r>
              <a:rPr lang="en-GB" b="1" dirty="0">
                <a:solidFill>
                  <a:srgbClr val="FF0000"/>
                </a:solidFill>
              </a:rPr>
              <a:t>E</a:t>
            </a:r>
            <a:r>
              <a:rPr lang="en-GB" b="1" i="0" dirty="0">
                <a:solidFill>
                  <a:srgbClr val="FF0000"/>
                </a:solidFill>
                <a:effectLst/>
              </a:rPr>
              <a:t>ach edge will be examined exactly twice in an undirected graph</a:t>
            </a:r>
            <a:r>
              <a:rPr lang="en-GB" b="1" i="0" dirty="0">
                <a:solidFill>
                  <a:srgbClr val="374151"/>
                </a:solidFill>
                <a:effectLst/>
              </a:rPr>
              <a:t>: once for each of its endpoints. Therefore, the second "loop" over the adjacency lists for each vertex contributes </a:t>
            </a:r>
            <a:r>
              <a:rPr lang="en-GB" b="1" i="0" dirty="0">
                <a:solidFill>
                  <a:srgbClr val="FF0000"/>
                </a:solidFill>
                <a:effectLst/>
              </a:rPr>
              <a:t>O(2E) = O(E)</a:t>
            </a:r>
            <a:r>
              <a:rPr lang="en-GB" b="1" i="0" dirty="0">
                <a:solidFill>
                  <a:srgbClr val="374151"/>
                </a:solidFill>
                <a:effectLst/>
              </a:rPr>
              <a:t> to the time complexity.</a:t>
            </a:r>
          </a:p>
          <a:p>
            <a:pPr algn="l"/>
            <a:r>
              <a:rPr lang="en-GB" b="1" i="0" dirty="0">
                <a:solidFill>
                  <a:srgbClr val="374151"/>
                </a:solidFill>
                <a:effectLst/>
              </a:rPr>
              <a:t>                       So, when we sum the two parts, we get </a:t>
            </a:r>
            <a:r>
              <a:rPr lang="en-GB" sz="2000" b="1" i="0" dirty="0">
                <a:solidFill>
                  <a:srgbClr val="FF0000"/>
                </a:solidFill>
                <a:effectLst/>
              </a:rPr>
              <a:t>O(V + E)</a:t>
            </a:r>
            <a:r>
              <a:rPr lang="en-GB" b="1" i="0" dirty="0">
                <a:solidFill>
                  <a:srgbClr val="374151"/>
                </a:solidFill>
                <a:effectLst/>
              </a:rPr>
              <a:t>.</a:t>
            </a:r>
          </a:p>
        </p:txBody>
      </p:sp>
    </p:spTree>
    <p:extLst>
      <p:ext uri="{BB962C8B-B14F-4D97-AF65-F5344CB8AC3E}">
        <p14:creationId xmlns:p14="http://schemas.microsoft.com/office/powerpoint/2010/main" val="569351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42887" y="49213"/>
            <a:ext cx="8229600" cy="617538"/>
          </a:xfrm>
        </p:spPr>
        <p:txBody>
          <a:bodyPr>
            <a:normAutofit/>
          </a:bodyPr>
          <a:lstStyle/>
          <a:p>
            <a:r>
              <a:rPr lang="en-US" dirty="0"/>
              <a:t>Example</a:t>
            </a:r>
          </a:p>
        </p:txBody>
      </p:sp>
      <p:sp>
        <p:nvSpPr>
          <p:cNvPr id="6146" name="Slide Number Placeholder 5"/>
          <p:cNvSpPr>
            <a:spLocks noGrp="1"/>
          </p:cNvSpPr>
          <p:nvPr>
            <p:ph type="sldNum" sz="quarter" idx="12"/>
          </p:nvPr>
        </p:nvSpPr>
        <p:spPr/>
        <p:txBody>
          <a:bodyPr/>
          <a:lstStyle/>
          <a:p>
            <a:pPr>
              <a:defRPr/>
            </a:pPr>
            <a:fld id="{73E2AE51-DA88-406D-A9A0-CF06B468AB46}" type="slidenum">
              <a:rPr lang="en-US">
                <a:solidFill>
                  <a:schemeClr val="tx1"/>
                </a:solidFill>
              </a:rPr>
              <a:pPr>
                <a:defRPr/>
              </a:pPr>
              <a:t>6</a:t>
            </a:fld>
            <a:endParaRPr lang="en-US">
              <a:solidFill>
                <a:schemeClr val="tx1"/>
              </a:solidFill>
            </a:endParaRPr>
          </a:p>
        </p:txBody>
      </p:sp>
      <p:grpSp>
        <p:nvGrpSpPr>
          <p:cNvPr id="2" name="Group 3"/>
          <p:cNvGrpSpPr>
            <a:grpSpLocks/>
          </p:cNvGrpSpPr>
          <p:nvPr/>
        </p:nvGrpSpPr>
        <p:grpSpPr bwMode="auto">
          <a:xfrm>
            <a:off x="3497263" y="787400"/>
            <a:ext cx="2160587" cy="1631950"/>
            <a:chOff x="2203" y="774"/>
            <a:chExt cx="1361" cy="1028"/>
          </a:xfrm>
        </p:grpSpPr>
        <p:sp>
          <p:nvSpPr>
            <p:cNvPr id="7352" name="Oval 4"/>
            <p:cNvSpPr>
              <a:spLocks noChangeArrowheads="1"/>
            </p:cNvSpPr>
            <p:nvPr/>
          </p:nvSpPr>
          <p:spPr bwMode="auto">
            <a:xfrm>
              <a:off x="2203" y="979"/>
              <a:ext cx="321" cy="226"/>
            </a:xfrm>
            <a:prstGeom prst="ellipse">
              <a:avLst/>
            </a:prstGeom>
            <a:solidFill>
              <a:srgbClr val="EAEAEA"/>
            </a:solidFill>
            <a:ln w="25400">
              <a:solidFill>
                <a:schemeClr val="tx1"/>
              </a:solidFill>
              <a:round/>
              <a:headEnd/>
              <a:tailEnd/>
            </a:ln>
          </p:spPr>
          <p:txBody>
            <a:bodyPr wrap="none" anchor="ctr"/>
            <a:lstStyle/>
            <a:p>
              <a:pPr algn="ctr"/>
              <a:r>
                <a:rPr lang="en-US" sz="1400">
                  <a:sym typeface="Symbol" pitchFamily="18" charset="2"/>
                </a:rPr>
                <a:t>1/  </a:t>
              </a:r>
            </a:p>
          </p:txBody>
        </p:sp>
        <p:sp>
          <p:nvSpPr>
            <p:cNvPr id="7353" name="Oval 5"/>
            <p:cNvSpPr>
              <a:spLocks noChangeArrowheads="1"/>
            </p:cNvSpPr>
            <p:nvPr/>
          </p:nvSpPr>
          <p:spPr bwMode="auto">
            <a:xfrm>
              <a:off x="2675" y="979"/>
              <a:ext cx="321" cy="226"/>
            </a:xfrm>
            <a:prstGeom prst="ellipse">
              <a:avLst/>
            </a:prstGeom>
            <a:solidFill>
              <a:srgbClr val="EAEAEA"/>
            </a:solidFill>
            <a:ln w="25400">
              <a:solidFill>
                <a:schemeClr val="tx1"/>
              </a:solidFill>
              <a:round/>
              <a:headEnd/>
              <a:tailEnd/>
            </a:ln>
          </p:spPr>
          <p:txBody>
            <a:bodyPr wrap="none" anchor="ctr"/>
            <a:lstStyle/>
            <a:p>
              <a:pPr algn="ctr"/>
              <a:r>
                <a:rPr lang="en-US" sz="1400">
                  <a:sym typeface="Symbol" pitchFamily="18" charset="2"/>
                </a:rPr>
                <a:t>2/   </a:t>
              </a:r>
            </a:p>
          </p:txBody>
        </p:sp>
        <p:sp>
          <p:nvSpPr>
            <p:cNvPr id="7354" name="Oval 6"/>
            <p:cNvSpPr>
              <a:spLocks noChangeArrowheads="1"/>
            </p:cNvSpPr>
            <p:nvPr/>
          </p:nvSpPr>
          <p:spPr bwMode="auto">
            <a:xfrm>
              <a:off x="3111" y="979"/>
              <a:ext cx="321" cy="226"/>
            </a:xfrm>
            <a:prstGeom prst="ellipse">
              <a:avLst/>
            </a:prstGeom>
            <a:noFill/>
            <a:ln w="25400">
              <a:solidFill>
                <a:schemeClr val="tx1"/>
              </a:solidFill>
              <a:round/>
              <a:headEnd/>
              <a:tailEnd/>
            </a:ln>
          </p:spPr>
          <p:txBody>
            <a:bodyPr wrap="none" anchor="ctr"/>
            <a:lstStyle/>
            <a:p>
              <a:pPr algn="ctr"/>
              <a:endParaRPr lang="en-US">
                <a:sym typeface="Symbol" pitchFamily="18" charset="2"/>
              </a:endParaRPr>
            </a:p>
          </p:txBody>
        </p:sp>
        <p:sp>
          <p:nvSpPr>
            <p:cNvPr id="7355" name="Oval 7"/>
            <p:cNvSpPr>
              <a:spLocks noChangeArrowheads="1"/>
            </p:cNvSpPr>
            <p:nvPr/>
          </p:nvSpPr>
          <p:spPr bwMode="auto">
            <a:xfrm>
              <a:off x="2203" y="1375"/>
              <a:ext cx="321" cy="226"/>
            </a:xfrm>
            <a:prstGeom prst="ellipse">
              <a:avLst/>
            </a:prstGeom>
            <a:noFill/>
            <a:ln w="25400">
              <a:solidFill>
                <a:schemeClr val="tx1"/>
              </a:solidFill>
              <a:round/>
              <a:headEnd/>
              <a:tailEnd/>
            </a:ln>
          </p:spPr>
          <p:txBody>
            <a:bodyPr wrap="none" anchor="ctr"/>
            <a:lstStyle/>
            <a:p>
              <a:pPr algn="ctr"/>
              <a:endParaRPr lang="en-US">
                <a:sym typeface="Symbol" pitchFamily="18" charset="2"/>
              </a:endParaRPr>
            </a:p>
          </p:txBody>
        </p:sp>
        <p:sp>
          <p:nvSpPr>
            <p:cNvPr id="7356" name="Oval 8"/>
            <p:cNvSpPr>
              <a:spLocks noChangeArrowheads="1"/>
            </p:cNvSpPr>
            <p:nvPr/>
          </p:nvSpPr>
          <p:spPr bwMode="auto">
            <a:xfrm>
              <a:off x="2675" y="1375"/>
              <a:ext cx="321" cy="226"/>
            </a:xfrm>
            <a:prstGeom prst="ellipse">
              <a:avLst/>
            </a:prstGeom>
            <a:noFill/>
            <a:ln w="25400">
              <a:solidFill>
                <a:schemeClr val="tx1"/>
              </a:solidFill>
              <a:round/>
              <a:headEnd/>
              <a:tailEnd/>
            </a:ln>
          </p:spPr>
          <p:txBody>
            <a:bodyPr wrap="none" anchor="ctr"/>
            <a:lstStyle/>
            <a:p>
              <a:pPr algn="ctr"/>
              <a:endParaRPr lang="en-US">
                <a:sym typeface="Symbol" pitchFamily="18" charset="2"/>
              </a:endParaRPr>
            </a:p>
          </p:txBody>
        </p:sp>
        <p:sp>
          <p:nvSpPr>
            <p:cNvPr id="7357" name="Oval 9"/>
            <p:cNvSpPr>
              <a:spLocks noChangeArrowheads="1"/>
            </p:cNvSpPr>
            <p:nvPr/>
          </p:nvSpPr>
          <p:spPr bwMode="auto">
            <a:xfrm>
              <a:off x="3111" y="1375"/>
              <a:ext cx="321" cy="226"/>
            </a:xfrm>
            <a:prstGeom prst="ellipse">
              <a:avLst/>
            </a:prstGeom>
            <a:noFill/>
            <a:ln w="25400">
              <a:solidFill>
                <a:schemeClr val="tx1"/>
              </a:solidFill>
              <a:round/>
              <a:headEnd/>
              <a:tailEnd/>
            </a:ln>
          </p:spPr>
          <p:txBody>
            <a:bodyPr wrap="none" anchor="ctr"/>
            <a:lstStyle/>
            <a:p>
              <a:pPr algn="ctr"/>
              <a:endParaRPr lang="en-US">
                <a:sym typeface="Symbol" pitchFamily="18" charset="2"/>
              </a:endParaRPr>
            </a:p>
          </p:txBody>
        </p:sp>
        <p:sp>
          <p:nvSpPr>
            <p:cNvPr id="7358" name="Text Box 10"/>
            <p:cNvSpPr txBox="1">
              <a:spLocks noChangeArrowheads="1"/>
            </p:cNvSpPr>
            <p:nvPr/>
          </p:nvSpPr>
          <p:spPr bwMode="auto">
            <a:xfrm>
              <a:off x="2228" y="774"/>
              <a:ext cx="182" cy="231"/>
            </a:xfrm>
            <a:prstGeom prst="rect">
              <a:avLst/>
            </a:prstGeom>
            <a:noFill/>
            <a:ln w="9525">
              <a:noFill/>
              <a:miter lim="800000"/>
              <a:headEnd/>
              <a:tailEnd/>
            </a:ln>
          </p:spPr>
          <p:txBody>
            <a:bodyPr wrap="none">
              <a:spAutoFit/>
            </a:bodyPr>
            <a:lstStyle/>
            <a:p>
              <a:r>
                <a:rPr lang="en-US" i="1">
                  <a:latin typeface="Monotype Corsiva" pitchFamily="66" charset="0"/>
                </a:rPr>
                <a:t>u</a:t>
              </a:r>
            </a:p>
          </p:txBody>
        </p:sp>
        <p:sp>
          <p:nvSpPr>
            <p:cNvPr id="7359" name="Text Box 11"/>
            <p:cNvSpPr txBox="1">
              <a:spLocks noChangeArrowheads="1"/>
            </p:cNvSpPr>
            <p:nvPr/>
          </p:nvSpPr>
          <p:spPr bwMode="auto">
            <a:xfrm>
              <a:off x="2712" y="781"/>
              <a:ext cx="179" cy="231"/>
            </a:xfrm>
            <a:prstGeom prst="rect">
              <a:avLst/>
            </a:prstGeom>
            <a:noFill/>
            <a:ln w="9525">
              <a:noFill/>
              <a:miter lim="800000"/>
              <a:headEnd/>
              <a:tailEnd/>
            </a:ln>
          </p:spPr>
          <p:txBody>
            <a:bodyPr wrap="none">
              <a:spAutoFit/>
            </a:bodyPr>
            <a:lstStyle/>
            <a:p>
              <a:r>
                <a:rPr lang="en-US" i="1">
                  <a:latin typeface="Monotype Corsiva" pitchFamily="66" charset="0"/>
                </a:rPr>
                <a:t>v</a:t>
              </a:r>
            </a:p>
          </p:txBody>
        </p:sp>
        <p:sp>
          <p:nvSpPr>
            <p:cNvPr id="7360" name="Text Box 12"/>
            <p:cNvSpPr txBox="1">
              <a:spLocks noChangeArrowheads="1"/>
            </p:cNvSpPr>
            <p:nvPr/>
          </p:nvSpPr>
          <p:spPr bwMode="auto">
            <a:xfrm>
              <a:off x="3121" y="781"/>
              <a:ext cx="214" cy="231"/>
            </a:xfrm>
            <a:prstGeom prst="rect">
              <a:avLst/>
            </a:prstGeom>
            <a:noFill/>
            <a:ln w="9525">
              <a:noFill/>
              <a:miter lim="800000"/>
              <a:headEnd/>
              <a:tailEnd/>
            </a:ln>
          </p:spPr>
          <p:txBody>
            <a:bodyPr wrap="none">
              <a:spAutoFit/>
            </a:bodyPr>
            <a:lstStyle/>
            <a:p>
              <a:r>
                <a:rPr lang="en-US" i="1">
                  <a:latin typeface="Monotype Corsiva" pitchFamily="66" charset="0"/>
                </a:rPr>
                <a:t>w</a:t>
              </a:r>
            </a:p>
          </p:txBody>
        </p:sp>
        <p:sp>
          <p:nvSpPr>
            <p:cNvPr id="7361" name="Text Box 13"/>
            <p:cNvSpPr txBox="1">
              <a:spLocks noChangeArrowheads="1"/>
            </p:cNvSpPr>
            <p:nvPr/>
          </p:nvSpPr>
          <p:spPr bwMode="auto">
            <a:xfrm>
              <a:off x="2214" y="1571"/>
              <a:ext cx="176" cy="231"/>
            </a:xfrm>
            <a:prstGeom prst="rect">
              <a:avLst/>
            </a:prstGeom>
            <a:noFill/>
            <a:ln w="9525">
              <a:noFill/>
              <a:miter lim="800000"/>
              <a:headEnd/>
              <a:tailEnd/>
            </a:ln>
          </p:spPr>
          <p:txBody>
            <a:bodyPr wrap="none">
              <a:spAutoFit/>
            </a:bodyPr>
            <a:lstStyle/>
            <a:p>
              <a:r>
                <a:rPr lang="en-US" i="1">
                  <a:latin typeface="Monotype Corsiva" pitchFamily="66" charset="0"/>
                </a:rPr>
                <a:t>x</a:t>
              </a:r>
            </a:p>
          </p:txBody>
        </p:sp>
        <p:sp>
          <p:nvSpPr>
            <p:cNvPr id="7362" name="Text Box 14"/>
            <p:cNvSpPr txBox="1">
              <a:spLocks noChangeArrowheads="1"/>
            </p:cNvSpPr>
            <p:nvPr/>
          </p:nvSpPr>
          <p:spPr bwMode="auto">
            <a:xfrm>
              <a:off x="2693" y="1571"/>
              <a:ext cx="174" cy="231"/>
            </a:xfrm>
            <a:prstGeom prst="rect">
              <a:avLst/>
            </a:prstGeom>
            <a:noFill/>
            <a:ln w="9525">
              <a:noFill/>
              <a:miter lim="800000"/>
              <a:headEnd/>
              <a:tailEnd/>
            </a:ln>
          </p:spPr>
          <p:txBody>
            <a:bodyPr wrap="none">
              <a:spAutoFit/>
            </a:bodyPr>
            <a:lstStyle/>
            <a:p>
              <a:r>
                <a:rPr lang="en-US" i="1">
                  <a:latin typeface="Monotype Corsiva" pitchFamily="66" charset="0"/>
                </a:rPr>
                <a:t>y</a:t>
              </a:r>
            </a:p>
          </p:txBody>
        </p:sp>
        <p:sp>
          <p:nvSpPr>
            <p:cNvPr id="7363" name="Line 15"/>
            <p:cNvSpPr>
              <a:spLocks noChangeShapeType="1"/>
            </p:cNvSpPr>
            <p:nvPr/>
          </p:nvSpPr>
          <p:spPr bwMode="auto">
            <a:xfrm flipH="1">
              <a:off x="2353" y="1202"/>
              <a:ext cx="5" cy="186"/>
            </a:xfrm>
            <a:prstGeom prst="line">
              <a:avLst/>
            </a:prstGeom>
            <a:noFill/>
            <a:ln w="9525">
              <a:solidFill>
                <a:schemeClr val="tx1"/>
              </a:solidFill>
              <a:round/>
              <a:headEnd/>
              <a:tailEnd type="triangle" w="med" len="med"/>
            </a:ln>
          </p:spPr>
          <p:txBody>
            <a:bodyPr/>
            <a:lstStyle/>
            <a:p>
              <a:endParaRPr lang="en-US"/>
            </a:p>
          </p:txBody>
        </p:sp>
        <p:sp>
          <p:nvSpPr>
            <p:cNvPr id="7364" name="Line 16"/>
            <p:cNvSpPr>
              <a:spLocks noChangeShapeType="1"/>
            </p:cNvSpPr>
            <p:nvPr/>
          </p:nvSpPr>
          <p:spPr bwMode="auto">
            <a:xfrm flipH="1">
              <a:off x="2828" y="1207"/>
              <a:ext cx="5" cy="186"/>
            </a:xfrm>
            <a:prstGeom prst="line">
              <a:avLst/>
            </a:prstGeom>
            <a:noFill/>
            <a:ln w="9525">
              <a:solidFill>
                <a:schemeClr val="tx1"/>
              </a:solidFill>
              <a:round/>
              <a:headEnd/>
              <a:tailEnd type="triangle" w="med" len="med"/>
            </a:ln>
          </p:spPr>
          <p:txBody>
            <a:bodyPr/>
            <a:lstStyle/>
            <a:p>
              <a:endParaRPr lang="en-US"/>
            </a:p>
          </p:txBody>
        </p:sp>
        <p:sp>
          <p:nvSpPr>
            <p:cNvPr id="7365" name="Line 17"/>
            <p:cNvSpPr>
              <a:spLocks noChangeShapeType="1"/>
            </p:cNvSpPr>
            <p:nvPr/>
          </p:nvSpPr>
          <p:spPr bwMode="auto">
            <a:xfrm flipH="1">
              <a:off x="3278" y="1202"/>
              <a:ext cx="5" cy="186"/>
            </a:xfrm>
            <a:prstGeom prst="line">
              <a:avLst/>
            </a:prstGeom>
            <a:noFill/>
            <a:ln w="9525">
              <a:solidFill>
                <a:schemeClr val="tx1"/>
              </a:solidFill>
              <a:round/>
              <a:headEnd/>
              <a:tailEnd type="triangle" w="med" len="med"/>
            </a:ln>
          </p:spPr>
          <p:txBody>
            <a:bodyPr/>
            <a:lstStyle/>
            <a:p>
              <a:endParaRPr lang="en-US"/>
            </a:p>
          </p:txBody>
        </p:sp>
        <p:sp>
          <p:nvSpPr>
            <p:cNvPr id="7366" name="Line 18"/>
            <p:cNvSpPr>
              <a:spLocks noChangeShapeType="1"/>
            </p:cNvSpPr>
            <p:nvPr/>
          </p:nvSpPr>
          <p:spPr bwMode="auto">
            <a:xfrm>
              <a:off x="2536" y="1089"/>
              <a:ext cx="135" cy="0"/>
            </a:xfrm>
            <a:prstGeom prst="line">
              <a:avLst/>
            </a:prstGeom>
            <a:noFill/>
            <a:ln w="38100">
              <a:solidFill>
                <a:srgbClr val="FF0000"/>
              </a:solidFill>
              <a:round/>
              <a:headEnd/>
              <a:tailEnd type="triangle" w="med" len="med"/>
            </a:ln>
          </p:spPr>
          <p:txBody>
            <a:bodyPr/>
            <a:lstStyle/>
            <a:p>
              <a:endParaRPr lang="en-US"/>
            </a:p>
          </p:txBody>
        </p:sp>
        <p:sp>
          <p:nvSpPr>
            <p:cNvPr id="7367" name="Line 19"/>
            <p:cNvSpPr>
              <a:spLocks noChangeShapeType="1"/>
            </p:cNvSpPr>
            <p:nvPr/>
          </p:nvSpPr>
          <p:spPr bwMode="auto">
            <a:xfrm>
              <a:off x="2535" y="1496"/>
              <a:ext cx="135" cy="0"/>
            </a:xfrm>
            <a:prstGeom prst="line">
              <a:avLst/>
            </a:prstGeom>
            <a:noFill/>
            <a:ln w="9525">
              <a:solidFill>
                <a:schemeClr val="tx1"/>
              </a:solidFill>
              <a:round/>
              <a:headEnd type="triangle" w="med" len="med"/>
              <a:tailEnd/>
            </a:ln>
          </p:spPr>
          <p:txBody>
            <a:bodyPr/>
            <a:lstStyle/>
            <a:p>
              <a:endParaRPr lang="en-US"/>
            </a:p>
          </p:txBody>
        </p:sp>
        <p:sp>
          <p:nvSpPr>
            <p:cNvPr id="7368" name="Line 20"/>
            <p:cNvSpPr>
              <a:spLocks noChangeShapeType="1"/>
            </p:cNvSpPr>
            <p:nvPr/>
          </p:nvSpPr>
          <p:spPr bwMode="auto">
            <a:xfrm flipV="1">
              <a:off x="2923" y="1174"/>
              <a:ext cx="220" cy="225"/>
            </a:xfrm>
            <a:prstGeom prst="line">
              <a:avLst/>
            </a:prstGeom>
            <a:noFill/>
            <a:ln w="9525">
              <a:solidFill>
                <a:schemeClr val="tx1"/>
              </a:solidFill>
              <a:round/>
              <a:headEnd type="triangle" w="med" len="med"/>
              <a:tailEnd/>
            </a:ln>
          </p:spPr>
          <p:txBody>
            <a:bodyPr/>
            <a:lstStyle/>
            <a:p>
              <a:endParaRPr lang="en-US"/>
            </a:p>
          </p:txBody>
        </p:sp>
        <p:sp>
          <p:nvSpPr>
            <p:cNvPr id="7369" name="Text Box 21"/>
            <p:cNvSpPr txBox="1">
              <a:spLocks noChangeArrowheads="1"/>
            </p:cNvSpPr>
            <p:nvPr/>
          </p:nvSpPr>
          <p:spPr bwMode="auto">
            <a:xfrm>
              <a:off x="3132" y="1571"/>
              <a:ext cx="179" cy="231"/>
            </a:xfrm>
            <a:prstGeom prst="rect">
              <a:avLst/>
            </a:prstGeom>
            <a:noFill/>
            <a:ln w="9525">
              <a:noFill/>
              <a:miter lim="800000"/>
              <a:headEnd/>
              <a:tailEnd/>
            </a:ln>
          </p:spPr>
          <p:txBody>
            <a:bodyPr wrap="none">
              <a:spAutoFit/>
            </a:bodyPr>
            <a:lstStyle/>
            <a:p>
              <a:r>
                <a:rPr lang="en-US" i="1">
                  <a:latin typeface="Monotype Corsiva" pitchFamily="66" charset="0"/>
                </a:rPr>
                <a:t>z</a:t>
              </a:r>
            </a:p>
          </p:txBody>
        </p:sp>
        <p:sp>
          <p:nvSpPr>
            <p:cNvPr id="7370" name="Line 22"/>
            <p:cNvSpPr>
              <a:spLocks noChangeShapeType="1"/>
            </p:cNvSpPr>
            <p:nvPr/>
          </p:nvSpPr>
          <p:spPr bwMode="auto">
            <a:xfrm flipV="1">
              <a:off x="2497" y="1187"/>
              <a:ext cx="226" cy="226"/>
            </a:xfrm>
            <a:prstGeom prst="line">
              <a:avLst/>
            </a:prstGeom>
            <a:noFill/>
            <a:ln w="9525">
              <a:solidFill>
                <a:schemeClr val="tx1"/>
              </a:solidFill>
              <a:round/>
              <a:headEnd/>
              <a:tailEnd type="triangle" w="med" len="med"/>
            </a:ln>
          </p:spPr>
          <p:txBody>
            <a:bodyPr/>
            <a:lstStyle/>
            <a:p>
              <a:endParaRPr lang="en-US"/>
            </a:p>
          </p:txBody>
        </p:sp>
        <p:sp>
          <p:nvSpPr>
            <p:cNvPr id="7371" name="Freeform 23"/>
            <p:cNvSpPr>
              <a:spLocks/>
            </p:cNvSpPr>
            <p:nvPr/>
          </p:nvSpPr>
          <p:spPr bwMode="auto">
            <a:xfrm>
              <a:off x="3387" y="1339"/>
              <a:ext cx="177" cy="276"/>
            </a:xfrm>
            <a:custGeom>
              <a:avLst/>
              <a:gdLst>
                <a:gd name="T0" fmla="*/ 0 w 177"/>
                <a:gd name="T1" fmla="*/ 226 h 276"/>
                <a:gd name="T2" fmla="*/ 107 w 177"/>
                <a:gd name="T3" fmla="*/ 271 h 276"/>
                <a:gd name="T4" fmla="*/ 169 w 177"/>
                <a:gd name="T5" fmla="*/ 198 h 276"/>
                <a:gd name="T6" fmla="*/ 158 w 177"/>
                <a:gd name="T7" fmla="*/ 68 h 276"/>
                <a:gd name="T8" fmla="*/ 62 w 177"/>
                <a:gd name="T9" fmla="*/ 0 h 276"/>
                <a:gd name="T10" fmla="*/ 11 w 177"/>
                <a:gd name="T11" fmla="*/ 68 h 276"/>
                <a:gd name="T12" fmla="*/ 0 60000 65536"/>
                <a:gd name="T13" fmla="*/ 0 60000 65536"/>
                <a:gd name="T14" fmla="*/ 0 60000 65536"/>
                <a:gd name="T15" fmla="*/ 0 60000 65536"/>
                <a:gd name="T16" fmla="*/ 0 60000 65536"/>
                <a:gd name="T17" fmla="*/ 0 60000 65536"/>
                <a:gd name="T18" fmla="*/ 0 w 177"/>
                <a:gd name="T19" fmla="*/ 0 h 276"/>
                <a:gd name="T20" fmla="*/ 177 w 177"/>
                <a:gd name="T21" fmla="*/ 276 h 276"/>
              </a:gdLst>
              <a:ahLst/>
              <a:cxnLst>
                <a:cxn ang="T12">
                  <a:pos x="T0" y="T1"/>
                </a:cxn>
                <a:cxn ang="T13">
                  <a:pos x="T2" y="T3"/>
                </a:cxn>
                <a:cxn ang="T14">
                  <a:pos x="T4" y="T5"/>
                </a:cxn>
                <a:cxn ang="T15">
                  <a:pos x="T6" y="T7"/>
                </a:cxn>
                <a:cxn ang="T16">
                  <a:pos x="T8" y="T9"/>
                </a:cxn>
                <a:cxn ang="T17">
                  <a:pos x="T10" y="T11"/>
                </a:cxn>
              </a:cxnLst>
              <a:rect l="T18" t="T19" r="T20" b="T21"/>
              <a:pathLst>
                <a:path w="177" h="276">
                  <a:moveTo>
                    <a:pt x="0" y="226"/>
                  </a:moveTo>
                  <a:cubicBezTo>
                    <a:pt x="39" y="251"/>
                    <a:pt x="79" y="276"/>
                    <a:pt x="107" y="271"/>
                  </a:cubicBezTo>
                  <a:cubicBezTo>
                    <a:pt x="135" y="266"/>
                    <a:pt x="161" y="232"/>
                    <a:pt x="169" y="198"/>
                  </a:cubicBezTo>
                  <a:cubicBezTo>
                    <a:pt x="177" y="164"/>
                    <a:pt x="176" y="101"/>
                    <a:pt x="158" y="68"/>
                  </a:cubicBezTo>
                  <a:cubicBezTo>
                    <a:pt x="140" y="35"/>
                    <a:pt x="86" y="0"/>
                    <a:pt x="62" y="0"/>
                  </a:cubicBezTo>
                  <a:cubicBezTo>
                    <a:pt x="38" y="0"/>
                    <a:pt x="24" y="34"/>
                    <a:pt x="11" y="68"/>
                  </a:cubicBezTo>
                </a:path>
              </a:pathLst>
            </a:custGeom>
            <a:noFill/>
            <a:ln w="9525">
              <a:solidFill>
                <a:schemeClr val="tx1"/>
              </a:solidFill>
              <a:round/>
              <a:headEnd/>
              <a:tailEnd type="triangle" w="med" len="med"/>
            </a:ln>
          </p:spPr>
          <p:txBody>
            <a:bodyPr/>
            <a:lstStyle/>
            <a:p>
              <a:endParaRPr lang="en-US"/>
            </a:p>
          </p:txBody>
        </p:sp>
      </p:grpSp>
      <p:grpSp>
        <p:nvGrpSpPr>
          <p:cNvPr id="3" name="Group 24"/>
          <p:cNvGrpSpPr>
            <a:grpSpLocks/>
          </p:cNvGrpSpPr>
          <p:nvPr/>
        </p:nvGrpSpPr>
        <p:grpSpPr bwMode="auto">
          <a:xfrm>
            <a:off x="447675" y="787400"/>
            <a:ext cx="2160588" cy="1631950"/>
            <a:chOff x="576" y="863"/>
            <a:chExt cx="1361" cy="1028"/>
          </a:xfrm>
        </p:grpSpPr>
        <p:sp>
          <p:nvSpPr>
            <p:cNvPr id="7332" name="Oval 25"/>
            <p:cNvSpPr>
              <a:spLocks noChangeArrowheads="1"/>
            </p:cNvSpPr>
            <p:nvPr/>
          </p:nvSpPr>
          <p:spPr bwMode="auto">
            <a:xfrm>
              <a:off x="576" y="1068"/>
              <a:ext cx="321" cy="226"/>
            </a:xfrm>
            <a:prstGeom prst="ellipse">
              <a:avLst/>
            </a:prstGeom>
            <a:solidFill>
              <a:srgbClr val="EAEAEA"/>
            </a:solidFill>
            <a:ln w="25400">
              <a:solidFill>
                <a:schemeClr val="tx1"/>
              </a:solidFill>
              <a:round/>
              <a:headEnd/>
              <a:tailEnd/>
            </a:ln>
          </p:spPr>
          <p:txBody>
            <a:bodyPr wrap="none" anchor="ctr"/>
            <a:lstStyle/>
            <a:p>
              <a:pPr algn="ctr"/>
              <a:r>
                <a:rPr lang="en-US" sz="1400">
                  <a:sym typeface="Symbol" pitchFamily="18" charset="2"/>
                </a:rPr>
                <a:t>1/  </a:t>
              </a:r>
            </a:p>
          </p:txBody>
        </p:sp>
        <p:sp>
          <p:nvSpPr>
            <p:cNvPr id="7333" name="Oval 26"/>
            <p:cNvSpPr>
              <a:spLocks noChangeArrowheads="1"/>
            </p:cNvSpPr>
            <p:nvPr/>
          </p:nvSpPr>
          <p:spPr bwMode="auto">
            <a:xfrm>
              <a:off x="1048" y="1068"/>
              <a:ext cx="321" cy="226"/>
            </a:xfrm>
            <a:prstGeom prst="ellipse">
              <a:avLst/>
            </a:prstGeom>
            <a:noFill/>
            <a:ln w="25400">
              <a:solidFill>
                <a:schemeClr val="tx1"/>
              </a:solidFill>
              <a:round/>
              <a:headEnd/>
              <a:tailEnd/>
            </a:ln>
          </p:spPr>
          <p:txBody>
            <a:bodyPr wrap="none" anchor="ctr"/>
            <a:lstStyle/>
            <a:p>
              <a:pPr algn="ctr"/>
              <a:endParaRPr lang="en-US">
                <a:sym typeface="Symbol" pitchFamily="18" charset="2"/>
              </a:endParaRPr>
            </a:p>
          </p:txBody>
        </p:sp>
        <p:sp>
          <p:nvSpPr>
            <p:cNvPr id="7334" name="Oval 27"/>
            <p:cNvSpPr>
              <a:spLocks noChangeArrowheads="1"/>
            </p:cNvSpPr>
            <p:nvPr/>
          </p:nvSpPr>
          <p:spPr bwMode="auto">
            <a:xfrm>
              <a:off x="1484" y="1068"/>
              <a:ext cx="321" cy="226"/>
            </a:xfrm>
            <a:prstGeom prst="ellipse">
              <a:avLst/>
            </a:prstGeom>
            <a:noFill/>
            <a:ln w="25400">
              <a:solidFill>
                <a:schemeClr val="tx1"/>
              </a:solidFill>
              <a:round/>
              <a:headEnd/>
              <a:tailEnd/>
            </a:ln>
          </p:spPr>
          <p:txBody>
            <a:bodyPr wrap="none" anchor="ctr"/>
            <a:lstStyle/>
            <a:p>
              <a:pPr algn="ctr"/>
              <a:endParaRPr lang="en-US">
                <a:sym typeface="Symbol" pitchFamily="18" charset="2"/>
              </a:endParaRPr>
            </a:p>
          </p:txBody>
        </p:sp>
        <p:sp>
          <p:nvSpPr>
            <p:cNvPr id="7335" name="Oval 28"/>
            <p:cNvSpPr>
              <a:spLocks noChangeArrowheads="1"/>
            </p:cNvSpPr>
            <p:nvPr/>
          </p:nvSpPr>
          <p:spPr bwMode="auto">
            <a:xfrm>
              <a:off x="576" y="1464"/>
              <a:ext cx="321" cy="226"/>
            </a:xfrm>
            <a:prstGeom prst="ellipse">
              <a:avLst/>
            </a:prstGeom>
            <a:noFill/>
            <a:ln w="25400">
              <a:solidFill>
                <a:schemeClr val="tx1"/>
              </a:solidFill>
              <a:round/>
              <a:headEnd/>
              <a:tailEnd/>
            </a:ln>
          </p:spPr>
          <p:txBody>
            <a:bodyPr wrap="none" anchor="ctr"/>
            <a:lstStyle/>
            <a:p>
              <a:pPr algn="ctr"/>
              <a:endParaRPr lang="en-US">
                <a:sym typeface="Symbol" pitchFamily="18" charset="2"/>
              </a:endParaRPr>
            </a:p>
          </p:txBody>
        </p:sp>
        <p:sp>
          <p:nvSpPr>
            <p:cNvPr id="7336" name="Oval 29"/>
            <p:cNvSpPr>
              <a:spLocks noChangeArrowheads="1"/>
            </p:cNvSpPr>
            <p:nvPr/>
          </p:nvSpPr>
          <p:spPr bwMode="auto">
            <a:xfrm>
              <a:off x="1048" y="1464"/>
              <a:ext cx="321" cy="226"/>
            </a:xfrm>
            <a:prstGeom prst="ellipse">
              <a:avLst/>
            </a:prstGeom>
            <a:noFill/>
            <a:ln w="25400">
              <a:solidFill>
                <a:schemeClr val="tx1"/>
              </a:solidFill>
              <a:round/>
              <a:headEnd/>
              <a:tailEnd/>
            </a:ln>
          </p:spPr>
          <p:txBody>
            <a:bodyPr wrap="none" anchor="ctr"/>
            <a:lstStyle/>
            <a:p>
              <a:pPr algn="ctr"/>
              <a:endParaRPr lang="en-US">
                <a:sym typeface="Symbol" pitchFamily="18" charset="2"/>
              </a:endParaRPr>
            </a:p>
          </p:txBody>
        </p:sp>
        <p:sp>
          <p:nvSpPr>
            <p:cNvPr id="7337" name="Oval 30"/>
            <p:cNvSpPr>
              <a:spLocks noChangeArrowheads="1"/>
            </p:cNvSpPr>
            <p:nvPr/>
          </p:nvSpPr>
          <p:spPr bwMode="auto">
            <a:xfrm>
              <a:off x="1484" y="1464"/>
              <a:ext cx="321" cy="226"/>
            </a:xfrm>
            <a:prstGeom prst="ellipse">
              <a:avLst/>
            </a:prstGeom>
            <a:noFill/>
            <a:ln w="25400">
              <a:solidFill>
                <a:schemeClr val="tx1"/>
              </a:solidFill>
              <a:round/>
              <a:headEnd/>
              <a:tailEnd/>
            </a:ln>
          </p:spPr>
          <p:txBody>
            <a:bodyPr wrap="none" anchor="ctr"/>
            <a:lstStyle/>
            <a:p>
              <a:pPr algn="ctr"/>
              <a:endParaRPr lang="en-US">
                <a:sym typeface="Symbol" pitchFamily="18" charset="2"/>
              </a:endParaRPr>
            </a:p>
          </p:txBody>
        </p:sp>
        <p:sp>
          <p:nvSpPr>
            <p:cNvPr id="7338" name="Text Box 31"/>
            <p:cNvSpPr txBox="1">
              <a:spLocks noChangeArrowheads="1"/>
            </p:cNvSpPr>
            <p:nvPr/>
          </p:nvSpPr>
          <p:spPr bwMode="auto">
            <a:xfrm>
              <a:off x="601" y="863"/>
              <a:ext cx="182" cy="231"/>
            </a:xfrm>
            <a:prstGeom prst="rect">
              <a:avLst/>
            </a:prstGeom>
            <a:noFill/>
            <a:ln w="9525">
              <a:noFill/>
              <a:miter lim="800000"/>
              <a:headEnd/>
              <a:tailEnd/>
            </a:ln>
          </p:spPr>
          <p:txBody>
            <a:bodyPr wrap="none">
              <a:spAutoFit/>
            </a:bodyPr>
            <a:lstStyle/>
            <a:p>
              <a:r>
                <a:rPr lang="en-US" i="1">
                  <a:latin typeface="Monotype Corsiva" pitchFamily="66" charset="0"/>
                </a:rPr>
                <a:t>u</a:t>
              </a:r>
            </a:p>
          </p:txBody>
        </p:sp>
        <p:sp>
          <p:nvSpPr>
            <p:cNvPr id="7339" name="Text Box 32"/>
            <p:cNvSpPr txBox="1">
              <a:spLocks noChangeArrowheads="1"/>
            </p:cNvSpPr>
            <p:nvPr/>
          </p:nvSpPr>
          <p:spPr bwMode="auto">
            <a:xfrm>
              <a:off x="1085" y="870"/>
              <a:ext cx="179" cy="231"/>
            </a:xfrm>
            <a:prstGeom prst="rect">
              <a:avLst/>
            </a:prstGeom>
            <a:noFill/>
            <a:ln w="9525">
              <a:noFill/>
              <a:miter lim="800000"/>
              <a:headEnd/>
              <a:tailEnd/>
            </a:ln>
          </p:spPr>
          <p:txBody>
            <a:bodyPr wrap="none">
              <a:spAutoFit/>
            </a:bodyPr>
            <a:lstStyle/>
            <a:p>
              <a:r>
                <a:rPr lang="en-US" i="1">
                  <a:latin typeface="Monotype Corsiva" pitchFamily="66" charset="0"/>
                </a:rPr>
                <a:t>v</a:t>
              </a:r>
            </a:p>
          </p:txBody>
        </p:sp>
        <p:sp>
          <p:nvSpPr>
            <p:cNvPr id="7340" name="Text Box 33"/>
            <p:cNvSpPr txBox="1">
              <a:spLocks noChangeArrowheads="1"/>
            </p:cNvSpPr>
            <p:nvPr/>
          </p:nvSpPr>
          <p:spPr bwMode="auto">
            <a:xfrm>
              <a:off x="1494" y="870"/>
              <a:ext cx="214" cy="231"/>
            </a:xfrm>
            <a:prstGeom prst="rect">
              <a:avLst/>
            </a:prstGeom>
            <a:noFill/>
            <a:ln w="9525">
              <a:noFill/>
              <a:miter lim="800000"/>
              <a:headEnd/>
              <a:tailEnd/>
            </a:ln>
          </p:spPr>
          <p:txBody>
            <a:bodyPr wrap="none">
              <a:spAutoFit/>
            </a:bodyPr>
            <a:lstStyle/>
            <a:p>
              <a:r>
                <a:rPr lang="en-US" i="1">
                  <a:latin typeface="Monotype Corsiva" pitchFamily="66" charset="0"/>
                </a:rPr>
                <a:t>w</a:t>
              </a:r>
            </a:p>
          </p:txBody>
        </p:sp>
        <p:sp>
          <p:nvSpPr>
            <p:cNvPr id="7341" name="Text Box 34"/>
            <p:cNvSpPr txBox="1">
              <a:spLocks noChangeArrowheads="1"/>
            </p:cNvSpPr>
            <p:nvPr/>
          </p:nvSpPr>
          <p:spPr bwMode="auto">
            <a:xfrm>
              <a:off x="587" y="1660"/>
              <a:ext cx="176" cy="231"/>
            </a:xfrm>
            <a:prstGeom prst="rect">
              <a:avLst/>
            </a:prstGeom>
            <a:noFill/>
            <a:ln w="9525">
              <a:noFill/>
              <a:miter lim="800000"/>
              <a:headEnd/>
              <a:tailEnd/>
            </a:ln>
          </p:spPr>
          <p:txBody>
            <a:bodyPr wrap="none">
              <a:spAutoFit/>
            </a:bodyPr>
            <a:lstStyle/>
            <a:p>
              <a:r>
                <a:rPr lang="en-US" i="1">
                  <a:latin typeface="Monotype Corsiva" pitchFamily="66" charset="0"/>
                </a:rPr>
                <a:t>x</a:t>
              </a:r>
            </a:p>
          </p:txBody>
        </p:sp>
        <p:sp>
          <p:nvSpPr>
            <p:cNvPr id="7342" name="Text Box 35"/>
            <p:cNvSpPr txBox="1">
              <a:spLocks noChangeArrowheads="1"/>
            </p:cNvSpPr>
            <p:nvPr/>
          </p:nvSpPr>
          <p:spPr bwMode="auto">
            <a:xfrm>
              <a:off x="1066" y="1660"/>
              <a:ext cx="174" cy="231"/>
            </a:xfrm>
            <a:prstGeom prst="rect">
              <a:avLst/>
            </a:prstGeom>
            <a:noFill/>
            <a:ln w="9525">
              <a:noFill/>
              <a:miter lim="800000"/>
              <a:headEnd/>
              <a:tailEnd/>
            </a:ln>
          </p:spPr>
          <p:txBody>
            <a:bodyPr wrap="none">
              <a:spAutoFit/>
            </a:bodyPr>
            <a:lstStyle/>
            <a:p>
              <a:r>
                <a:rPr lang="en-US" i="1">
                  <a:latin typeface="Monotype Corsiva" pitchFamily="66" charset="0"/>
                </a:rPr>
                <a:t>y</a:t>
              </a:r>
            </a:p>
          </p:txBody>
        </p:sp>
        <p:sp>
          <p:nvSpPr>
            <p:cNvPr id="7343" name="Line 36"/>
            <p:cNvSpPr>
              <a:spLocks noChangeShapeType="1"/>
            </p:cNvSpPr>
            <p:nvPr/>
          </p:nvSpPr>
          <p:spPr bwMode="auto">
            <a:xfrm flipH="1">
              <a:off x="726" y="1291"/>
              <a:ext cx="5" cy="186"/>
            </a:xfrm>
            <a:prstGeom prst="line">
              <a:avLst/>
            </a:prstGeom>
            <a:noFill/>
            <a:ln w="9525">
              <a:solidFill>
                <a:schemeClr val="tx1"/>
              </a:solidFill>
              <a:round/>
              <a:headEnd/>
              <a:tailEnd type="triangle" w="med" len="med"/>
            </a:ln>
          </p:spPr>
          <p:txBody>
            <a:bodyPr/>
            <a:lstStyle/>
            <a:p>
              <a:endParaRPr lang="en-US"/>
            </a:p>
          </p:txBody>
        </p:sp>
        <p:sp>
          <p:nvSpPr>
            <p:cNvPr id="7344" name="Line 37"/>
            <p:cNvSpPr>
              <a:spLocks noChangeShapeType="1"/>
            </p:cNvSpPr>
            <p:nvPr/>
          </p:nvSpPr>
          <p:spPr bwMode="auto">
            <a:xfrm flipH="1">
              <a:off x="1195" y="1296"/>
              <a:ext cx="5" cy="186"/>
            </a:xfrm>
            <a:prstGeom prst="line">
              <a:avLst/>
            </a:prstGeom>
            <a:noFill/>
            <a:ln w="9525">
              <a:solidFill>
                <a:schemeClr val="tx1"/>
              </a:solidFill>
              <a:round/>
              <a:headEnd/>
              <a:tailEnd type="triangle" w="med" len="med"/>
            </a:ln>
          </p:spPr>
          <p:txBody>
            <a:bodyPr/>
            <a:lstStyle/>
            <a:p>
              <a:endParaRPr lang="en-US"/>
            </a:p>
          </p:txBody>
        </p:sp>
        <p:sp>
          <p:nvSpPr>
            <p:cNvPr id="7345" name="Line 38"/>
            <p:cNvSpPr>
              <a:spLocks noChangeShapeType="1"/>
            </p:cNvSpPr>
            <p:nvPr/>
          </p:nvSpPr>
          <p:spPr bwMode="auto">
            <a:xfrm flipH="1">
              <a:off x="1651" y="1291"/>
              <a:ext cx="5" cy="186"/>
            </a:xfrm>
            <a:prstGeom prst="line">
              <a:avLst/>
            </a:prstGeom>
            <a:noFill/>
            <a:ln w="9525">
              <a:solidFill>
                <a:schemeClr val="tx1"/>
              </a:solidFill>
              <a:round/>
              <a:headEnd/>
              <a:tailEnd type="triangle" w="med" len="med"/>
            </a:ln>
          </p:spPr>
          <p:txBody>
            <a:bodyPr/>
            <a:lstStyle/>
            <a:p>
              <a:endParaRPr lang="en-US"/>
            </a:p>
          </p:txBody>
        </p:sp>
        <p:sp>
          <p:nvSpPr>
            <p:cNvPr id="7346" name="Line 39"/>
            <p:cNvSpPr>
              <a:spLocks noChangeShapeType="1"/>
            </p:cNvSpPr>
            <p:nvPr/>
          </p:nvSpPr>
          <p:spPr bwMode="auto">
            <a:xfrm>
              <a:off x="909" y="1178"/>
              <a:ext cx="135" cy="0"/>
            </a:xfrm>
            <a:prstGeom prst="line">
              <a:avLst/>
            </a:prstGeom>
            <a:noFill/>
            <a:ln w="9525">
              <a:solidFill>
                <a:schemeClr val="tx1"/>
              </a:solidFill>
              <a:round/>
              <a:headEnd/>
              <a:tailEnd type="triangle" w="med" len="med"/>
            </a:ln>
          </p:spPr>
          <p:txBody>
            <a:bodyPr/>
            <a:lstStyle/>
            <a:p>
              <a:endParaRPr lang="en-US"/>
            </a:p>
          </p:txBody>
        </p:sp>
        <p:sp>
          <p:nvSpPr>
            <p:cNvPr id="7347" name="Line 40"/>
            <p:cNvSpPr>
              <a:spLocks noChangeShapeType="1"/>
            </p:cNvSpPr>
            <p:nvPr/>
          </p:nvSpPr>
          <p:spPr bwMode="auto">
            <a:xfrm>
              <a:off x="908" y="1585"/>
              <a:ext cx="135" cy="0"/>
            </a:xfrm>
            <a:prstGeom prst="line">
              <a:avLst/>
            </a:prstGeom>
            <a:noFill/>
            <a:ln w="9525">
              <a:solidFill>
                <a:schemeClr val="tx1"/>
              </a:solidFill>
              <a:round/>
              <a:headEnd type="triangle" w="med" len="med"/>
              <a:tailEnd/>
            </a:ln>
          </p:spPr>
          <p:txBody>
            <a:bodyPr/>
            <a:lstStyle/>
            <a:p>
              <a:endParaRPr lang="en-US"/>
            </a:p>
          </p:txBody>
        </p:sp>
        <p:sp>
          <p:nvSpPr>
            <p:cNvPr id="7348" name="Line 41"/>
            <p:cNvSpPr>
              <a:spLocks noChangeShapeType="1"/>
            </p:cNvSpPr>
            <p:nvPr/>
          </p:nvSpPr>
          <p:spPr bwMode="auto">
            <a:xfrm flipV="1">
              <a:off x="1296" y="1263"/>
              <a:ext cx="220" cy="225"/>
            </a:xfrm>
            <a:prstGeom prst="line">
              <a:avLst/>
            </a:prstGeom>
            <a:noFill/>
            <a:ln w="9525">
              <a:solidFill>
                <a:schemeClr val="tx1"/>
              </a:solidFill>
              <a:round/>
              <a:headEnd type="triangle" w="med" len="med"/>
              <a:tailEnd/>
            </a:ln>
          </p:spPr>
          <p:txBody>
            <a:bodyPr/>
            <a:lstStyle/>
            <a:p>
              <a:endParaRPr lang="en-US"/>
            </a:p>
          </p:txBody>
        </p:sp>
        <p:sp>
          <p:nvSpPr>
            <p:cNvPr id="7349" name="Text Box 42"/>
            <p:cNvSpPr txBox="1">
              <a:spLocks noChangeArrowheads="1"/>
            </p:cNvSpPr>
            <p:nvPr/>
          </p:nvSpPr>
          <p:spPr bwMode="auto">
            <a:xfrm>
              <a:off x="1505" y="1660"/>
              <a:ext cx="179" cy="231"/>
            </a:xfrm>
            <a:prstGeom prst="rect">
              <a:avLst/>
            </a:prstGeom>
            <a:noFill/>
            <a:ln w="9525">
              <a:noFill/>
              <a:miter lim="800000"/>
              <a:headEnd/>
              <a:tailEnd/>
            </a:ln>
          </p:spPr>
          <p:txBody>
            <a:bodyPr wrap="none">
              <a:spAutoFit/>
            </a:bodyPr>
            <a:lstStyle/>
            <a:p>
              <a:r>
                <a:rPr lang="en-US" i="1">
                  <a:latin typeface="Monotype Corsiva" pitchFamily="66" charset="0"/>
                </a:rPr>
                <a:t>z</a:t>
              </a:r>
            </a:p>
          </p:txBody>
        </p:sp>
        <p:sp>
          <p:nvSpPr>
            <p:cNvPr id="7350" name="Line 43"/>
            <p:cNvSpPr>
              <a:spLocks noChangeShapeType="1"/>
            </p:cNvSpPr>
            <p:nvPr/>
          </p:nvSpPr>
          <p:spPr bwMode="auto">
            <a:xfrm flipV="1">
              <a:off x="870" y="1276"/>
              <a:ext cx="226" cy="226"/>
            </a:xfrm>
            <a:prstGeom prst="line">
              <a:avLst/>
            </a:prstGeom>
            <a:noFill/>
            <a:ln w="9525">
              <a:solidFill>
                <a:schemeClr val="tx1"/>
              </a:solidFill>
              <a:round/>
              <a:headEnd/>
              <a:tailEnd type="triangle" w="med" len="med"/>
            </a:ln>
          </p:spPr>
          <p:txBody>
            <a:bodyPr/>
            <a:lstStyle/>
            <a:p>
              <a:endParaRPr lang="en-US"/>
            </a:p>
          </p:txBody>
        </p:sp>
        <p:sp>
          <p:nvSpPr>
            <p:cNvPr id="7351" name="Freeform 44"/>
            <p:cNvSpPr>
              <a:spLocks/>
            </p:cNvSpPr>
            <p:nvPr/>
          </p:nvSpPr>
          <p:spPr bwMode="auto">
            <a:xfrm>
              <a:off x="1760" y="1428"/>
              <a:ext cx="177" cy="276"/>
            </a:xfrm>
            <a:custGeom>
              <a:avLst/>
              <a:gdLst>
                <a:gd name="T0" fmla="*/ 0 w 177"/>
                <a:gd name="T1" fmla="*/ 226 h 276"/>
                <a:gd name="T2" fmla="*/ 107 w 177"/>
                <a:gd name="T3" fmla="*/ 271 h 276"/>
                <a:gd name="T4" fmla="*/ 169 w 177"/>
                <a:gd name="T5" fmla="*/ 198 h 276"/>
                <a:gd name="T6" fmla="*/ 158 w 177"/>
                <a:gd name="T7" fmla="*/ 68 h 276"/>
                <a:gd name="T8" fmla="*/ 62 w 177"/>
                <a:gd name="T9" fmla="*/ 0 h 276"/>
                <a:gd name="T10" fmla="*/ 11 w 177"/>
                <a:gd name="T11" fmla="*/ 68 h 276"/>
                <a:gd name="T12" fmla="*/ 0 60000 65536"/>
                <a:gd name="T13" fmla="*/ 0 60000 65536"/>
                <a:gd name="T14" fmla="*/ 0 60000 65536"/>
                <a:gd name="T15" fmla="*/ 0 60000 65536"/>
                <a:gd name="T16" fmla="*/ 0 60000 65536"/>
                <a:gd name="T17" fmla="*/ 0 60000 65536"/>
                <a:gd name="T18" fmla="*/ 0 w 177"/>
                <a:gd name="T19" fmla="*/ 0 h 276"/>
                <a:gd name="T20" fmla="*/ 177 w 177"/>
                <a:gd name="T21" fmla="*/ 276 h 276"/>
              </a:gdLst>
              <a:ahLst/>
              <a:cxnLst>
                <a:cxn ang="T12">
                  <a:pos x="T0" y="T1"/>
                </a:cxn>
                <a:cxn ang="T13">
                  <a:pos x="T2" y="T3"/>
                </a:cxn>
                <a:cxn ang="T14">
                  <a:pos x="T4" y="T5"/>
                </a:cxn>
                <a:cxn ang="T15">
                  <a:pos x="T6" y="T7"/>
                </a:cxn>
                <a:cxn ang="T16">
                  <a:pos x="T8" y="T9"/>
                </a:cxn>
                <a:cxn ang="T17">
                  <a:pos x="T10" y="T11"/>
                </a:cxn>
              </a:cxnLst>
              <a:rect l="T18" t="T19" r="T20" b="T21"/>
              <a:pathLst>
                <a:path w="177" h="276">
                  <a:moveTo>
                    <a:pt x="0" y="226"/>
                  </a:moveTo>
                  <a:cubicBezTo>
                    <a:pt x="39" y="251"/>
                    <a:pt x="79" y="276"/>
                    <a:pt x="107" y="271"/>
                  </a:cubicBezTo>
                  <a:cubicBezTo>
                    <a:pt x="135" y="266"/>
                    <a:pt x="161" y="232"/>
                    <a:pt x="169" y="198"/>
                  </a:cubicBezTo>
                  <a:cubicBezTo>
                    <a:pt x="177" y="164"/>
                    <a:pt x="176" y="101"/>
                    <a:pt x="158" y="68"/>
                  </a:cubicBezTo>
                  <a:cubicBezTo>
                    <a:pt x="140" y="35"/>
                    <a:pt x="86" y="0"/>
                    <a:pt x="62" y="0"/>
                  </a:cubicBezTo>
                  <a:cubicBezTo>
                    <a:pt x="38" y="0"/>
                    <a:pt x="24" y="34"/>
                    <a:pt x="11" y="68"/>
                  </a:cubicBezTo>
                </a:path>
              </a:pathLst>
            </a:custGeom>
            <a:noFill/>
            <a:ln w="9525">
              <a:solidFill>
                <a:schemeClr val="tx1"/>
              </a:solidFill>
              <a:round/>
              <a:headEnd/>
              <a:tailEnd type="triangle" w="med" len="med"/>
            </a:ln>
          </p:spPr>
          <p:txBody>
            <a:bodyPr/>
            <a:lstStyle/>
            <a:p>
              <a:endParaRPr lang="en-US"/>
            </a:p>
          </p:txBody>
        </p:sp>
      </p:grpSp>
      <p:grpSp>
        <p:nvGrpSpPr>
          <p:cNvPr id="4" name="Group 45"/>
          <p:cNvGrpSpPr>
            <a:grpSpLocks/>
          </p:cNvGrpSpPr>
          <p:nvPr/>
        </p:nvGrpSpPr>
        <p:grpSpPr bwMode="auto">
          <a:xfrm>
            <a:off x="6548438" y="787400"/>
            <a:ext cx="2160587" cy="1631950"/>
            <a:chOff x="4125" y="774"/>
            <a:chExt cx="1361" cy="1028"/>
          </a:xfrm>
        </p:grpSpPr>
        <p:sp>
          <p:nvSpPr>
            <p:cNvPr id="7312" name="Oval 46"/>
            <p:cNvSpPr>
              <a:spLocks noChangeArrowheads="1"/>
            </p:cNvSpPr>
            <p:nvPr/>
          </p:nvSpPr>
          <p:spPr bwMode="auto">
            <a:xfrm>
              <a:off x="4125" y="979"/>
              <a:ext cx="321" cy="226"/>
            </a:xfrm>
            <a:prstGeom prst="ellipse">
              <a:avLst/>
            </a:prstGeom>
            <a:solidFill>
              <a:srgbClr val="EAEAEA"/>
            </a:solidFill>
            <a:ln w="25400">
              <a:solidFill>
                <a:schemeClr val="tx1"/>
              </a:solidFill>
              <a:round/>
              <a:headEnd/>
              <a:tailEnd/>
            </a:ln>
          </p:spPr>
          <p:txBody>
            <a:bodyPr wrap="none" anchor="ctr"/>
            <a:lstStyle/>
            <a:p>
              <a:pPr algn="ctr"/>
              <a:r>
                <a:rPr lang="en-US" sz="1400">
                  <a:sym typeface="Symbol" pitchFamily="18" charset="2"/>
                </a:rPr>
                <a:t>1/  </a:t>
              </a:r>
            </a:p>
          </p:txBody>
        </p:sp>
        <p:sp>
          <p:nvSpPr>
            <p:cNvPr id="7313" name="Oval 47"/>
            <p:cNvSpPr>
              <a:spLocks noChangeArrowheads="1"/>
            </p:cNvSpPr>
            <p:nvPr/>
          </p:nvSpPr>
          <p:spPr bwMode="auto">
            <a:xfrm>
              <a:off x="4597" y="979"/>
              <a:ext cx="321" cy="226"/>
            </a:xfrm>
            <a:prstGeom prst="ellipse">
              <a:avLst/>
            </a:prstGeom>
            <a:solidFill>
              <a:srgbClr val="EAEAEA"/>
            </a:solidFill>
            <a:ln w="25400">
              <a:solidFill>
                <a:schemeClr val="tx1"/>
              </a:solidFill>
              <a:round/>
              <a:headEnd/>
              <a:tailEnd/>
            </a:ln>
          </p:spPr>
          <p:txBody>
            <a:bodyPr wrap="none" anchor="ctr"/>
            <a:lstStyle/>
            <a:p>
              <a:pPr algn="ctr"/>
              <a:r>
                <a:rPr lang="en-US" sz="1400">
                  <a:sym typeface="Symbol" pitchFamily="18" charset="2"/>
                </a:rPr>
                <a:t>2/   </a:t>
              </a:r>
            </a:p>
          </p:txBody>
        </p:sp>
        <p:sp>
          <p:nvSpPr>
            <p:cNvPr id="7314" name="Oval 48"/>
            <p:cNvSpPr>
              <a:spLocks noChangeArrowheads="1"/>
            </p:cNvSpPr>
            <p:nvPr/>
          </p:nvSpPr>
          <p:spPr bwMode="auto">
            <a:xfrm>
              <a:off x="5033" y="979"/>
              <a:ext cx="321" cy="226"/>
            </a:xfrm>
            <a:prstGeom prst="ellipse">
              <a:avLst/>
            </a:prstGeom>
            <a:noFill/>
            <a:ln w="25400">
              <a:solidFill>
                <a:schemeClr val="tx1"/>
              </a:solidFill>
              <a:round/>
              <a:headEnd/>
              <a:tailEnd/>
            </a:ln>
          </p:spPr>
          <p:txBody>
            <a:bodyPr wrap="none" anchor="ctr"/>
            <a:lstStyle/>
            <a:p>
              <a:pPr algn="ctr"/>
              <a:endParaRPr lang="en-US">
                <a:sym typeface="Symbol" pitchFamily="18" charset="2"/>
              </a:endParaRPr>
            </a:p>
          </p:txBody>
        </p:sp>
        <p:sp>
          <p:nvSpPr>
            <p:cNvPr id="7315" name="Oval 49"/>
            <p:cNvSpPr>
              <a:spLocks noChangeArrowheads="1"/>
            </p:cNvSpPr>
            <p:nvPr/>
          </p:nvSpPr>
          <p:spPr bwMode="auto">
            <a:xfrm>
              <a:off x="4125" y="1375"/>
              <a:ext cx="321" cy="226"/>
            </a:xfrm>
            <a:prstGeom prst="ellipse">
              <a:avLst/>
            </a:prstGeom>
            <a:noFill/>
            <a:ln w="25400">
              <a:solidFill>
                <a:schemeClr val="tx1"/>
              </a:solidFill>
              <a:round/>
              <a:headEnd/>
              <a:tailEnd/>
            </a:ln>
          </p:spPr>
          <p:txBody>
            <a:bodyPr wrap="none" anchor="ctr"/>
            <a:lstStyle/>
            <a:p>
              <a:pPr algn="ctr"/>
              <a:endParaRPr lang="en-US">
                <a:sym typeface="Symbol" pitchFamily="18" charset="2"/>
              </a:endParaRPr>
            </a:p>
          </p:txBody>
        </p:sp>
        <p:sp>
          <p:nvSpPr>
            <p:cNvPr id="7316" name="Oval 50"/>
            <p:cNvSpPr>
              <a:spLocks noChangeArrowheads="1"/>
            </p:cNvSpPr>
            <p:nvPr/>
          </p:nvSpPr>
          <p:spPr bwMode="auto">
            <a:xfrm>
              <a:off x="4597" y="1375"/>
              <a:ext cx="321" cy="226"/>
            </a:xfrm>
            <a:prstGeom prst="ellipse">
              <a:avLst/>
            </a:prstGeom>
            <a:solidFill>
              <a:srgbClr val="EAEAEA"/>
            </a:solidFill>
            <a:ln w="25400">
              <a:solidFill>
                <a:schemeClr val="tx1"/>
              </a:solidFill>
              <a:round/>
              <a:headEnd/>
              <a:tailEnd/>
            </a:ln>
          </p:spPr>
          <p:txBody>
            <a:bodyPr wrap="none" anchor="ctr"/>
            <a:lstStyle/>
            <a:p>
              <a:pPr algn="ctr"/>
              <a:r>
                <a:rPr lang="en-US" sz="1400">
                  <a:sym typeface="Symbol" pitchFamily="18" charset="2"/>
                </a:rPr>
                <a:t>3/  </a:t>
              </a:r>
            </a:p>
          </p:txBody>
        </p:sp>
        <p:sp>
          <p:nvSpPr>
            <p:cNvPr id="7317" name="Oval 51"/>
            <p:cNvSpPr>
              <a:spLocks noChangeArrowheads="1"/>
            </p:cNvSpPr>
            <p:nvPr/>
          </p:nvSpPr>
          <p:spPr bwMode="auto">
            <a:xfrm>
              <a:off x="5033" y="1375"/>
              <a:ext cx="321" cy="226"/>
            </a:xfrm>
            <a:prstGeom prst="ellipse">
              <a:avLst/>
            </a:prstGeom>
            <a:noFill/>
            <a:ln w="25400">
              <a:solidFill>
                <a:schemeClr val="tx1"/>
              </a:solidFill>
              <a:round/>
              <a:headEnd/>
              <a:tailEnd/>
            </a:ln>
          </p:spPr>
          <p:txBody>
            <a:bodyPr wrap="none" anchor="ctr"/>
            <a:lstStyle/>
            <a:p>
              <a:pPr algn="ctr"/>
              <a:endParaRPr lang="en-US">
                <a:sym typeface="Symbol" pitchFamily="18" charset="2"/>
              </a:endParaRPr>
            </a:p>
          </p:txBody>
        </p:sp>
        <p:sp>
          <p:nvSpPr>
            <p:cNvPr id="7318" name="Text Box 52"/>
            <p:cNvSpPr txBox="1">
              <a:spLocks noChangeArrowheads="1"/>
            </p:cNvSpPr>
            <p:nvPr/>
          </p:nvSpPr>
          <p:spPr bwMode="auto">
            <a:xfrm>
              <a:off x="4150" y="774"/>
              <a:ext cx="182" cy="231"/>
            </a:xfrm>
            <a:prstGeom prst="rect">
              <a:avLst/>
            </a:prstGeom>
            <a:noFill/>
            <a:ln w="9525">
              <a:noFill/>
              <a:miter lim="800000"/>
              <a:headEnd/>
              <a:tailEnd/>
            </a:ln>
          </p:spPr>
          <p:txBody>
            <a:bodyPr wrap="none">
              <a:spAutoFit/>
            </a:bodyPr>
            <a:lstStyle/>
            <a:p>
              <a:r>
                <a:rPr lang="en-US" i="1">
                  <a:latin typeface="Monotype Corsiva" pitchFamily="66" charset="0"/>
                </a:rPr>
                <a:t>u</a:t>
              </a:r>
            </a:p>
          </p:txBody>
        </p:sp>
        <p:sp>
          <p:nvSpPr>
            <p:cNvPr id="7319" name="Text Box 53"/>
            <p:cNvSpPr txBox="1">
              <a:spLocks noChangeArrowheads="1"/>
            </p:cNvSpPr>
            <p:nvPr/>
          </p:nvSpPr>
          <p:spPr bwMode="auto">
            <a:xfrm>
              <a:off x="4634" y="781"/>
              <a:ext cx="179" cy="231"/>
            </a:xfrm>
            <a:prstGeom prst="rect">
              <a:avLst/>
            </a:prstGeom>
            <a:noFill/>
            <a:ln w="9525">
              <a:noFill/>
              <a:miter lim="800000"/>
              <a:headEnd/>
              <a:tailEnd/>
            </a:ln>
          </p:spPr>
          <p:txBody>
            <a:bodyPr wrap="none">
              <a:spAutoFit/>
            </a:bodyPr>
            <a:lstStyle/>
            <a:p>
              <a:r>
                <a:rPr lang="en-US" i="1">
                  <a:latin typeface="Monotype Corsiva" pitchFamily="66" charset="0"/>
                </a:rPr>
                <a:t>v</a:t>
              </a:r>
            </a:p>
          </p:txBody>
        </p:sp>
        <p:sp>
          <p:nvSpPr>
            <p:cNvPr id="7320" name="Text Box 54"/>
            <p:cNvSpPr txBox="1">
              <a:spLocks noChangeArrowheads="1"/>
            </p:cNvSpPr>
            <p:nvPr/>
          </p:nvSpPr>
          <p:spPr bwMode="auto">
            <a:xfrm>
              <a:off x="5043" y="781"/>
              <a:ext cx="214" cy="231"/>
            </a:xfrm>
            <a:prstGeom prst="rect">
              <a:avLst/>
            </a:prstGeom>
            <a:noFill/>
            <a:ln w="9525">
              <a:noFill/>
              <a:miter lim="800000"/>
              <a:headEnd/>
              <a:tailEnd/>
            </a:ln>
          </p:spPr>
          <p:txBody>
            <a:bodyPr wrap="none">
              <a:spAutoFit/>
            </a:bodyPr>
            <a:lstStyle/>
            <a:p>
              <a:r>
                <a:rPr lang="en-US" i="1">
                  <a:latin typeface="Monotype Corsiva" pitchFamily="66" charset="0"/>
                </a:rPr>
                <a:t>w</a:t>
              </a:r>
            </a:p>
          </p:txBody>
        </p:sp>
        <p:sp>
          <p:nvSpPr>
            <p:cNvPr id="7321" name="Text Box 55"/>
            <p:cNvSpPr txBox="1">
              <a:spLocks noChangeArrowheads="1"/>
            </p:cNvSpPr>
            <p:nvPr/>
          </p:nvSpPr>
          <p:spPr bwMode="auto">
            <a:xfrm>
              <a:off x="4136" y="1571"/>
              <a:ext cx="176" cy="231"/>
            </a:xfrm>
            <a:prstGeom prst="rect">
              <a:avLst/>
            </a:prstGeom>
            <a:noFill/>
            <a:ln w="9525">
              <a:noFill/>
              <a:miter lim="800000"/>
              <a:headEnd/>
              <a:tailEnd/>
            </a:ln>
          </p:spPr>
          <p:txBody>
            <a:bodyPr wrap="none">
              <a:spAutoFit/>
            </a:bodyPr>
            <a:lstStyle/>
            <a:p>
              <a:r>
                <a:rPr lang="en-US" i="1">
                  <a:latin typeface="Monotype Corsiva" pitchFamily="66" charset="0"/>
                </a:rPr>
                <a:t>x</a:t>
              </a:r>
            </a:p>
          </p:txBody>
        </p:sp>
        <p:sp>
          <p:nvSpPr>
            <p:cNvPr id="7322" name="Text Box 56"/>
            <p:cNvSpPr txBox="1">
              <a:spLocks noChangeArrowheads="1"/>
            </p:cNvSpPr>
            <p:nvPr/>
          </p:nvSpPr>
          <p:spPr bwMode="auto">
            <a:xfrm>
              <a:off x="4615" y="1571"/>
              <a:ext cx="174" cy="231"/>
            </a:xfrm>
            <a:prstGeom prst="rect">
              <a:avLst/>
            </a:prstGeom>
            <a:noFill/>
            <a:ln w="9525">
              <a:noFill/>
              <a:miter lim="800000"/>
              <a:headEnd/>
              <a:tailEnd/>
            </a:ln>
          </p:spPr>
          <p:txBody>
            <a:bodyPr wrap="none">
              <a:spAutoFit/>
            </a:bodyPr>
            <a:lstStyle/>
            <a:p>
              <a:r>
                <a:rPr lang="en-US" i="1">
                  <a:latin typeface="Monotype Corsiva" pitchFamily="66" charset="0"/>
                </a:rPr>
                <a:t>y</a:t>
              </a:r>
            </a:p>
          </p:txBody>
        </p:sp>
        <p:sp>
          <p:nvSpPr>
            <p:cNvPr id="7323" name="Line 57"/>
            <p:cNvSpPr>
              <a:spLocks noChangeShapeType="1"/>
            </p:cNvSpPr>
            <p:nvPr/>
          </p:nvSpPr>
          <p:spPr bwMode="auto">
            <a:xfrm flipH="1">
              <a:off x="4275" y="1202"/>
              <a:ext cx="5" cy="186"/>
            </a:xfrm>
            <a:prstGeom prst="line">
              <a:avLst/>
            </a:prstGeom>
            <a:noFill/>
            <a:ln w="9525">
              <a:solidFill>
                <a:schemeClr val="tx1"/>
              </a:solidFill>
              <a:round/>
              <a:headEnd/>
              <a:tailEnd type="triangle" w="med" len="med"/>
            </a:ln>
          </p:spPr>
          <p:txBody>
            <a:bodyPr/>
            <a:lstStyle/>
            <a:p>
              <a:endParaRPr lang="en-US"/>
            </a:p>
          </p:txBody>
        </p:sp>
        <p:sp>
          <p:nvSpPr>
            <p:cNvPr id="7324" name="Line 58"/>
            <p:cNvSpPr>
              <a:spLocks noChangeShapeType="1"/>
            </p:cNvSpPr>
            <p:nvPr/>
          </p:nvSpPr>
          <p:spPr bwMode="auto">
            <a:xfrm flipH="1">
              <a:off x="4750" y="1207"/>
              <a:ext cx="5" cy="186"/>
            </a:xfrm>
            <a:prstGeom prst="line">
              <a:avLst/>
            </a:prstGeom>
            <a:noFill/>
            <a:ln w="38100">
              <a:solidFill>
                <a:srgbClr val="FF0000"/>
              </a:solidFill>
              <a:round/>
              <a:headEnd/>
              <a:tailEnd type="triangle" w="med" len="med"/>
            </a:ln>
          </p:spPr>
          <p:txBody>
            <a:bodyPr/>
            <a:lstStyle/>
            <a:p>
              <a:endParaRPr lang="en-US" dirty="0"/>
            </a:p>
          </p:txBody>
        </p:sp>
        <p:sp>
          <p:nvSpPr>
            <p:cNvPr id="7325" name="Line 59"/>
            <p:cNvSpPr>
              <a:spLocks noChangeShapeType="1"/>
            </p:cNvSpPr>
            <p:nvPr/>
          </p:nvSpPr>
          <p:spPr bwMode="auto">
            <a:xfrm flipH="1">
              <a:off x="5200" y="1202"/>
              <a:ext cx="5" cy="186"/>
            </a:xfrm>
            <a:prstGeom prst="line">
              <a:avLst/>
            </a:prstGeom>
            <a:noFill/>
            <a:ln w="9525">
              <a:solidFill>
                <a:schemeClr val="tx1"/>
              </a:solidFill>
              <a:round/>
              <a:headEnd/>
              <a:tailEnd type="triangle" w="med" len="med"/>
            </a:ln>
          </p:spPr>
          <p:txBody>
            <a:bodyPr/>
            <a:lstStyle/>
            <a:p>
              <a:endParaRPr lang="en-US"/>
            </a:p>
          </p:txBody>
        </p:sp>
        <p:sp>
          <p:nvSpPr>
            <p:cNvPr id="7326" name="Line 60"/>
            <p:cNvSpPr>
              <a:spLocks noChangeShapeType="1"/>
            </p:cNvSpPr>
            <p:nvPr/>
          </p:nvSpPr>
          <p:spPr bwMode="auto">
            <a:xfrm>
              <a:off x="4458" y="1089"/>
              <a:ext cx="135" cy="0"/>
            </a:xfrm>
            <a:prstGeom prst="line">
              <a:avLst/>
            </a:prstGeom>
            <a:noFill/>
            <a:ln w="38100">
              <a:solidFill>
                <a:srgbClr val="FF0000"/>
              </a:solidFill>
              <a:round/>
              <a:headEnd/>
              <a:tailEnd type="triangle" w="med" len="med"/>
            </a:ln>
          </p:spPr>
          <p:txBody>
            <a:bodyPr/>
            <a:lstStyle/>
            <a:p>
              <a:endParaRPr lang="en-US" dirty="0"/>
            </a:p>
          </p:txBody>
        </p:sp>
        <p:sp>
          <p:nvSpPr>
            <p:cNvPr id="7327" name="Line 61"/>
            <p:cNvSpPr>
              <a:spLocks noChangeShapeType="1"/>
            </p:cNvSpPr>
            <p:nvPr/>
          </p:nvSpPr>
          <p:spPr bwMode="auto">
            <a:xfrm>
              <a:off x="4457" y="1496"/>
              <a:ext cx="135" cy="0"/>
            </a:xfrm>
            <a:prstGeom prst="line">
              <a:avLst/>
            </a:prstGeom>
            <a:noFill/>
            <a:ln w="9525">
              <a:solidFill>
                <a:schemeClr val="tx1"/>
              </a:solidFill>
              <a:round/>
              <a:headEnd type="triangle" w="med" len="med"/>
              <a:tailEnd/>
            </a:ln>
          </p:spPr>
          <p:txBody>
            <a:bodyPr/>
            <a:lstStyle/>
            <a:p>
              <a:endParaRPr lang="en-US"/>
            </a:p>
          </p:txBody>
        </p:sp>
        <p:sp>
          <p:nvSpPr>
            <p:cNvPr id="7328" name="Line 62"/>
            <p:cNvSpPr>
              <a:spLocks noChangeShapeType="1"/>
            </p:cNvSpPr>
            <p:nvPr/>
          </p:nvSpPr>
          <p:spPr bwMode="auto">
            <a:xfrm flipV="1">
              <a:off x="4845" y="1174"/>
              <a:ext cx="220" cy="225"/>
            </a:xfrm>
            <a:prstGeom prst="line">
              <a:avLst/>
            </a:prstGeom>
            <a:noFill/>
            <a:ln w="9525">
              <a:solidFill>
                <a:schemeClr val="tx1"/>
              </a:solidFill>
              <a:round/>
              <a:headEnd type="triangle" w="med" len="med"/>
              <a:tailEnd/>
            </a:ln>
          </p:spPr>
          <p:txBody>
            <a:bodyPr/>
            <a:lstStyle/>
            <a:p>
              <a:endParaRPr lang="en-US"/>
            </a:p>
          </p:txBody>
        </p:sp>
        <p:sp>
          <p:nvSpPr>
            <p:cNvPr id="7329" name="Text Box 63"/>
            <p:cNvSpPr txBox="1">
              <a:spLocks noChangeArrowheads="1"/>
            </p:cNvSpPr>
            <p:nvPr/>
          </p:nvSpPr>
          <p:spPr bwMode="auto">
            <a:xfrm>
              <a:off x="5054" y="1571"/>
              <a:ext cx="179" cy="231"/>
            </a:xfrm>
            <a:prstGeom prst="rect">
              <a:avLst/>
            </a:prstGeom>
            <a:noFill/>
            <a:ln w="9525">
              <a:noFill/>
              <a:miter lim="800000"/>
              <a:headEnd/>
              <a:tailEnd/>
            </a:ln>
          </p:spPr>
          <p:txBody>
            <a:bodyPr wrap="none">
              <a:spAutoFit/>
            </a:bodyPr>
            <a:lstStyle/>
            <a:p>
              <a:r>
                <a:rPr lang="en-US" i="1">
                  <a:latin typeface="Monotype Corsiva" pitchFamily="66" charset="0"/>
                </a:rPr>
                <a:t>z</a:t>
              </a:r>
            </a:p>
          </p:txBody>
        </p:sp>
        <p:sp>
          <p:nvSpPr>
            <p:cNvPr id="7330" name="Line 64"/>
            <p:cNvSpPr>
              <a:spLocks noChangeShapeType="1"/>
            </p:cNvSpPr>
            <p:nvPr/>
          </p:nvSpPr>
          <p:spPr bwMode="auto">
            <a:xfrm flipV="1">
              <a:off x="4419" y="1187"/>
              <a:ext cx="226" cy="226"/>
            </a:xfrm>
            <a:prstGeom prst="line">
              <a:avLst/>
            </a:prstGeom>
            <a:noFill/>
            <a:ln w="9525">
              <a:solidFill>
                <a:schemeClr val="tx1"/>
              </a:solidFill>
              <a:round/>
              <a:headEnd/>
              <a:tailEnd type="triangle" w="med" len="med"/>
            </a:ln>
          </p:spPr>
          <p:txBody>
            <a:bodyPr/>
            <a:lstStyle/>
            <a:p>
              <a:endParaRPr lang="en-US"/>
            </a:p>
          </p:txBody>
        </p:sp>
        <p:sp>
          <p:nvSpPr>
            <p:cNvPr id="7331" name="Freeform 65"/>
            <p:cNvSpPr>
              <a:spLocks/>
            </p:cNvSpPr>
            <p:nvPr/>
          </p:nvSpPr>
          <p:spPr bwMode="auto">
            <a:xfrm>
              <a:off x="5309" y="1339"/>
              <a:ext cx="177" cy="276"/>
            </a:xfrm>
            <a:custGeom>
              <a:avLst/>
              <a:gdLst>
                <a:gd name="T0" fmla="*/ 0 w 177"/>
                <a:gd name="T1" fmla="*/ 226 h 276"/>
                <a:gd name="T2" fmla="*/ 107 w 177"/>
                <a:gd name="T3" fmla="*/ 271 h 276"/>
                <a:gd name="T4" fmla="*/ 169 w 177"/>
                <a:gd name="T5" fmla="*/ 198 h 276"/>
                <a:gd name="T6" fmla="*/ 158 w 177"/>
                <a:gd name="T7" fmla="*/ 68 h 276"/>
                <a:gd name="T8" fmla="*/ 62 w 177"/>
                <a:gd name="T9" fmla="*/ 0 h 276"/>
                <a:gd name="T10" fmla="*/ 11 w 177"/>
                <a:gd name="T11" fmla="*/ 68 h 276"/>
                <a:gd name="T12" fmla="*/ 0 60000 65536"/>
                <a:gd name="T13" fmla="*/ 0 60000 65536"/>
                <a:gd name="T14" fmla="*/ 0 60000 65536"/>
                <a:gd name="T15" fmla="*/ 0 60000 65536"/>
                <a:gd name="T16" fmla="*/ 0 60000 65536"/>
                <a:gd name="T17" fmla="*/ 0 60000 65536"/>
                <a:gd name="T18" fmla="*/ 0 w 177"/>
                <a:gd name="T19" fmla="*/ 0 h 276"/>
                <a:gd name="T20" fmla="*/ 177 w 177"/>
                <a:gd name="T21" fmla="*/ 276 h 276"/>
              </a:gdLst>
              <a:ahLst/>
              <a:cxnLst>
                <a:cxn ang="T12">
                  <a:pos x="T0" y="T1"/>
                </a:cxn>
                <a:cxn ang="T13">
                  <a:pos x="T2" y="T3"/>
                </a:cxn>
                <a:cxn ang="T14">
                  <a:pos x="T4" y="T5"/>
                </a:cxn>
                <a:cxn ang="T15">
                  <a:pos x="T6" y="T7"/>
                </a:cxn>
                <a:cxn ang="T16">
                  <a:pos x="T8" y="T9"/>
                </a:cxn>
                <a:cxn ang="T17">
                  <a:pos x="T10" y="T11"/>
                </a:cxn>
              </a:cxnLst>
              <a:rect l="T18" t="T19" r="T20" b="T21"/>
              <a:pathLst>
                <a:path w="177" h="276">
                  <a:moveTo>
                    <a:pt x="0" y="226"/>
                  </a:moveTo>
                  <a:cubicBezTo>
                    <a:pt x="39" y="251"/>
                    <a:pt x="79" y="276"/>
                    <a:pt x="107" y="271"/>
                  </a:cubicBezTo>
                  <a:cubicBezTo>
                    <a:pt x="135" y="266"/>
                    <a:pt x="161" y="232"/>
                    <a:pt x="169" y="198"/>
                  </a:cubicBezTo>
                  <a:cubicBezTo>
                    <a:pt x="177" y="164"/>
                    <a:pt x="176" y="101"/>
                    <a:pt x="158" y="68"/>
                  </a:cubicBezTo>
                  <a:cubicBezTo>
                    <a:pt x="140" y="35"/>
                    <a:pt x="86" y="0"/>
                    <a:pt x="62" y="0"/>
                  </a:cubicBezTo>
                  <a:cubicBezTo>
                    <a:pt x="38" y="0"/>
                    <a:pt x="24" y="34"/>
                    <a:pt x="11" y="68"/>
                  </a:cubicBezTo>
                </a:path>
              </a:pathLst>
            </a:custGeom>
            <a:noFill/>
            <a:ln w="9525">
              <a:solidFill>
                <a:schemeClr val="tx1"/>
              </a:solidFill>
              <a:round/>
              <a:headEnd/>
              <a:tailEnd type="triangle" w="med" len="med"/>
            </a:ln>
          </p:spPr>
          <p:txBody>
            <a:bodyPr/>
            <a:lstStyle/>
            <a:p>
              <a:endParaRPr lang="en-US"/>
            </a:p>
          </p:txBody>
        </p:sp>
      </p:grpSp>
      <p:grpSp>
        <p:nvGrpSpPr>
          <p:cNvPr id="5" name="Group 66"/>
          <p:cNvGrpSpPr>
            <a:grpSpLocks/>
          </p:cNvGrpSpPr>
          <p:nvPr/>
        </p:nvGrpSpPr>
        <p:grpSpPr bwMode="auto">
          <a:xfrm>
            <a:off x="447675" y="2547938"/>
            <a:ext cx="2160588" cy="1631950"/>
            <a:chOff x="282" y="1883"/>
            <a:chExt cx="1361" cy="1028"/>
          </a:xfrm>
        </p:grpSpPr>
        <p:sp>
          <p:nvSpPr>
            <p:cNvPr id="7292" name="Oval 67"/>
            <p:cNvSpPr>
              <a:spLocks noChangeArrowheads="1"/>
            </p:cNvSpPr>
            <p:nvPr/>
          </p:nvSpPr>
          <p:spPr bwMode="auto">
            <a:xfrm>
              <a:off x="282" y="2088"/>
              <a:ext cx="321" cy="226"/>
            </a:xfrm>
            <a:prstGeom prst="ellipse">
              <a:avLst/>
            </a:prstGeom>
            <a:solidFill>
              <a:srgbClr val="EAEAEA"/>
            </a:solidFill>
            <a:ln w="25400">
              <a:solidFill>
                <a:schemeClr val="tx1"/>
              </a:solidFill>
              <a:round/>
              <a:headEnd/>
              <a:tailEnd/>
            </a:ln>
          </p:spPr>
          <p:txBody>
            <a:bodyPr wrap="none" anchor="ctr"/>
            <a:lstStyle/>
            <a:p>
              <a:pPr algn="ctr"/>
              <a:r>
                <a:rPr lang="en-US" sz="1400">
                  <a:sym typeface="Symbol" pitchFamily="18" charset="2"/>
                </a:rPr>
                <a:t>1/  </a:t>
              </a:r>
            </a:p>
          </p:txBody>
        </p:sp>
        <p:sp>
          <p:nvSpPr>
            <p:cNvPr id="7293" name="Oval 68"/>
            <p:cNvSpPr>
              <a:spLocks noChangeArrowheads="1"/>
            </p:cNvSpPr>
            <p:nvPr/>
          </p:nvSpPr>
          <p:spPr bwMode="auto">
            <a:xfrm>
              <a:off x="754" y="2088"/>
              <a:ext cx="321" cy="226"/>
            </a:xfrm>
            <a:prstGeom prst="ellipse">
              <a:avLst/>
            </a:prstGeom>
            <a:solidFill>
              <a:srgbClr val="EAEAEA"/>
            </a:solidFill>
            <a:ln w="25400">
              <a:solidFill>
                <a:schemeClr val="tx1"/>
              </a:solidFill>
              <a:round/>
              <a:headEnd/>
              <a:tailEnd/>
            </a:ln>
          </p:spPr>
          <p:txBody>
            <a:bodyPr wrap="none" anchor="ctr"/>
            <a:lstStyle/>
            <a:p>
              <a:pPr algn="ctr"/>
              <a:r>
                <a:rPr lang="en-US" sz="1400">
                  <a:sym typeface="Symbol" pitchFamily="18" charset="2"/>
                </a:rPr>
                <a:t>2/   </a:t>
              </a:r>
            </a:p>
          </p:txBody>
        </p:sp>
        <p:sp>
          <p:nvSpPr>
            <p:cNvPr id="7294" name="Oval 69"/>
            <p:cNvSpPr>
              <a:spLocks noChangeArrowheads="1"/>
            </p:cNvSpPr>
            <p:nvPr/>
          </p:nvSpPr>
          <p:spPr bwMode="auto">
            <a:xfrm>
              <a:off x="1190" y="2088"/>
              <a:ext cx="321" cy="226"/>
            </a:xfrm>
            <a:prstGeom prst="ellipse">
              <a:avLst/>
            </a:prstGeom>
            <a:noFill/>
            <a:ln w="25400">
              <a:solidFill>
                <a:schemeClr val="tx1"/>
              </a:solidFill>
              <a:round/>
              <a:headEnd/>
              <a:tailEnd/>
            </a:ln>
          </p:spPr>
          <p:txBody>
            <a:bodyPr wrap="none" anchor="ctr"/>
            <a:lstStyle/>
            <a:p>
              <a:pPr algn="ctr"/>
              <a:endParaRPr lang="en-US">
                <a:sym typeface="Symbol" pitchFamily="18" charset="2"/>
              </a:endParaRPr>
            </a:p>
          </p:txBody>
        </p:sp>
        <p:sp>
          <p:nvSpPr>
            <p:cNvPr id="7295" name="Oval 70"/>
            <p:cNvSpPr>
              <a:spLocks noChangeArrowheads="1"/>
            </p:cNvSpPr>
            <p:nvPr/>
          </p:nvSpPr>
          <p:spPr bwMode="auto">
            <a:xfrm>
              <a:off x="282" y="2484"/>
              <a:ext cx="321" cy="226"/>
            </a:xfrm>
            <a:prstGeom prst="ellipse">
              <a:avLst/>
            </a:prstGeom>
            <a:solidFill>
              <a:srgbClr val="EAEAEA"/>
            </a:solidFill>
            <a:ln w="25400">
              <a:solidFill>
                <a:schemeClr val="tx1"/>
              </a:solidFill>
              <a:round/>
              <a:headEnd/>
              <a:tailEnd/>
            </a:ln>
          </p:spPr>
          <p:txBody>
            <a:bodyPr wrap="none" anchor="ctr"/>
            <a:lstStyle/>
            <a:p>
              <a:pPr algn="ctr"/>
              <a:r>
                <a:rPr lang="en-US" sz="1400">
                  <a:sym typeface="Symbol" pitchFamily="18" charset="2"/>
                </a:rPr>
                <a:t>4/  </a:t>
              </a:r>
            </a:p>
          </p:txBody>
        </p:sp>
        <p:sp>
          <p:nvSpPr>
            <p:cNvPr id="7296" name="Oval 71"/>
            <p:cNvSpPr>
              <a:spLocks noChangeArrowheads="1"/>
            </p:cNvSpPr>
            <p:nvPr/>
          </p:nvSpPr>
          <p:spPr bwMode="auto">
            <a:xfrm>
              <a:off x="754" y="2484"/>
              <a:ext cx="321" cy="226"/>
            </a:xfrm>
            <a:prstGeom prst="ellipse">
              <a:avLst/>
            </a:prstGeom>
            <a:solidFill>
              <a:srgbClr val="EAEAEA"/>
            </a:solidFill>
            <a:ln w="25400">
              <a:solidFill>
                <a:schemeClr val="tx1"/>
              </a:solidFill>
              <a:round/>
              <a:headEnd/>
              <a:tailEnd/>
            </a:ln>
          </p:spPr>
          <p:txBody>
            <a:bodyPr wrap="none" anchor="ctr"/>
            <a:lstStyle/>
            <a:p>
              <a:pPr algn="ctr"/>
              <a:r>
                <a:rPr lang="en-US" sz="1400">
                  <a:sym typeface="Symbol" pitchFamily="18" charset="2"/>
                </a:rPr>
                <a:t>3/  </a:t>
              </a:r>
            </a:p>
          </p:txBody>
        </p:sp>
        <p:sp>
          <p:nvSpPr>
            <p:cNvPr id="7297" name="Oval 72"/>
            <p:cNvSpPr>
              <a:spLocks noChangeArrowheads="1"/>
            </p:cNvSpPr>
            <p:nvPr/>
          </p:nvSpPr>
          <p:spPr bwMode="auto">
            <a:xfrm>
              <a:off x="1190" y="2484"/>
              <a:ext cx="321" cy="226"/>
            </a:xfrm>
            <a:prstGeom prst="ellipse">
              <a:avLst/>
            </a:prstGeom>
            <a:noFill/>
            <a:ln w="25400">
              <a:solidFill>
                <a:schemeClr val="tx1"/>
              </a:solidFill>
              <a:round/>
              <a:headEnd/>
              <a:tailEnd/>
            </a:ln>
          </p:spPr>
          <p:txBody>
            <a:bodyPr wrap="none" anchor="ctr"/>
            <a:lstStyle/>
            <a:p>
              <a:pPr algn="ctr"/>
              <a:endParaRPr lang="en-US">
                <a:sym typeface="Symbol" pitchFamily="18" charset="2"/>
              </a:endParaRPr>
            </a:p>
          </p:txBody>
        </p:sp>
        <p:sp>
          <p:nvSpPr>
            <p:cNvPr id="7298" name="Text Box 73"/>
            <p:cNvSpPr txBox="1">
              <a:spLocks noChangeArrowheads="1"/>
            </p:cNvSpPr>
            <p:nvPr/>
          </p:nvSpPr>
          <p:spPr bwMode="auto">
            <a:xfrm>
              <a:off x="307" y="1883"/>
              <a:ext cx="182" cy="231"/>
            </a:xfrm>
            <a:prstGeom prst="rect">
              <a:avLst/>
            </a:prstGeom>
            <a:noFill/>
            <a:ln w="9525">
              <a:noFill/>
              <a:miter lim="800000"/>
              <a:headEnd/>
              <a:tailEnd/>
            </a:ln>
          </p:spPr>
          <p:txBody>
            <a:bodyPr wrap="none">
              <a:spAutoFit/>
            </a:bodyPr>
            <a:lstStyle/>
            <a:p>
              <a:r>
                <a:rPr lang="en-US" i="1">
                  <a:latin typeface="Monotype Corsiva" pitchFamily="66" charset="0"/>
                </a:rPr>
                <a:t>u</a:t>
              </a:r>
            </a:p>
          </p:txBody>
        </p:sp>
        <p:sp>
          <p:nvSpPr>
            <p:cNvPr id="7299" name="Text Box 74"/>
            <p:cNvSpPr txBox="1">
              <a:spLocks noChangeArrowheads="1"/>
            </p:cNvSpPr>
            <p:nvPr/>
          </p:nvSpPr>
          <p:spPr bwMode="auto">
            <a:xfrm>
              <a:off x="791" y="1890"/>
              <a:ext cx="179" cy="231"/>
            </a:xfrm>
            <a:prstGeom prst="rect">
              <a:avLst/>
            </a:prstGeom>
            <a:noFill/>
            <a:ln w="9525">
              <a:noFill/>
              <a:miter lim="800000"/>
              <a:headEnd/>
              <a:tailEnd/>
            </a:ln>
          </p:spPr>
          <p:txBody>
            <a:bodyPr wrap="none">
              <a:spAutoFit/>
            </a:bodyPr>
            <a:lstStyle/>
            <a:p>
              <a:r>
                <a:rPr lang="en-US" i="1">
                  <a:latin typeface="Monotype Corsiva" pitchFamily="66" charset="0"/>
                </a:rPr>
                <a:t>v</a:t>
              </a:r>
            </a:p>
          </p:txBody>
        </p:sp>
        <p:sp>
          <p:nvSpPr>
            <p:cNvPr id="7300" name="Text Box 75"/>
            <p:cNvSpPr txBox="1">
              <a:spLocks noChangeArrowheads="1"/>
            </p:cNvSpPr>
            <p:nvPr/>
          </p:nvSpPr>
          <p:spPr bwMode="auto">
            <a:xfrm>
              <a:off x="1200" y="1890"/>
              <a:ext cx="214" cy="231"/>
            </a:xfrm>
            <a:prstGeom prst="rect">
              <a:avLst/>
            </a:prstGeom>
            <a:noFill/>
            <a:ln w="9525">
              <a:noFill/>
              <a:miter lim="800000"/>
              <a:headEnd/>
              <a:tailEnd/>
            </a:ln>
          </p:spPr>
          <p:txBody>
            <a:bodyPr wrap="none">
              <a:spAutoFit/>
            </a:bodyPr>
            <a:lstStyle/>
            <a:p>
              <a:r>
                <a:rPr lang="en-US" i="1">
                  <a:latin typeface="Monotype Corsiva" pitchFamily="66" charset="0"/>
                </a:rPr>
                <a:t>w</a:t>
              </a:r>
            </a:p>
          </p:txBody>
        </p:sp>
        <p:sp>
          <p:nvSpPr>
            <p:cNvPr id="7301" name="Text Box 76"/>
            <p:cNvSpPr txBox="1">
              <a:spLocks noChangeArrowheads="1"/>
            </p:cNvSpPr>
            <p:nvPr/>
          </p:nvSpPr>
          <p:spPr bwMode="auto">
            <a:xfrm>
              <a:off x="293" y="2680"/>
              <a:ext cx="176" cy="231"/>
            </a:xfrm>
            <a:prstGeom prst="rect">
              <a:avLst/>
            </a:prstGeom>
            <a:noFill/>
            <a:ln w="9525">
              <a:noFill/>
              <a:miter lim="800000"/>
              <a:headEnd/>
              <a:tailEnd/>
            </a:ln>
          </p:spPr>
          <p:txBody>
            <a:bodyPr wrap="none">
              <a:spAutoFit/>
            </a:bodyPr>
            <a:lstStyle/>
            <a:p>
              <a:r>
                <a:rPr lang="en-US" i="1">
                  <a:latin typeface="Monotype Corsiva" pitchFamily="66" charset="0"/>
                </a:rPr>
                <a:t>x</a:t>
              </a:r>
            </a:p>
          </p:txBody>
        </p:sp>
        <p:sp>
          <p:nvSpPr>
            <p:cNvPr id="7302" name="Text Box 77"/>
            <p:cNvSpPr txBox="1">
              <a:spLocks noChangeArrowheads="1"/>
            </p:cNvSpPr>
            <p:nvPr/>
          </p:nvSpPr>
          <p:spPr bwMode="auto">
            <a:xfrm>
              <a:off x="772" y="2680"/>
              <a:ext cx="174" cy="231"/>
            </a:xfrm>
            <a:prstGeom prst="rect">
              <a:avLst/>
            </a:prstGeom>
            <a:noFill/>
            <a:ln w="9525">
              <a:noFill/>
              <a:miter lim="800000"/>
              <a:headEnd/>
              <a:tailEnd/>
            </a:ln>
          </p:spPr>
          <p:txBody>
            <a:bodyPr wrap="none">
              <a:spAutoFit/>
            </a:bodyPr>
            <a:lstStyle/>
            <a:p>
              <a:r>
                <a:rPr lang="en-US" i="1">
                  <a:latin typeface="Monotype Corsiva" pitchFamily="66" charset="0"/>
                </a:rPr>
                <a:t>y</a:t>
              </a:r>
            </a:p>
          </p:txBody>
        </p:sp>
        <p:sp>
          <p:nvSpPr>
            <p:cNvPr id="7303" name="Line 78"/>
            <p:cNvSpPr>
              <a:spLocks noChangeShapeType="1"/>
            </p:cNvSpPr>
            <p:nvPr/>
          </p:nvSpPr>
          <p:spPr bwMode="auto">
            <a:xfrm flipH="1">
              <a:off x="432" y="2311"/>
              <a:ext cx="5" cy="186"/>
            </a:xfrm>
            <a:prstGeom prst="line">
              <a:avLst/>
            </a:prstGeom>
            <a:noFill/>
            <a:ln w="9525">
              <a:solidFill>
                <a:schemeClr val="tx1"/>
              </a:solidFill>
              <a:round/>
              <a:headEnd/>
              <a:tailEnd type="triangle" w="med" len="med"/>
            </a:ln>
          </p:spPr>
          <p:txBody>
            <a:bodyPr/>
            <a:lstStyle/>
            <a:p>
              <a:endParaRPr lang="en-US"/>
            </a:p>
          </p:txBody>
        </p:sp>
        <p:sp>
          <p:nvSpPr>
            <p:cNvPr id="7304" name="Line 79"/>
            <p:cNvSpPr>
              <a:spLocks noChangeShapeType="1"/>
            </p:cNvSpPr>
            <p:nvPr/>
          </p:nvSpPr>
          <p:spPr bwMode="auto">
            <a:xfrm flipH="1">
              <a:off x="907" y="2316"/>
              <a:ext cx="5" cy="186"/>
            </a:xfrm>
            <a:prstGeom prst="line">
              <a:avLst/>
            </a:prstGeom>
            <a:noFill/>
            <a:ln w="38100">
              <a:solidFill>
                <a:srgbClr val="FF0000"/>
              </a:solidFill>
              <a:round/>
              <a:headEnd/>
              <a:tailEnd type="triangle" w="med" len="med"/>
            </a:ln>
          </p:spPr>
          <p:txBody>
            <a:bodyPr/>
            <a:lstStyle/>
            <a:p>
              <a:endParaRPr lang="en-US"/>
            </a:p>
          </p:txBody>
        </p:sp>
        <p:sp>
          <p:nvSpPr>
            <p:cNvPr id="7305" name="Line 80"/>
            <p:cNvSpPr>
              <a:spLocks noChangeShapeType="1"/>
            </p:cNvSpPr>
            <p:nvPr/>
          </p:nvSpPr>
          <p:spPr bwMode="auto">
            <a:xfrm flipH="1">
              <a:off x="1357" y="2311"/>
              <a:ext cx="5" cy="186"/>
            </a:xfrm>
            <a:prstGeom prst="line">
              <a:avLst/>
            </a:prstGeom>
            <a:noFill/>
            <a:ln w="9525">
              <a:solidFill>
                <a:schemeClr val="tx1"/>
              </a:solidFill>
              <a:round/>
              <a:headEnd/>
              <a:tailEnd type="triangle" w="med" len="med"/>
            </a:ln>
          </p:spPr>
          <p:txBody>
            <a:bodyPr/>
            <a:lstStyle/>
            <a:p>
              <a:endParaRPr lang="en-US"/>
            </a:p>
          </p:txBody>
        </p:sp>
        <p:sp>
          <p:nvSpPr>
            <p:cNvPr id="7306" name="Line 81"/>
            <p:cNvSpPr>
              <a:spLocks noChangeShapeType="1"/>
            </p:cNvSpPr>
            <p:nvPr/>
          </p:nvSpPr>
          <p:spPr bwMode="auto">
            <a:xfrm>
              <a:off x="615" y="2198"/>
              <a:ext cx="135" cy="0"/>
            </a:xfrm>
            <a:prstGeom prst="line">
              <a:avLst/>
            </a:prstGeom>
            <a:noFill/>
            <a:ln w="38100">
              <a:solidFill>
                <a:srgbClr val="FF0000"/>
              </a:solidFill>
              <a:round/>
              <a:headEnd/>
              <a:tailEnd type="triangle" w="med" len="med"/>
            </a:ln>
          </p:spPr>
          <p:txBody>
            <a:bodyPr/>
            <a:lstStyle/>
            <a:p>
              <a:endParaRPr lang="en-US"/>
            </a:p>
          </p:txBody>
        </p:sp>
        <p:sp>
          <p:nvSpPr>
            <p:cNvPr id="7307" name="Line 82"/>
            <p:cNvSpPr>
              <a:spLocks noChangeShapeType="1"/>
            </p:cNvSpPr>
            <p:nvPr/>
          </p:nvSpPr>
          <p:spPr bwMode="auto">
            <a:xfrm>
              <a:off x="614" y="2605"/>
              <a:ext cx="135" cy="0"/>
            </a:xfrm>
            <a:prstGeom prst="line">
              <a:avLst/>
            </a:prstGeom>
            <a:noFill/>
            <a:ln w="38100">
              <a:solidFill>
                <a:srgbClr val="FF0000"/>
              </a:solidFill>
              <a:round/>
              <a:headEnd type="triangle" w="med" len="med"/>
              <a:tailEnd/>
            </a:ln>
          </p:spPr>
          <p:txBody>
            <a:bodyPr/>
            <a:lstStyle/>
            <a:p>
              <a:endParaRPr lang="en-US"/>
            </a:p>
          </p:txBody>
        </p:sp>
        <p:sp>
          <p:nvSpPr>
            <p:cNvPr id="7308" name="Line 83"/>
            <p:cNvSpPr>
              <a:spLocks noChangeShapeType="1"/>
            </p:cNvSpPr>
            <p:nvPr/>
          </p:nvSpPr>
          <p:spPr bwMode="auto">
            <a:xfrm flipV="1">
              <a:off x="1002" y="2283"/>
              <a:ext cx="220" cy="225"/>
            </a:xfrm>
            <a:prstGeom prst="line">
              <a:avLst/>
            </a:prstGeom>
            <a:noFill/>
            <a:ln w="9525">
              <a:solidFill>
                <a:schemeClr val="tx1"/>
              </a:solidFill>
              <a:round/>
              <a:headEnd type="triangle" w="med" len="med"/>
              <a:tailEnd/>
            </a:ln>
          </p:spPr>
          <p:txBody>
            <a:bodyPr/>
            <a:lstStyle/>
            <a:p>
              <a:endParaRPr lang="en-US"/>
            </a:p>
          </p:txBody>
        </p:sp>
        <p:sp>
          <p:nvSpPr>
            <p:cNvPr id="7309" name="Text Box 84"/>
            <p:cNvSpPr txBox="1">
              <a:spLocks noChangeArrowheads="1"/>
            </p:cNvSpPr>
            <p:nvPr/>
          </p:nvSpPr>
          <p:spPr bwMode="auto">
            <a:xfrm>
              <a:off x="1211" y="2680"/>
              <a:ext cx="179" cy="231"/>
            </a:xfrm>
            <a:prstGeom prst="rect">
              <a:avLst/>
            </a:prstGeom>
            <a:noFill/>
            <a:ln w="9525">
              <a:noFill/>
              <a:miter lim="800000"/>
              <a:headEnd/>
              <a:tailEnd/>
            </a:ln>
          </p:spPr>
          <p:txBody>
            <a:bodyPr wrap="none">
              <a:spAutoFit/>
            </a:bodyPr>
            <a:lstStyle/>
            <a:p>
              <a:r>
                <a:rPr lang="en-US" i="1">
                  <a:latin typeface="Monotype Corsiva" pitchFamily="66" charset="0"/>
                </a:rPr>
                <a:t>z</a:t>
              </a:r>
            </a:p>
          </p:txBody>
        </p:sp>
        <p:sp>
          <p:nvSpPr>
            <p:cNvPr id="7310" name="Line 85"/>
            <p:cNvSpPr>
              <a:spLocks noChangeShapeType="1"/>
            </p:cNvSpPr>
            <p:nvPr/>
          </p:nvSpPr>
          <p:spPr bwMode="auto">
            <a:xfrm flipV="1">
              <a:off x="576" y="2296"/>
              <a:ext cx="226" cy="226"/>
            </a:xfrm>
            <a:prstGeom prst="line">
              <a:avLst/>
            </a:prstGeom>
            <a:noFill/>
            <a:ln w="9525">
              <a:solidFill>
                <a:schemeClr val="tx1"/>
              </a:solidFill>
              <a:round/>
              <a:headEnd/>
              <a:tailEnd type="triangle" w="med" len="med"/>
            </a:ln>
          </p:spPr>
          <p:txBody>
            <a:bodyPr/>
            <a:lstStyle/>
            <a:p>
              <a:endParaRPr lang="en-US"/>
            </a:p>
          </p:txBody>
        </p:sp>
        <p:sp>
          <p:nvSpPr>
            <p:cNvPr id="7311" name="Freeform 86"/>
            <p:cNvSpPr>
              <a:spLocks/>
            </p:cNvSpPr>
            <p:nvPr/>
          </p:nvSpPr>
          <p:spPr bwMode="auto">
            <a:xfrm>
              <a:off x="1466" y="2448"/>
              <a:ext cx="177" cy="276"/>
            </a:xfrm>
            <a:custGeom>
              <a:avLst/>
              <a:gdLst>
                <a:gd name="T0" fmla="*/ 0 w 177"/>
                <a:gd name="T1" fmla="*/ 226 h 276"/>
                <a:gd name="T2" fmla="*/ 107 w 177"/>
                <a:gd name="T3" fmla="*/ 271 h 276"/>
                <a:gd name="T4" fmla="*/ 169 w 177"/>
                <a:gd name="T5" fmla="*/ 198 h 276"/>
                <a:gd name="T6" fmla="*/ 158 w 177"/>
                <a:gd name="T7" fmla="*/ 68 h 276"/>
                <a:gd name="T8" fmla="*/ 62 w 177"/>
                <a:gd name="T9" fmla="*/ 0 h 276"/>
                <a:gd name="T10" fmla="*/ 11 w 177"/>
                <a:gd name="T11" fmla="*/ 68 h 276"/>
                <a:gd name="T12" fmla="*/ 0 60000 65536"/>
                <a:gd name="T13" fmla="*/ 0 60000 65536"/>
                <a:gd name="T14" fmla="*/ 0 60000 65536"/>
                <a:gd name="T15" fmla="*/ 0 60000 65536"/>
                <a:gd name="T16" fmla="*/ 0 60000 65536"/>
                <a:gd name="T17" fmla="*/ 0 60000 65536"/>
                <a:gd name="T18" fmla="*/ 0 w 177"/>
                <a:gd name="T19" fmla="*/ 0 h 276"/>
                <a:gd name="T20" fmla="*/ 177 w 177"/>
                <a:gd name="T21" fmla="*/ 276 h 276"/>
              </a:gdLst>
              <a:ahLst/>
              <a:cxnLst>
                <a:cxn ang="T12">
                  <a:pos x="T0" y="T1"/>
                </a:cxn>
                <a:cxn ang="T13">
                  <a:pos x="T2" y="T3"/>
                </a:cxn>
                <a:cxn ang="T14">
                  <a:pos x="T4" y="T5"/>
                </a:cxn>
                <a:cxn ang="T15">
                  <a:pos x="T6" y="T7"/>
                </a:cxn>
                <a:cxn ang="T16">
                  <a:pos x="T8" y="T9"/>
                </a:cxn>
                <a:cxn ang="T17">
                  <a:pos x="T10" y="T11"/>
                </a:cxn>
              </a:cxnLst>
              <a:rect l="T18" t="T19" r="T20" b="T21"/>
              <a:pathLst>
                <a:path w="177" h="276">
                  <a:moveTo>
                    <a:pt x="0" y="226"/>
                  </a:moveTo>
                  <a:cubicBezTo>
                    <a:pt x="39" y="251"/>
                    <a:pt x="79" y="276"/>
                    <a:pt x="107" y="271"/>
                  </a:cubicBezTo>
                  <a:cubicBezTo>
                    <a:pt x="135" y="266"/>
                    <a:pt x="161" y="232"/>
                    <a:pt x="169" y="198"/>
                  </a:cubicBezTo>
                  <a:cubicBezTo>
                    <a:pt x="177" y="164"/>
                    <a:pt x="176" y="101"/>
                    <a:pt x="158" y="68"/>
                  </a:cubicBezTo>
                  <a:cubicBezTo>
                    <a:pt x="140" y="35"/>
                    <a:pt x="86" y="0"/>
                    <a:pt x="62" y="0"/>
                  </a:cubicBezTo>
                  <a:cubicBezTo>
                    <a:pt x="38" y="0"/>
                    <a:pt x="24" y="34"/>
                    <a:pt x="11" y="68"/>
                  </a:cubicBezTo>
                </a:path>
              </a:pathLst>
            </a:custGeom>
            <a:noFill/>
            <a:ln w="9525">
              <a:solidFill>
                <a:schemeClr val="tx1"/>
              </a:solidFill>
              <a:round/>
              <a:headEnd/>
              <a:tailEnd type="triangle" w="med" len="med"/>
            </a:ln>
          </p:spPr>
          <p:txBody>
            <a:bodyPr/>
            <a:lstStyle/>
            <a:p>
              <a:endParaRPr lang="en-US"/>
            </a:p>
          </p:txBody>
        </p:sp>
      </p:grpSp>
      <p:grpSp>
        <p:nvGrpSpPr>
          <p:cNvPr id="6" name="Group 87"/>
          <p:cNvGrpSpPr>
            <a:grpSpLocks/>
          </p:cNvGrpSpPr>
          <p:nvPr/>
        </p:nvGrpSpPr>
        <p:grpSpPr bwMode="auto">
          <a:xfrm>
            <a:off x="3497263" y="2547938"/>
            <a:ext cx="2160587" cy="1631950"/>
            <a:chOff x="2203" y="1883"/>
            <a:chExt cx="1361" cy="1028"/>
          </a:xfrm>
        </p:grpSpPr>
        <p:sp>
          <p:nvSpPr>
            <p:cNvPr id="7271" name="Oval 88"/>
            <p:cNvSpPr>
              <a:spLocks noChangeArrowheads="1"/>
            </p:cNvSpPr>
            <p:nvPr/>
          </p:nvSpPr>
          <p:spPr bwMode="auto">
            <a:xfrm>
              <a:off x="2203" y="2088"/>
              <a:ext cx="321" cy="226"/>
            </a:xfrm>
            <a:prstGeom prst="ellipse">
              <a:avLst/>
            </a:prstGeom>
            <a:solidFill>
              <a:srgbClr val="EAEAEA"/>
            </a:solidFill>
            <a:ln w="25400">
              <a:solidFill>
                <a:schemeClr val="tx1"/>
              </a:solidFill>
              <a:round/>
              <a:headEnd/>
              <a:tailEnd/>
            </a:ln>
          </p:spPr>
          <p:txBody>
            <a:bodyPr wrap="none" anchor="ctr"/>
            <a:lstStyle/>
            <a:p>
              <a:pPr algn="ctr"/>
              <a:r>
                <a:rPr lang="en-US" sz="1400">
                  <a:sym typeface="Symbol" pitchFamily="18" charset="2"/>
                </a:rPr>
                <a:t>1/  </a:t>
              </a:r>
            </a:p>
          </p:txBody>
        </p:sp>
        <p:sp>
          <p:nvSpPr>
            <p:cNvPr id="7272" name="Oval 89"/>
            <p:cNvSpPr>
              <a:spLocks noChangeArrowheads="1"/>
            </p:cNvSpPr>
            <p:nvPr/>
          </p:nvSpPr>
          <p:spPr bwMode="auto">
            <a:xfrm>
              <a:off x="2675" y="2088"/>
              <a:ext cx="321" cy="226"/>
            </a:xfrm>
            <a:prstGeom prst="ellipse">
              <a:avLst/>
            </a:prstGeom>
            <a:solidFill>
              <a:srgbClr val="EAEAEA"/>
            </a:solidFill>
            <a:ln w="25400">
              <a:solidFill>
                <a:schemeClr val="tx1"/>
              </a:solidFill>
              <a:round/>
              <a:headEnd/>
              <a:tailEnd/>
            </a:ln>
          </p:spPr>
          <p:txBody>
            <a:bodyPr wrap="none" anchor="ctr"/>
            <a:lstStyle/>
            <a:p>
              <a:pPr algn="ctr"/>
              <a:r>
                <a:rPr lang="en-US" sz="1400">
                  <a:sym typeface="Symbol" pitchFamily="18" charset="2"/>
                </a:rPr>
                <a:t>2/   </a:t>
              </a:r>
            </a:p>
          </p:txBody>
        </p:sp>
        <p:sp>
          <p:nvSpPr>
            <p:cNvPr id="7273" name="Oval 90"/>
            <p:cNvSpPr>
              <a:spLocks noChangeArrowheads="1"/>
            </p:cNvSpPr>
            <p:nvPr/>
          </p:nvSpPr>
          <p:spPr bwMode="auto">
            <a:xfrm>
              <a:off x="3111" y="2088"/>
              <a:ext cx="321" cy="226"/>
            </a:xfrm>
            <a:prstGeom prst="ellipse">
              <a:avLst/>
            </a:prstGeom>
            <a:noFill/>
            <a:ln w="25400">
              <a:solidFill>
                <a:schemeClr val="tx1"/>
              </a:solidFill>
              <a:round/>
              <a:headEnd/>
              <a:tailEnd/>
            </a:ln>
          </p:spPr>
          <p:txBody>
            <a:bodyPr wrap="none" anchor="ctr"/>
            <a:lstStyle/>
            <a:p>
              <a:pPr algn="ctr"/>
              <a:endParaRPr lang="en-US">
                <a:sym typeface="Symbol" pitchFamily="18" charset="2"/>
              </a:endParaRPr>
            </a:p>
          </p:txBody>
        </p:sp>
        <p:sp>
          <p:nvSpPr>
            <p:cNvPr id="7274" name="Oval 91"/>
            <p:cNvSpPr>
              <a:spLocks noChangeArrowheads="1"/>
            </p:cNvSpPr>
            <p:nvPr/>
          </p:nvSpPr>
          <p:spPr bwMode="auto">
            <a:xfrm>
              <a:off x="2203" y="2484"/>
              <a:ext cx="321" cy="226"/>
            </a:xfrm>
            <a:prstGeom prst="ellipse">
              <a:avLst/>
            </a:prstGeom>
            <a:solidFill>
              <a:srgbClr val="EAEAEA"/>
            </a:solidFill>
            <a:ln w="25400">
              <a:solidFill>
                <a:schemeClr val="tx1"/>
              </a:solidFill>
              <a:round/>
              <a:headEnd/>
              <a:tailEnd/>
            </a:ln>
          </p:spPr>
          <p:txBody>
            <a:bodyPr wrap="none" anchor="ctr"/>
            <a:lstStyle/>
            <a:p>
              <a:pPr algn="ctr"/>
              <a:r>
                <a:rPr lang="en-US" sz="1400">
                  <a:sym typeface="Symbol" pitchFamily="18" charset="2"/>
                </a:rPr>
                <a:t>4/  </a:t>
              </a:r>
            </a:p>
          </p:txBody>
        </p:sp>
        <p:sp>
          <p:nvSpPr>
            <p:cNvPr id="7275" name="Oval 92"/>
            <p:cNvSpPr>
              <a:spLocks noChangeArrowheads="1"/>
            </p:cNvSpPr>
            <p:nvPr/>
          </p:nvSpPr>
          <p:spPr bwMode="auto">
            <a:xfrm>
              <a:off x="2675" y="2484"/>
              <a:ext cx="321" cy="226"/>
            </a:xfrm>
            <a:prstGeom prst="ellipse">
              <a:avLst/>
            </a:prstGeom>
            <a:solidFill>
              <a:srgbClr val="EAEAEA"/>
            </a:solidFill>
            <a:ln w="25400">
              <a:solidFill>
                <a:schemeClr val="tx1"/>
              </a:solidFill>
              <a:round/>
              <a:headEnd/>
              <a:tailEnd/>
            </a:ln>
          </p:spPr>
          <p:txBody>
            <a:bodyPr wrap="none" anchor="ctr"/>
            <a:lstStyle/>
            <a:p>
              <a:pPr algn="ctr"/>
              <a:r>
                <a:rPr lang="en-US" sz="1400">
                  <a:sym typeface="Symbol" pitchFamily="18" charset="2"/>
                </a:rPr>
                <a:t>3/  </a:t>
              </a:r>
            </a:p>
          </p:txBody>
        </p:sp>
        <p:sp>
          <p:nvSpPr>
            <p:cNvPr id="7276" name="Oval 93"/>
            <p:cNvSpPr>
              <a:spLocks noChangeArrowheads="1"/>
            </p:cNvSpPr>
            <p:nvPr/>
          </p:nvSpPr>
          <p:spPr bwMode="auto">
            <a:xfrm>
              <a:off x="3111" y="2484"/>
              <a:ext cx="321" cy="226"/>
            </a:xfrm>
            <a:prstGeom prst="ellipse">
              <a:avLst/>
            </a:prstGeom>
            <a:noFill/>
            <a:ln w="25400">
              <a:solidFill>
                <a:schemeClr val="tx1"/>
              </a:solidFill>
              <a:round/>
              <a:headEnd/>
              <a:tailEnd/>
            </a:ln>
          </p:spPr>
          <p:txBody>
            <a:bodyPr wrap="none" anchor="ctr"/>
            <a:lstStyle/>
            <a:p>
              <a:pPr algn="ctr"/>
              <a:endParaRPr lang="en-US">
                <a:sym typeface="Symbol" pitchFamily="18" charset="2"/>
              </a:endParaRPr>
            </a:p>
          </p:txBody>
        </p:sp>
        <p:sp>
          <p:nvSpPr>
            <p:cNvPr id="7277" name="Text Box 94"/>
            <p:cNvSpPr txBox="1">
              <a:spLocks noChangeArrowheads="1"/>
            </p:cNvSpPr>
            <p:nvPr/>
          </p:nvSpPr>
          <p:spPr bwMode="auto">
            <a:xfrm>
              <a:off x="2228" y="1883"/>
              <a:ext cx="182" cy="231"/>
            </a:xfrm>
            <a:prstGeom prst="rect">
              <a:avLst/>
            </a:prstGeom>
            <a:noFill/>
            <a:ln w="9525">
              <a:noFill/>
              <a:miter lim="800000"/>
              <a:headEnd/>
              <a:tailEnd/>
            </a:ln>
          </p:spPr>
          <p:txBody>
            <a:bodyPr wrap="none">
              <a:spAutoFit/>
            </a:bodyPr>
            <a:lstStyle/>
            <a:p>
              <a:r>
                <a:rPr lang="en-US" i="1">
                  <a:latin typeface="Monotype Corsiva" pitchFamily="66" charset="0"/>
                </a:rPr>
                <a:t>u</a:t>
              </a:r>
            </a:p>
          </p:txBody>
        </p:sp>
        <p:sp>
          <p:nvSpPr>
            <p:cNvPr id="7278" name="Text Box 95"/>
            <p:cNvSpPr txBox="1">
              <a:spLocks noChangeArrowheads="1"/>
            </p:cNvSpPr>
            <p:nvPr/>
          </p:nvSpPr>
          <p:spPr bwMode="auto">
            <a:xfrm>
              <a:off x="2712" y="1890"/>
              <a:ext cx="179" cy="231"/>
            </a:xfrm>
            <a:prstGeom prst="rect">
              <a:avLst/>
            </a:prstGeom>
            <a:noFill/>
            <a:ln w="9525">
              <a:noFill/>
              <a:miter lim="800000"/>
              <a:headEnd/>
              <a:tailEnd/>
            </a:ln>
          </p:spPr>
          <p:txBody>
            <a:bodyPr wrap="none">
              <a:spAutoFit/>
            </a:bodyPr>
            <a:lstStyle/>
            <a:p>
              <a:r>
                <a:rPr lang="en-US" i="1">
                  <a:latin typeface="Monotype Corsiva" pitchFamily="66" charset="0"/>
                </a:rPr>
                <a:t>v</a:t>
              </a:r>
            </a:p>
          </p:txBody>
        </p:sp>
        <p:sp>
          <p:nvSpPr>
            <p:cNvPr id="7279" name="Text Box 96"/>
            <p:cNvSpPr txBox="1">
              <a:spLocks noChangeArrowheads="1"/>
            </p:cNvSpPr>
            <p:nvPr/>
          </p:nvSpPr>
          <p:spPr bwMode="auto">
            <a:xfrm>
              <a:off x="3121" y="1890"/>
              <a:ext cx="214" cy="231"/>
            </a:xfrm>
            <a:prstGeom prst="rect">
              <a:avLst/>
            </a:prstGeom>
            <a:noFill/>
            <a:ln w="9525">
              <a:noFill/>
              <a:miter lim="800000"/>
              <a:headEnd/>
              <a:tailEnd/>
            </a:ln>
          </p:spPr>
          <p:txBody>
            <a:bodyPr wrap="none">
              <a:spAutoFit/>
            </a:bodyPr>
            <a:lstStyle/>
            <a:p>
              <a:r>
                <a:rPr lang="en-US" i="1">
                  <a:latin typeface="Monotype Corsiva" pitchFamily="66" charset="0"/>
                </a:rPr>
                <a:t>w</a:t>
              </a:r>
            </a:p>
          </p:txBody>
        </p:sp>
        <p:sp>
          <p:nvSpPr>
            <p:cNvPr id="7280" name="Text Box 97"/>
            <p:cNvSpPr txBox="1">
              <a:spLocks noChangeArrowheads="1"/>
            </p:cNvSpPr>
            <p:nvPr/>
          </p:nvSpPr>
          <p:spPr bwMode="auto">
            <a:xfrm>
              <a:off x="2214" y="2680"/>
              <a:ext cx="176" cy="231"/>
            </a:xfrm>
            <a:prstGeom prst="rect">
              <a:avLst/>
            </a:prstGeom>
            <a:noFill/>
            <a:ln w="9525">
              <a:noFill/>
              <a:miter lim="800000"/>
              <a:headEnd/>
              <a:tailEnd/>
            </a:ln>
          </p:spPr>
          <p:txBody>
            <a:bodyPr wrap="none">
              <a:spAutoFit/>
            </a:bodyPr>
            <a:lstStyle/>
            <a:p>
              <a:r>
                <a:rPr lang="en-US" i="1">
                  <a:latin typeface="Monotype Corsiva" pitchFamily="66" charset="0"/>
                </a:rPr>
                <a:t>x</a:t>
              </a:r>
            </a:p>
          </p:txBody>
        </p:sp>
        <p:sp>
          <p:nvSpPr>
            <p:cNvPr id="7281" name="Text Box 98"/>
            <p:cNvSpPr txBox="1">
              <a:spLocks noChangeArrowheads="1"/>
            </p:cNvSpPr>
            <p:nvPr/>
          </p:nvSpPr>
          <p:spPr bwMode="auto">
            <a:xfrm>
              <a:off x="2693" y="2680"/>
              <a:ext cx="174" cy="231"/>
            </a:xfrm>
            <a:prstGeom prst="rect">
              <a:avLst/>
            </a:prstGeom>
            <a:noFill/>
            <a:ln w="9525">
              <a:noFill/>
              <a:miter lim="800000"/>
              <a:headEnd/>
              <a:tailEnd/>
            </a:ln>
          </p:spPr>
          <p:txBody>
            <a:bodyPr wrap="none">
              <a:spAutoFit/>
            </a:bodyPr>
            <a:lstStyle/>
            <a:p>
              <a:r>
                <a:rPr lang="en-US" i="1">
                  <a:latin typeface="Monotype Corsiva" pitchFamily="66" charset="0"/>
                </a:rPr>
                <a:t>y</a:t>
              </a:r>
            </a:p>
          </p:txBody>
        </p:sp>
        <p:sp>
          <p:nvSpPr>
            <p:cNvPr id="7282" name="Line 99"/>
            <p:cNvSpPr>
              <a:spLocks noChangeShapeType="1"/>
            </p:cNvSpPr>
            <p:nvPr/>
          </p:nvSpPr>
          <p:spPr bwMode="auto">
            <a:xfrm flipH="1">
              <a:off x="2353" y="2311"/>
              <a:ext cx="5" cy="186"/>
            </a:xfrm>
            <a:prstGeom prst="line">
              <a:avLst/>
            </a:prstGeom>
            <a:noFill/>
            <a:ln w="9525">
              <a:solidFill>
                <a:schemeClr val="tx1"/>
              </a:solidFill>
              <a:round/>
              <a:headEnd/>
              <a:tailEnd type="triangle" w="med" len="med"/>
            </a:ln>
          </p:spPr>
          <p:txBody>
            <a:bodyPr/>
            <a:lstStyle/>
            <a:p>
              <a:endParaRPr lang="en-US"/>
            </a:p>
          </p:txBody>
        </p:sp>
        <p:sp>
          <p:nvSpPr>
            <p:cNvPr id="7283" name="Line 100"/>
            <p:cNvSpPr>
              <a:spLocks noChangeShapeType="1"/>
            </p:cNvSpPr>
            <p:nvPr/>
          </p:nvSpPr>
          <p:spPr bwMode="auto">
            <a:xfrm flipH="1">
              <a:off x="2828" y="2316"/>
              <a:ext cx="5" cy="186"/>
            </a:xfrm>
            <a:prstGeom prst="line">
              <a:avLst/>
            </a:prstGeom>
            <a:noFill/>
            <a:ln w="38100">
              <a:solidFill>
                <a:srgbClr val="FF0000"/>
              </a:solidFill>
              <a:round/>
              <a:headEnd/>
              <a:tailEnd type="triangle" w="med" len="med"/>
            </a:ln>
          </p:spPr>
          <p:txBody>
            <a:bodyPr/>
            <a:lstStyle/>
            <a:p>
              <a:endParaRPr lang="en-US"/>
            </a:p>
          </p:txBody>
        </p:sp>
        <p:sp>
          <p:nvSpPr>
            <p:cNvPr id="7284" name="Line 101"/>
            <p:cNvSpPr>
              <a:spLocks noChangeShapeType="1"/>
            </p:cNvSpPr>
            <p:nvPr/>
          </p:nvSpPr>
          <p:spPr bwMode="auto">
            <a:xfrm flipH="1">
              <a:off x="3278" y="2311"/>
              <a:ext cx="5" cy="186"/>
            </a:xfrm>
            <a:prstGeom prst="line">
              <a:avLst/>
            </a:prstGeom>
            <a:noFill/>
            <a:ln w="9525">
              <a:solidFill>
                <a:schemeClr val="tx1"/>
              </a:solidFill>
              <a:round/>
              <a:headEnd/>
              <a:tailEnd type="triangle" w="med" len="med"/>
            </a:ln>
          </p:spPr>
          <p:txBody>
            <a:bodyPr/>
            <a:lstStyle/>
            <a:p>
              <a:endParaRPr lang="en-US"/>
            </a:p>
          </p:txBody>
        </p:sp>
        <p:sp>
          <p:nvSpPr>
            <p:cNvPr id="7285" name="Line 102"/>
            <p:cNvSpPr>
              <a:spLocks noChangeShapeType="1"/>
            </p:cNvSpPr>
            <p:nvPr/>
          </p:nvSpPr>
          <p:spPr bwMode="auto">
            <a:xfrm>
              <a:off x="2536" y="2198"/>
              <a:ext cx="135" cy="0"/>
            </a:xfrm>
            <a:prstGeom prst="line">
              <a:avLst/>
            </a:prstGeom>
            <a:noFill/>
            <a:ln w="38100">
              <a:solidFill>
                <a:srgbClr val="FF0000"/>
              </a:solidFill>
              <a:round/>
              <a:headEnd/>
              <a:tailEnd type="triangle" w="med" len="med"/>
            </a:ln>
          </p:spPr>
          <p:txBody>
            <a:bodyPr/>
            <a:lstStyle/>
            <a:p>
              <a:endParaRPr lang="en-US" dirty="0"/>
            </a:p>
          </p:txBody>
        </p:sp>
        <p:sp>
          <p:nvSpPr>
            <p:cNvPr id="7286" name="Line 103"/>
            <p:cNvSpPr>
              <a:spLocks noChangeShapeType="1"/>
            </p:cNvSpPr>
            <p:nvPr/>
          </p:nvSpPr>
          <p:spPr bwMode="auto">
            <a:xfrm>
              <a:off x="2535" y="2605"/>
              <a:ext cx="135" cy="0"/>
            </a:xfrm>
            <a:prstGeom prst="line">
              <a:avLst/>
            </a:prstGeom>
            <a:noFill/>
            <a:ln w="38100">
              <a:solidFill>
                <a:srgbClr val="FF0000"/>
              </a:solidFill>
              <a:round/>
              <a:headEnd type="triangle" w="med" len="med"/>
              <a:tailEnd/>
            </a:ln>
          </p:spPr>
          <p:txBody>
            <a:bodyPr/>
            <a:lstStyle/>
            <a:p>
              <a:endParaRPr lang="en-US"/>
            </a:p>
          </p:txBody>
        </p:sp>
        <p:sp>
          <p:nvSpPr>
            <p:cNvPr id="7287" name="Line 104"/>
            <p:cNvSpPr>
              <a:spLocks noChangeShapeType="1"/>
            </p:cNvSpPr>
            <p:nvPr/>
          </p:nvSpPr>
          <p:spPr bwMode="auto">
            <a:xfrm flipV="1">
              <a:off x="2923" y="2283"/>
              <a:ext cx="220" cy="225"/>
            </a:xfrm>
            <a:prstGeom prst="line">
              <a:avLst/>
            </a:prstGeom>
            <a:noFill/>
            <a:ln w="9525">
              <a:solidFill>
                <a:schemeClr val="tx1"/>
              </a:solidFill>
              <a:round/>
              <a:headEnd type="triangle" w="med" len="med"/>
              <a:tailEnd/>
            </a:ln>
          </p:spPr>
          <p:txBody>
            <a:bodyPr/>
            <a:lstStyle/>
            <a:p>
              <a:endParaRPr lang="en-US"/>
            </a:p>
          </p:txBody>
        </p:sp>
        <p:sp>
          <p:nvSpPr>
            <p:cNvPr id="7288" name="Text Box 105"/>
            <p:cNvSpPr txBox="1">
              <a:spLocks noChangeArrowheads="1"/>
            </p:cNvSpPr>
            <p:nvPr/>
          </p:nvSpPr>
          <p:spPr bwMode="auto">
            <a:xfrm>
              <a:off x="3132" y="2680"/>
              <a:ext cx="179" cy="231"/>
            </a:xfrm>
            <a:prstGeom prst="rect">
              <a:avLst/>
            </a:prstGeom>
            <a:noFill/>
            <a:ln w="9525">
              <a:noFill/>
              <a:miter lim="800000"/>
              <a:headEnd/>
              <a:tailEnd/>
            </a:ln>
          </p:spPr>
          <p:txBody>
            <a:bodyPr wrap="none">
              <a:spAutoFit/>
            </a:bodyPr>
            <a:lstStyle/>
            <a:p>
              <a:r>
                <a:rPr lang="en-US" i="1">
                  <a:latin typeface="Monotype Corsiva" pitchFamily="66" charset="0"/>
                </a:rPr>
                <a:t>z</a:t>
              </a:r>
            </a:p>
          </p:txBody>
        </p:sp>
        <p:sp>
          <p:nvSpPr>
            <p:cNvPr id="7289" name="Line 106"/>
            <p:cNvSpPr>
              <a:spLocks noChangeShapeType="1"/>
            </p:cNvSpPr>
            <p:nvPr/>
          </p:nvSpPr>
          <p:spPr bwMode="auto">
            <a:xfrm flipV="1">
              <a:off x="2497" y="2296"/>
              <a:ext cx="226" cy="226"/>
            </a:xfrm>
            <a:prstGeom prst="line">
              <a:avLst/>
            </a:prstGeom>
            <a:noFill/>
            <a:ln w="9525">
              <a:solidFill>
                <a:schemeClr val="tx1"/>
              </a:solidFill>
              <a:prstDash val="dash"/>
              <a:round/>
              <a:headEnd/>
              <a:tailEnd type="triangle" w="med" len="med"/>
            </a:ln>
          </p:spPr>
          <p:txBody>
            <a:bodyPr/>
            <a:lstStyle/>
            <a:p>
              <a:endParaRPr lang="en-US"/>
            </a:p>
          </p:txBody>
        </p:sp>
        <p:sp>
          <p:nvSpPr>
            <p:cNvPr id="7290" name="Freeform 107"/>
            <p:cNvSpPr>
              <a:spLocks/>
            </p:cNvSpPr>
            <p:nvPr/>
          </p:nvSpPr>
          <p:spPr bwMode="auto">
            <a:xfrm>
              <a:off x="3387" y="2448"/>
              <a:ext cx="177" cy="276"/>
            </a:xfrm>
            <a:custGeom>
              <a:avLst/>
              <a:gdLst>
                <a:gd name="T0" fmla="*/ 0 w 177"/>
                <a:gd name="T1" fmla="*/ 226 h 276"/>
                <a:gd name="T2" fmla="*/ 107 w 177"/>
                <a:gd name="T3" fmla="*/ 271 h 276"/>
                <a:gd name="T4" fmla="*/ 169 w 177"/>
                <a:gd name="T5" fmla="*/ 198 h 276"/>
                <a:gd name="T6" fmla="*/ 158 w 177"/>
                <a:gd name="T7" fmla="*/ 68 h 276"/>
                <a:gd name="T8" fmla="*/ 62 w 177"/>
                <a:gd name="T9" fmla="*/ 0 h 276"/>
                <a:gd name="T10" fmla="*/ 11 w 177"/>
                <a:gd name="T11" fmla="*/ 68 h 276"/>
                <a:gd name="T12" fmla="*/ 0 60000 65536"/>
                <a:gd name="T13" fmla="*/ 0 60000 65536"/>
                <a:gd name="T14" fmla="*/ 0 60000 65536"/>
                <a:gd name="T15" fmla="*/ 0 60000 65536"/>
                <a:gd name="T16" fmla="*/ 0 60000 65536"/>
                <a:gd name="T17" fmla="*/ 0 60000 65536"/>
                <a:gd name="T18" fmla="*/ 0 w 177"/>
                <a:gd name="T19" fmla="*/ 0 h 276"/>
                <a:gd name="T20" fmla="*/ 177 w 177"/>
                <a:gd name="T21" fmla="*/ 276 h 276"/>
              </a:gdLst>
              <a:ahLst/>
              <a:cxnLst>
                <a:cxn ang="T12">
                  <a:pos x="T0" y="T1"/>
                </a:cxn>
                <a:cxn ang="T13">
                  <a:pos x="T2" y="T3"/>
                </a:cxn>
                <a:cxn ang="T14">
                  <a:pos x="T4" y="T5"/>
                </a:cxn>
                <a:cxn ang="T15">
                  <a:pos x="T6" y="T7"/>
                </a:cxn>
                <a:cxn ang="T16">
                  <a:pos x="T8" y="T9"/>
                </a:cxn>
                <a:cxn ang="T17">
                  <a:pos x="T10" y="T11"/>
                </a:cxn>
              </a:cxnLst>
              <a:rect l="T18" t="T19" r="T20" b="T21"/>
              <a:pathLst>
                <a:path w="177" h="276">
                  <a:moveTo>
                    <a:pt x="0" y="226"/>
                  </a:moveTo>
                  <a:cubicBezTo>
                    <a:pt x="39" y="251"/>
                    <a:pt x="79" y="276"/>
                    <a:pt x="107" y="271"/>
                  </a:cubicBezTo>
                  <a:cubicBezTo>
                    <a:pt x="135" y="266"/>
                    <a:pt x="161" y="232"/>
                    <a:pt x="169" y="198"/>
                  </a:cubicBezTo>
                  <a:cubicBezTo>
                    <a:pt x="177" y="164"/>
                    <a:pt x="176" y="101"/>
                    <a:pt x="158" y="68"/>
                  </a:cubicBezTo>
                  <a:cubicBezTo>
                    <a:pt x="140" y="35"/>
                    <a:pt x="86" y="0"/>
                    <a:pt x="62" y="0"/>
                  </a:cubicBezTo>
                  <a:cubicBezTo>
                    <a:pt x="38" y="0"/>
                    <a:pt x="24" y="34"/>
                    <a:pt x="11" y="68"/>
                  </a:cubicBezTo>
                </a:path>
              </a:pathLst>
            </a:custGeom>
            <a:noFill/>
            <a:ln w="9525">
              <a:solidFill>
                <a:schemeClr val="tx1"/>
              </a:solidFill>
              <a:round/>
              <a:headEnd/>
              <a:tailEnd type="triangle" w="med" len="med"/>
            </a:ln>
          </p:spPr>
          <p:txBody>
            <a:bodyPr/>
            <a:lstStyle/>
            <a:p>
              <a:endParaRPr lang="en-US"/>
            </a:p>
          </p:txBody>
        </p:sp>
        <p:sp>
          <p:nvSpPr>
            <p:cNvPr id="7291" name="Text Box 108"/>
            <p:cNvSpPr txBox="1">
              <a:spLocks noChangeArrowheads="1"/>
            </p:cNvSpPr>
            <p:nvPr/>
          </p:nvSpPr>
          <p:spPr bwMode="auto">
            <a:xfrm>
              <a:off x="2467" y="2283"/>
              <a:ext cx="185" cy="194"/>
            </a:xfrm>
            <a:prstGeom prst="rect">
              <a:avLst/>
            </a:prstGeom>
            <a:noFill/>
            <a:ln w="9525">
              <a:noFill/>
              <a:miter lim="800000"/>
              <a:headEnd/>
              <a:tailEnd/>
            </a:ln>
          </p:spPr>
          <p:txBody>
            <a:bodyPr wrap="none">
              <a:spAutoFit/>
            </a:bodyPr>
            <a:lstStyle/>
            <a:p>
              <a:r>
                <a:rPr lang="en-US" sz="1400"/>
                <a:t>B</a:t>
              </a:r>
            </a:p>
          </p:txBody>
        </p:sp>
      </p:grpSp>
      <p:grpSp>
        <p:nvGrpSpPr>
          <p:cNvPr id="7" name="Group 109"/>
          <p:cNvGrpSpPr>
            <a:grpSpLocks/>
          </p:cNvGrpSpPr>
          <p:nvPr/>
        </p:nvGrpSpPr>
        <p:grpSpPr bwMode="auto">
          <a:xfrm>
            <a:off x="6548438" y="2547938"/>
            <a:ext cx="2160587" cy="1631950"/>
            <a:chOff x="4125" y="1883"/>
            <a:chExt cx="1361" cy="1028"/>
          </a:xfrm>
        </p:grpSpPr>
        <p:grpSp>
          <p:nvGrpSpPr>
            <p:cNvPr id="8" name="Group 110"/>
            <p:cNvGrpSpPr>
              <a:grpSpLocks/>
            </p:cNvGrpSpPr>
            <p:nvPr/>
          </p:nvGrpSpPr>
          <p:grpSpPr bwMode="auto">
            <a:xfrm>
              <a:off x="4125" y="1883"/>
              <a:ext cx="1361" cy="1028"/>
              <a:chOff x="2327" y="908"/>
              <a:chExt cx="1361" cy="1028"/>
            </a:xfrm>
          </p:grpSpPr>
          <p:sp>
            <p:nvSpPr>
              <p:cNvPr id="7251" name="Oval 111"/>
              <p:cNvSpPr>
                <a:spLocks noChangeArrowheads="1"/>
              </p:cNvSpPr>
              <p:nvPr/>
            </p:nvSpPr>
            <p:spPr bwMode="auto">
              <a:xfrm>
                <a:off x="2327" y="1113"/>
                <a:ext cx="321" cy="226"/>
              </a:xfrm>
              <a:prstGeom prst="ellipse">
                <a:avLst/>
              </a:prstGeom>
              <a:solidFill>
                <a:srgbClr val="EAEAEA"/>
              </a:solidFill>
              <a:ln w="25400">
                <a:solidFill>
                  <a:schemeClr val="tx1"/>
                </a:solidFill>
                <a:round/>
                <a:headEnd/>
                <a:tailEnd/>
              </a:ln>
            </p:spPr>
            <p:txBody>
              <a:bodyPr wrap="none" anchor="ctr"/>
              <a:lstStyle/>
              <a:p>
                <a:pPr algn="ctr"/>
                <a:r>
                  <a:rPr lang="en-US" sz="1400">
                    <a:sym typeface="Symbol" pitchFamily="18" charset="2"/>
                  </a:rPr>
                  <a:t>1/  </a:t>
                </a:r>
              </a:p>
            </p:txBody>
          </p:sp>
          <p:sp>
            <p:nvSpPr>
              <p:cNvPr id="7252" name="Oval 112"/>
              <p:cNvSpPr>
                <a:spLocks noChangeArrowheads="1"/>
              </p:cNvSpPr>
              <p:nvPr/>
            </p:nvSpPr>
            <p:spPr bwMode="auto">
              <a:xfrm>
                <a:off x="2799" y="1113"/>
                <a:ext cx="321" cy="226"/>
              </a:xfrm>
              <a:prstGeom prst="ellipse">
                <a:avLst/>
              </a:prstGeom>
              <a:solidFill>
                <a:srgbClr val="EAEAEA"/>
              </a:solidFill>
              <a:ln w="25400">
                <a:solidFill>
                  <a:schemeClr val="tx1"/>
                </a:solidFill>
                <a:round/>
                <a:headEnd/>
                <a:tailEnd/>
              </a:ln>
            </p:spPr>
            <p:txBody>
              <a:bodyPr wrap="none" anchor="ctr"/>
              <a:lstStyle/>
              <a:p>
                <a:pPr algn="ctr"/>
                <a:r>
                  <a:rPr lang="en-US" sz="1400">
                    <a:sym typeface="Symbol" pitchFamily="18" charset="2"/>
                  </a:rPr>
                  <a:t>2/   </a:t>
                </a:r>
              </a:p>
            </p:txBody>
          </p:sp>
          <p:sp>
            <p:nvSpPr>
              <p:cNvPr id="7253" name="Oval 113"/>
              <p:cNvSpPr>
                <a:spLocks noChangeArrowheads="1"/>
              </p:cNvSpPr>
              <p:nvPr/>
            </p:nvSpPr>
            <p:spPr bwMode="auto">
              <a:xfrm>
                <a:off x="3235" y="1113"/>
                <a:ext cx="321" cy="226"/>
              </a:xfrm>
              <a:prstGeom prst="ellipse">
                <a:avLst/>
              </a:prstGeom>
              <a:noFill/>
              <a:ln w="25400">
                <a:solidFill>
                  <a:schemeClr val="tx1"/>
                </a:solidFill>
                <a:round/>
                <a:headEnd/>
                <a:tailEnd/>
              </a:ln>
            </p:spPr>
            <p:txBody>
              <a:bodyPr wrap="none" anchor="ctr"/>
              <a:lstStyle/>
              <a:p>
                <a:pPr algn="ctr"/>
                <a:endParaRPr lang="en-US">
                  <a:sym typeface="Symbol" pitchFamily="18" charset="2"/>
                </a:endParaRPr>
              </a:p>
            </p:txBody>
          </p:sp>
          <p:sp>
            <p:nvSpPr>
              <p:cNvPr id="7254" name="Oval 114"/>
              <p:cNvSpPr>
                <a:spLocks noChangeArrowheads="1"/>
              </p:cNvSpPr>
              <p:nvPr/>
            </p:nvSpPr>
            <p:spPr bwMode="auto">
              <a:xfrm>
                <a:off x="2327" y="1509"/>
                <a:ext cx="321" cy="226"/>
              </a:xfrm>
              <a:prstGeom prst="ellipse">
                <a:avLst/>
              </a:prstGeom>
              <a:solidFill>
                <a:srgbClr val="808080"/>
              </a:solidFill>
              <a:ln w="25400">
                <a:solidFill>
                  <a:schemeClr val="tx1"/>
                </a:solidFill>
                <a:round/>
                <a:headEnd/>
                <a:tailEnd/>
              </a:ln>
            </p:spPr>
            <p:txBody>
              <a:bodyPr wrap="none" anchor="ctr"/>
              <a:lstStyle/>
              <a:p>
                <a:pPr algn="ctr"/>
                <a:r>
                  <a:rPr lang="en-US" sz="1400">
                    <a:sym typeface="Symbol" pitchFamily="18" charset="2"/>
                  </a:rPr>
                  <a:t>4/5</a:t>
                </a:r>
              </a:p>
            </p:txBody>
          </p:sp>
          <p:sp>
            <p:nvSpPr>
              <p:cNvPr id="7255" name="Oval 115"/>
              <p:cNvSpPr>
                <a:spLocks noChangeArrowheads="1"/>
              </p:cNvSpPr>
              <p:nvPr/>
            </p:nvSpPr>
            <p:spPr bwMode="auto">
              <a:xfrm>
                <a:off x="2799" y="1509"/>
                <a:ext cx="321" cy="226"/>
              </a:xfrm>
              <a:prstGeom prst="ellipse">
                <a:avLst/>
              </a:prstGeom>
              <a:solidFill>
                <a:srgbClr val="EAEAEA"/>
              </a:solidFill>
              <a:ln w="25400">
                <a:solidFill>
                  <a:schemeClr val="tx1"/>
                </a:solidFill>
                <a:round/>
                <a:headEnd/>
                <a:tailEnd/>
              </a:ln>
            </p:spPr>
            <p:txBody>
              <a:bodyPr wrap="none" anchor="ctr"/>
              <a:lstStyle/>
              <a:p>
                <a:pPr algn="ctr"/>
                <a:r>
                  <a:rPr lang="en-US" sz="1400">
                    <a:sym typeface="Symbol" pitchFamily="18" charset="2"/>
                  </a:rPr>
                  <a:t>3/  </a:t>
                </a:r>
              </a:p>
            </p:txBody>
          </p:sp>
          <p:sp>
            <p:nvSpPr>
              <p:cNvPr id="7256" name="Oval 116"/>
              <p:cNvSpPr>
                <a:spLocks noChangeArrowheads="1"/>
              </p:cNvSpPr>
              <p:nvPr/>
            </p:nvSpPr>
            <p:spPr bwMode="auto">
              <a:xfrm>
                <a:off x="3235" y="1509"/>
                <a:ext cx="321" cy="226"/>
              </a:xfrm>
              <a:prstGeom prst="ellipse">
                <a:avLst/>
              </a:prstGeom>
              <a:noFill/>
              <a:ln w="25400">
                <a:solidFill>
                  <a:schemeClr val="tx1"/>
                </a:solidFill>
                <a:round/>
                <a:headEnd/>
                <a:tailEnd/>
              </a:ln>
            </p:spPr>
            <p:txBody>
              <a:bodyPr wrap="none" anchor="ctr"/>
              <a:lstStyle/>
              <a:p>
                <a:pPr algn="ctr"/>
                <a:endParaRPr lang="en-US">
                  <a:sym typeface="Symbol" pitchFamily="18" charset="2"/>
                </a:endParaRPr>
              </a:p>
            </p:txBody>
          </p:sp>
          <p:sp>
            <p:nvSpPr>
              <p:cNvPr id="7257" name="Text Box 117"/>
              <p:cNvSpPr txBox="1">
                <a:spLocks noChangeArrowheads="1"/>
              </p:cNvSpPr>
              <p:nvPr/>
            </p:nvSpPr>
            <p:spPr bwMode="auto">
              <a:xfrm>
                <a:off x="2352" y="908"/>
                <a:ext cx="182" cy="231"/>
              </a:xfrm>
              <a:prstGeom prst="rect">
                <a:avLst/>
              </a:prstGeom>
              <a:noFill/>
              <a:ln w="9525">
                <a:noFill/>
                <a:miter lim="800000"/>
                <a:headEnd/>
                <a:tailEnd/>
              </a:ln>
            </p:spPr>
            <p:txBody>
              <a:bodyPr wrap="none">
                <a:spAutoFit/>
              </a:bodyPr>
              <a:lstStyle/>
              <a:p>
                <a:r>
                  <a:rPr lang="en-US" i="1">
                    <a:latin typeface="Monotype Corsiva" pitchFamily="66" charset="0"/>
                  </a:rPr>
                  <a:t>u</a:t>
                </a:r>
              </a:p>
            </p:txBody>
          </p:sp>
          <p:sp>
            <p:nvSpPr>
              <p:cNvPr id="7258" name="Text Box 118"/>
              <p:cNvSpPr txBox="1">
                <a:spLocks noChangeArrowheads="1"/>
              </p:cNvSpPr>
              <p:nvPr/>
            </p:nvSpPr>
            <p:spPr bwMode="auto">
              <a:xfrm>
                <a:off x="2836" y="915"/>
                <a:ext cx="179" cy="231"/>
              </a:xfrm>
              <a:prstGeom prst="rect">
                <a:avLst/>
              </a:prstGeom>
              <a:noFill/>
              <a:ln w="9525">
                <a:noFill/>
                <a:miter lim="800000"/>
                <a:headEnd/>
                <a:tailEnd/>
              </a:ln>
            </p:spPr>
            <p:txBody>
              <a:bodyPr wrap="none">
                <a:spAutoFit/>
              </a:bodyPr>
              <a:lstStyle/>
              <a:p>
                <a:r>
                  <a:rPr lang="en-US" i="1">
                    <a:latin typeface="Monotype Corsiva" pitchFamily="66" charset="0"/>
                  </a:rPr>
                  <a:t>v</a:t>
                </a:r>
              </a:p>
            </p:txBody>
          </p:sp>
          <p:sp>
            <p:nvSpPr>
              <p:cNvPr id="7259" name="Text Box 119"/>
              <p:cNvSpPr txBox="1">
                <a:spLocks noChangeArrowheads="1"/>
              </p:cNvSpPr>
              <p:nvPr/>
            </p:nvSpPr>
            <p:spPr bwMode="auto">
              <a:xfrm>
                <a:off x="3245" y="915"/>
                <a:ext cx="214" cy="231"/>
              </a:xfrm>
              <a:prstGeom prst="rect">
                <a:avLst/>
              </a:prstGeom>
              <a:noFill/>
              <a:ln w="9525">
                <a:noFill/>
                <a:miter lim="800000"/>
                <a:headEnd/>
                <a:tailEnd/>
              </a:ln>
            </p:spPr>
            <p:txBody>
              <a:bodyPr wrap="none">
                <a:spAutoFit/>
              </a:bodyPr>
              <a:lstStyle/>
              <a:p>
                <a:r>
                  <a:rPr lang="en-US" i="1">
                    <a:latin typeface="Monotype Corsiva" pitchFamily="66" charset="0"/>
                  </a:rPr>
                  <a:t>w</a:t>
                </a:r>
              </a:p>
            </p:txBody>
          </p:sp>
          <p:sp>
            <p:nvSpPr>
              <p:cNvPr id="7260" name="Text Box 120"/>
              <p:cNvSpPr txBox="1">
                <a:spLocks noChangeArrowheads="1"/>
              </p:cNvSpPr>
              <p:nvPr/>
            </p:nvSpPr>
            <p:spPr bwMode="auto">
              <a:xfrm>
                <a:off x="2338" y="1705"/>
                <a:ext cx="176" cy="231"/>
              </a:xfrm>
              <a:prstGeom prst="rect">
                <a:avLst/>
              </a:prstGeom>
              <a:noFill/>
              <a:ln w="9525">
                <a:noFill/>
                <a:miter lim="800000"/>
                <a:headEnd/>
                <a:tailEnd/>
              </a:ln>
            </p:spPr>
            <p:txBody>
              <a:bodyPr wrap="none">
                <a:spAutoFit/>
              </a:bodyPr>
              <a:lstStyle/>
              <a:p>
                <a:r>
                  <a:rPr lang="en-US" i="1">
                    <a:latin typeface="Monotype Corsiva" pitchFamily="66" charset="0"/>
                  </a:rPr>
                  <a:t>x</a:t>
                </a:r>
              </a:p>
            </p:txBody>
          </p:sp>
          <p:sp>
            <p:nvSpPr>
              <p:cNvPr id="7261" name="Text Box 121"/>
              <p:cNvSpPr txBox="1">
                <a:spLocks noChangeArrowheads="1"/>
              </p:cNvSpPr>
              <p:nvPr/>
            </p:nvSpPr>
            <p:spPr bwMode="auto">
              <a:xfrm>
                <a:off x="2817" y="1705"/>
                <a:ext cx="174" cy="231"/>
              </a:xfrm>
              <a:prstGeom prst="rect">
                <a:avLst/>
              </a:prstGeom>
              <a:noFill/>
              <a:ln w="9525">
                <a:noFill/>
                <a:miter lim="800000"/>
                <a:headEnd/>
                <a:tailEnd/>
              </a:ln>
            </p:spPr>
            <p:txBody>
              <a:bodyPr wrap="none">
                <a:spAutoFit/>
              </a:bodyPr>
              <a:lstStyle/>
              <a:p>
                <a:r>
                  <a:rPr lang="en-US" i="1">
                    <a:latin typeface="Monotype Corsiva" pitchFamily="66" charset="0"/>
                  </a:rPr>
                  <a:t>y</a:t>
                </a:r>
              </a:p>
            </p:txBody>
          </p:sp>
          <p:sp>
            <p:nvSpPr>
              <p:cNvPr id="7262" name="Line 122"/>
              <p:cNvSpPr>
                <a:spLocks noChangeShapeType="1"/>
              </p:cNvSpPr>
              <p:nvPr/>
            </p:nvSpPr>
            <p:spPr bwMode="auto">
              <a:xfrm flipH="1">
                <a:off x="2477" y="1336"/>
                <a:ext cx="5" cy="186"/>
              </a:xfrm>
              <a:prstGeom prst="line">
                <a:avLst/>
              </a:prstGeom>
              <a:noFill/>
              <a:ln w="9525">
                <a:solidFill>
                  <a:schemeClr val="tx1"/>
                </a:solidFill>
                <a:round/>
                <a:headEnd/>
                <a:tailEnd type="triangle" w="med" len="med"/>
              </a:ln>
            </p:spPr>
            <p:txBody>
              <a:bodyPr/>
              <a:lstStyle/>
              <a:p>
                <a:endParaRPr lang="en-US"/>
              </a:p>
            </p:txBody>
          </p:sp>
          <p:sp>
            <p:nvSpPr>
              <p:cNvPr id="7263" name="Line 123"/>
              <p:cNvSpPr>
                <a:spLocks noChangeShapeType="1"/>
              </p:cNvSpPr>
              <p:nvPr/>
            </p:nvSpPr>
            <p:spPr bwMode="auto">
              <a:xfrm flipH="1">
                <a:off x="2952" y="1341"/>
                <a:ext cx="5" cy="186"/>
              </a:xfrm>
              <a:prstGeom prst="line">
                <a:avLst/>
              </a:prstGeom>
              <a:noFill/>
              <a:ln w="38100">
                <a:solidFill>
                  <a:srgbClr val="FF0000"/>
                </a:solidFill>
                <a:round/>
                <a:headEnd/>
                <a:tailEnd type="triangle" w="med" len="med"/>
              </a:ln>
            </p:spPr>
            <p:txBody>
              <a:bodyPr/>
              <a:lstStyle/>
              <a:p>
                <a:endParaRPr lang="en-US"/>
              </a:p>
            </p:txBody>
          </p:sp>
          <p:sp>
            <p:nvSpPr>
              <p:cNvPr id="7264" name="Line 124"/>
              <p:cNvSpPr>
                <a:spLocks noChangeShapeType="1"/>
              </p:cNvSpPr>
              <p:nvPr/>
            </p:nvSpPr>
            <p:spPr bwMode="auto">
              <a:xfrm flipH="1">
                <a:off x="3402" y="1336"/>
                <a:ext cx="5" cy="186"/>
              </a:xfrm>
              <a:prstGeom prst="line">
                <a:avLst/>
              </a:prstGeom>
              <a:noFill/>
              <a:ln w="9525">
                <a:solidFill>
                  <a:schemeClr val="tx1"/>
                </a:solidFill>
                <a:round/>
                <a:headEnd/>
                <a:tailEnd type="triangle" w="med" len="med"/>
              </a:ln>
            </p:spPr>
            <p:txBody>
              <a:bodyPr/>
              <a:lstStyle/>
              <a:p>
                <a:endParaRPr lang="en-US"/>
              </a:p>
            </p:txBody>
          </p:sp>
          <p:sp>
            <p:nvSpPr>
              <p:cNvPr id="7265" name="Line 125"/>
              <p:cNvSpPr>
                <a:spLocks noChangeShapeType="1"/>
              </p:cNvSpPr>
              <p:nvPr/>
            </p:nvSpPr>
            <p:spPr bwMode="auto">
              <a:xfrm>
                <a:off x="2660" y="1223"/>
                <a:ext cx="135" cy="0"/>
              </a:xfrm>
              <a:prstGeom prst="line">
                <a:avLst/>
              </a:prstGeom>
              <a:noFill/>
              <a:ln w="38100">
                <a:solidFill>
                  <a:srgbClr val="FF0000"/>
                </a:solidFill>
                <a:round/>
                <a:headEnd/>
                <a:tailEnd type="triangle" w="med" len="med"/>
              </a:ln>
            </p:spPr>
            <p:txBody>
              <a:bodyPr/>
              <a:lstStyle/>
              <a:p>
                <a:endParaRPr lang="en-US" dirty="0"/>
              </a:p>
            </p:txBody>
          </p:sp>
          <p:sp>
            <p:nvSpPr>
              <p:cNvPr id="7266" name="Line 126"/>
              <p:cNvSpPr>
                <a:spLocks noChangeShapeType="1"/>
              </p:cNvSpPr>
              <p:nvPr/>
            </p:nvSpPr>
            <p:spPr bwMode="auto">
              <a:xfrm>
                <a:off x="2659" y="1630"/>
                <a:ext cx="135" cy="0"/>
              </a:xfrm>
              <a:prstGeom prst="line">
                <a:avLst/>
              </a:prstGeom>
              <a:noFill/>
              <a:ln w="38100">
                <a:solidFill>
                  <a:srgbClr val="FF0000"/>
                </a:solidFill>
                <a:round/>
                <a:headEnd type="triangle" w="med" len="med"/>
                <a:tailEnd/>
              </a:ln>
            </p:spPr>
            <p:txBody>
              <a:bodyPr/>
              <a:lstStyle/>
              <a:p>
                <a:endParaRPr lang="en-US" dirty="0"/>
              </a:p>
            </p:txBody>
          </p:sp>
          <p:sp>
            <p:nvSpPr>
              <p:cNvPr id="7267" name="Line 127"/>
              <p:cNvSpPr>
                <a:spLocks noChangeShapeType="1"/>
              </p:cNvSpPr>
              <p:nvPr/>
            </p:nvSpPr>
            <p:spPr bwMode="auto">
              <a:xfrm flipV="1">
                <a:off x="3047" y="1308"/>
                <a:ext cx="220" cy="225"/>
              </a:xfrm>
              <a:prstGeom prst="line">
                <a:avLst/>
              </a:prstGeom>
              <a:noFill/>
              <a:ln w="9525">
                <a:solidFill>
                  <a:schemeClr val="tx1"/>
                </a:solidFill>
                <a:round/>
                <a:headEnd type="triangle" w="med" len="med"/>
                <a:tailEnd/>
              </a:ln>
            </p:spPr>
            <p:txBody>
              <a:bodyPr/>
              <a:lstStyle/>
              <a:p>
                <a:endParaRPr lang="en-US"/>
              </a:p>
            </p:txBody>
          </p:sp>
          <p:sp>
            <p:nvSpPr>
              <p:cNvPr id="7268" name="Text Box 128"/>
              <p:cNvSpPr txBox="1">
                <a:spLocks noChangeArrowheads="1"/>
              </p:cNvSpPr>
              <p:nvPr/>
            </p:nvSpPr>
            <p:spPr bwMode="auto">
              <a:xfrm>
                <a:off x="3256" y="1705"/>
                <a:ext cx="179" cy="231"/>
              </a:xfrm>
              <a:prstGeom prst="rect">
                <a:avLst/>
              </a:prstGeom>
              <a:noFill/>
              <a:ln w="9525">
                <a:noFill/>
                <a:miter lim="800000"/>
                <a:headEnd/>
                <a:tailEnd/>
              </a:ln>
            </p:spPr>
            <p:txBody>
              <a:bodyPr wrap="none">
                <a:spAutoFit/>
              </a:bodyPr>
              <a:lstStyle/>
              <a:p>
                <a:r>
                  <a:rPr lang="en-US" i="1">
                    <a:latin typeface="Monotype Corsiva" pitchFamily="66" charset="0"/>
                  </a:rPr>
                  <a:t>z</a:t>
                </a:r>
              </a:p>
            </p:txBody>
          </p:sp>
          <p:sp>
            <p:nvSpPr>
              <p:cNvPr id="7269" name="Line 129"/>
              <p:cNvSpPr>
                <a:spLocks noChangeShapeType="1"/>
              </p:cNvSpPr>
              <p:nvPr/>
            </p:nvSpPr>
            <p:spPr bwMode="auto">
              <a:xfrm flipV="1">
                <a:off x="2621" y="1321"/>
                <a:ext cx="226" cy="226"/>
              </a:xfrm>
              <a:prstGeom prst="line">
                <a:avLst/>
              </a:prstGeom>
              <a:noFill/>
              <a:ln w="9525">
                <a:solidFill>
                  <a:schemeClr val="tx1"/>
                </a:solidFill>
                <a:prstDash val="dash"/>
                <a:round/>
                <a:headEnd/>
                <a:tailEnd type="triangle" w="med" len="med"/>
              </a:ln>
            </p:spPr>
            <p:txBody>
              <a:bodyPr/>
              <a:lstStyle/>
              <a:p>
                <a:endParaRPr lang="en-US"/>
              </a:p>
            </p:txBody>
          </p:sp>
          <p:sp>
            <p:nvSpPr>
              <p:cNvPr id="7270" name="Freeform 130"/>
              <p:cNvSpPr>
                <a:spLocks/>
              </p:cNvSpPr>
              <p:nvPr/>
            </p:nvSpPr>
            <p:spPr bwMode="auto">
              <a:xfrm>
                <a:off x="3511" y="1473"/>
                <a:ext cx="177" cy="276"/>
              </a:xfrm>
              <a:custGeom>
                <a:avLst/>
                <a:gdLst>
                  <a:gd name="T0" fmla="*/ 0 w 177"/>
                  <a:gd name="T1" fmla="*/ 226 h 276"/>
                  <a:gd name="T2" fmla="*/ 107 w 177"/>
                  <a:gd name="T3" fmla="*/ 271 h 276"/>
                  <a:gd name="T4" fmla="*/ 169 w 177"/>
                  <a:gd name="T5" fmla="*/ 198 h 276"/>
                  <a:gd name="T6" fmla="*/ 158 w 177"/>
                  <a:gd name="T7" fmla="*/ 68 h 276"/>
                  <a:gd name="T8" fmla="*/ 62 w 177"/>
                  <a:gd name="T9" fmla="*/ 0 h 276"/>
                  <a:gd name="T10" fmla="*/ 11 w 177"/>
                  <a:gd name="T11" fmla="*/ 68 h 276"/>
                  <a:gd name="T12" fmla="*/ 0 60000 65536"/>
                  <a:gd name="T13" fmla="*/ 0 60000 65536"/>
                  <a:gd name="T14" fmla="*/ 0 60000 65536"/>
                  <a:gd name="T15" fmla="*/ 0 60000 65536"/>
                  <a:gd name="T16" fmla="*/ 0 60000 65536"/>
                  <a:gd name="T17" fmla="*/ 0 60000 65536"/>
                  <a:gd name="T18" fmla="*/ 0 w 177"/>
                  <a:gd name="T19" fmla="*/ 0 h 276"/>
                  <a:gd name="T20" fmla="*/ 177 w 177"/>
                  <a:gd name="T21" fmla="*/ 276 h 276"/>
                </a:gdLst>
                <a:ahLst/>
                <a:cxnLst>
                  <a:cxn ang="T12">
                    <a:pos x="T0" y="T1"/>
                  </a:cxn>
                  <a:cxn ang="T13">
                    <a:pos x="T2" y="T3"/>
                  </a:cxn>
                  <a:cxn ang="T14">
                    <a:pos x="T4" y="T5"/>
                  </a:cxn>
                  <a:cxn ang="T15">
                    <a:pos x="T6" y="T7"/>
                  </a:cxn>
                  <a:cxn ang="T16">
                    <a:pos x="T8" y="T9"/>
                  </a:cxn>
                  <a:cxn ang="T17">
                    <a:pos x="T10" y="T11"/>
                  </a:cxn>
                </a:cxnLst>
                <a:rect l="T18" t="T19" r="T20" b="T21"/>
                <a:pathLst>
                  <a:path w="177" h="276">
                    <a:moveTo>
                      <a:pt x="0" y="226"/>
                    </a:moveTo>
                    <a:cubicBezTo>
                      <a:pt x="39" y="251"/>
                      <a:pt x="79" y="276"/>
                      <a:pt x="107" y="271"/>
                    </a:cubicBezTo>
                    <a:cubicBezTo>
                      <a:pt x="135" y="266"/>
                      <a:pt x="161" y="232"/>
                      <a:pt x="169" y="198"/>
                    </a:cubicBezTo>
                    <a:cubicBezTo>
                      <a:pt x="177" y="164"/>
                      <a:pt x="176" y="101"/>
                      <a:pt x="158" y="68"/>
                    </a:cubicBezTo>
                    <a:cubicBezTo>
                      <a:pt x="140" y="35"/>
                      <a:pt x="86" y="0"/>
                      <a:pt x="62" y="0"/>
                    </a:cubicBezTo>
                    <a:cubicBezTo>
                      <a:pt x="38" y="0"/>
                      <a:pt x="24" y="34"/>
                      <a:pt x="11" y="68"/>
                    </a:cubicBezTo>
                  </a:path>
                </a:pathLst>
              </a:custGeom>
              <a:noFill/>
              <a:ln w="9525">
                <a:solidFill>
                  <a:schemeClr val="tx1"/>
                </a:solidFill>
                <a:round/>
                <a:headEnd/>
                <a:tailEnd type="triangle" w="med" len="med"/>
              </a:ln>
            </p:spPr>
            <p:txBody>
              <a:bodyPr/>
              <a:lstStyle/>
              <a:p>
                <a:endParaRPr lang="en-US"/>
              </a:p>
            </p:txBody>
          </p:sp>
        </p:grpSp>
        <p:sp>
          <p:nvSpPr>
            <p:cNvPr id="7250" name="Text Box 131"/>
            <p:cNvSpPr txBox="1">
              <a:spLocks noChangeArrowheads="1"/>
            </p:cNvSpPr>
            <p:nvPr/>
          </p:nvSpPr>
          <p:spPr bwMode="auto">
            <a:xfrm>
              <a:off x="4389" y="2283"/>
              <a:ext cx="185" cy="194"/>
            </a:xfrm>
            <a:prstGeom prst="rect">
              <a:avLst/>
            </a:prstGeom>
            <a:noFill/>
            <a:ln w="9525">
              <a:noFill/>
              <a:miter lim="800000"/>
              <a:headEnd/>
              <a:tailEnd/>
            </a:ln>
          </p:spPr>
          <p:txBody>
            <a:bodyPr wrap="none">
              <a:spAutoFit/>
            </a:bodyPr>
            <a:lstStyle/>
            <a:p>
              <a:r>
                <a:rPr lang="en-US" sz="1400"/>
                <a:t>B</a:t>
              </a:r>
            </a:p>
          </p:txBody>
        </p:sp>
      </p:grpSp>
      <p:grpSp>
        <p:nvGrpSpPr>
          <p:cNvPr id="9" name="Group 132"/>
          <p:cNvGrpSpPr>
            <a:grpSpLocks/>
          </p:cNvGrpSpPr>
          <p:nvPr/>
        </p:nvGrpSpPr>
        <p:grpSpPr bwMode="auto">
          <a:xfrm>
            <a:off x="447675" y="4311650"/>
            <a:ext cx="2160588" cy="1631950"/>
            <a:chOff x="2444" y="2015"/>
            <a:chExt cx="1361" cy="1028"/>
          </a:xfrm>
        </p:grpSpPr>
        <p:grpSp>
          <p:nvGrpSpPr>
            <p:cNvPr id="10" name="Group 133"/>
            <p:cNvGrpSpPr>
              <a:grpSpLocks/>
            </p:cNvGrpSpPr>
            <p:nvPr/>
          </p:nvGrpSpPr>
          <p:grpSpPr bwMode="auto">
            <a:xfrm>
              <a:off x="2444" y="2015"/>
              <a:ext cx="1361" cy="1028"/>
              <a:chOff x="2327" y="908"/>
              <a:chExt cx="1361" cy="1028"/>
            </a:xfrm>
          </p:grpSpPr>
          <p:sp>
            <p:nvSpPr>
              <p:cNvPr id="7229" name="Oval 134"/>
              <p:cNvSpPr>
                <a:spLocks noChangeArrowheads="1"/>
              </p:cNvSpPr>
              <p:nvPr/>
            </p:nvSpPr>
            <p:spPr bwMode="auto">
              <a:xfrm>
                <a:off x="2327" y="1113"/>
                <a:ext cx="321" cy="226"/>
              </a:xfrm>
              <a:prstGeom prst="ellipse">
                <a:avLst/>
              </a:prstGeom>
              <a:solidFill>
                <a:srgbClr val="EAEAEA"/>
              </a:solidFill>
              <a:ln w="25400">
                <a:solidFill>
                  <a:schemeClr val="tx1"/>
                </a:solidFill>
                <a:round/>
                <a:headEnd/>
                <a:tailEnd/>
              </a:ln>
            </p:spPr>
            <p:txBody>
              <a:bodyPr wrap="none" anchor="ctr"/>
              <a:lstStyle/>
              <a:p>
                <a:pPr algn="ctr"/>
                <a:r>
                  <a:rPr lang="en-US" sz="1400">
                    <a:sym typeface="Symbol" pitchFamily="18" charset="2"/>
                  </a:rPr>
                  <a:t>1/  </a:t>
                </a:r>
              </a:p>
            </p:txBody>
          </p:sp>
          <p:sp>
            <p:nvSpPr>
              <p:cNvPr id="7230" name="Oval 135"/>
              <p:cNvSpPr>
                <a:spLocks noChangeArrowheads="1"/>
              </p:cNvSpPr>
              <p:nvPr/>
            </p:nvSpPr>
            <p:spPr bwMode="auto">
              <a:xfrm>
                <a:off x="2799" y="1113"/>
                <a:ext cx="321" cy="226"/>
              </a:xfrm>
              <a:prstGeom prst="ellipse">
                <a:avLst/>
              </a:prstGeom>
              <a:solidFill>
                <a:srgbClr val="EAEAEA"/>
              </a:solidFill>
              <a:ln w="25400">
                <a:solidFill>
                  <a:schemeClr val="tx1"/>
                </a:solidFill>
                <a:round/>
                <a:headEnd/>
                <a:tailEnd/>
              </a:ln>
            </p:spPr>
            <p:txBody>
              <a:bodyPr wrap="none" anchor="ctr"/>
              <a:lstStyle/>
              <a:p>
                <a:pPr algn="ctr"/>
                <a:r>
                  <a:rPr lang="en-US" sz="1400">
                    <a:sym typeface="Symbol" pitchFamily="18" charset="2"/>
                  </a:rPr>
                  <a:t>2/   </a:t>
                </a:r>
              </a:p>
            </p:txBody>
          </p:sp>
          <p:sp>
            <p:nvSpPr>
              <p:cNvPr id="7231" name="Oval 136"/>
              <p:cNvSpPr>
                <a:spLocks noChangeArrowheads="1"/>
              </p:cNvSpPr>
              <p:nvPr/>
            </p:nvSpPr>
            <p:spPr bwMode="auto">
              <a:xfrm>
                <a:off x="3235" y="1113"/>
                <a:ext cx="321" cy="226"/>
              </a:xfrm>
              <a:prstGeom prst="ellipse">
                <a:avLst/>
              </a:prstGeom>
              <a:noFill/>
              <a:ln w="25400">
                <a:solidFill>
                  <a:schemeClr val="tx1"/>
                </a:solidFill>
                <a:round/>
                <a:headEnd/>
                <a:tailEnd/>
              </a:ln>
            </p:spPr>
            <p:txBody>
              <a:bodyPr wrap="none" anchor="ctr"/>
              <a:lstStyle/>
              <a:p>
                <a:pPr algn="ctr"/>
                <a:endParaRPr lang="en-US">
                  <a:sym typeface="Symbol" pitchFamily="18" charset="2"/>
                </a:endParaRPr>
              </a:p>
            </p:txBody>
          </p:sp>
          <p:sp>
            <p:nvSpPr>
              <p:cNvPr id="7232" name="Oval 137"/>
              <p:cNvSpPr>
                <a:spLocks noChangeArrowheads="1"/>
              </p:cNvSpPr>
              <p:nvPr/>
            </p:nvSpPr>
            <p:spPr bwMode="auto">
              <a:xfrm>
                <a:off x="2327" y="1509"/>
                <a:ext cx="321" cy="226"/>
              </a:xfrm>
              <a:prstGeom prst="ellipse">
                <a:avLst/>
              </a:prstGeom>
              <a:solidFill>
                <a:srgbClr val="808080"/>
              </a:solidFill>
              <a:ln w="25400">
                <a:solidFill>
                  <a:schemeClr val="tx1"/>
                </a:solidFill>
                <a:round/>
                <a:headEnd/>
                <a:tailEnd/>
              </a:ln>
            </p:spPr>
            <p:txBody>
              <a:bodyPr wrap="none" anchor="ctr"/>
              <a:lstStyle/>
              <a:p>
                <a:pPr algn="ctr"/>
                <a:r>
                  <a:rPr lang="en-US" sz="1400">
                    <a:sym typeface="Symbol" pitchFamily="18" charset="2"/>
                  </a:rPr>
                  <a:t>4/5</a:t>
                </a:r>
              </a:p>
            </p:txBody>
          </p:sp>
          <p:sp>
            <p:nvSpPr>
              <p:cNvPr id="7233" name="Oval 138"/>
              <p:cNvSpPr>
                <a:spLocks noChangeArrowheads="1"/>
              </p:cNvSpPr>
              <p:nvPr/>
            </p:nvSpPr>
            <p:spPr bwMode="auto">
              <a:xfrm>
                <a:off x="2799" y="1509"/>
                <a:ext cx="321" cy="226"/>
              </a:xfrm>
              <a:prstGeom prst="ellipse">
                <a:avLst/>
              </a:prstGeom>
              <a:solidFill>
                <a:srgbClr val="808080"/>
              </a:solidFill>
              <a:ln w="25400">
                <a:solidFill>
                  <a:schemeClr val="tx1"/>
                </a:solidFill>
                <a:round/>
                <a:headEnd/>
                <a:tailEnd/>
              </a:ln>
            </p:spPr>
            <p:txBody>
              <a:bodyPr wrap="none" anchor="ctr"/>
              <a:lstStyle/>
              <a:p>
                <a:pPr algn="ctr"/>
                <a:r>
                  <a:rPr lang="en-US" sz="1400">
                    <a:sym typeface="Symbol" pitchFamily="18" charset="2"/>
                  </a:rPr>
                  <a:t>3/6</a:t>
                </a:r>
              </a:p>
            </p:txBody>
          </p:sp>
          <p:sp>
            <p:nvSpPr>
              <p:cNvPr id="7234" name="Oval 139"/>
              <p:cNvSpPr>
                <a:spLocks noChangeArrowheads="1"/>
              </p:cNvSpPr>
              <p:nvPr/>
            </p:nvSpPr>
            <p:spPr bwMode="auto">
              <a:xfrm>
                <a:off x="3235" y="1509"/>
                <a:ext cx="321" cy="226"/>
              </a:xfrm>
              <a:prstGeom prst="ellipse">
                <a:avLst/>
              </a:prstGeom>
              <a:noFill/>
              <a:ln w="25400">
                <a:solidFill>
                  <a:schemeClr val="tx1"/>
                </a:solidFill>
                <a:round/>
                <a:headEnd/>
                <a:tailEnd/>
              </a:ln>
            </p:spPr>
            <p:txBody>
              <a:bodyPr wrap="none" anchor="ctr"/>
              <a:lstStyle/>
              <a:p>
                <a:pPr algn="ctr"/>
                <a:endParaRPr lang="en-US">
                  <a:sym typeface="Symbol" pitchFamily="18" charset="2"/>
                </a:endParaRPr>
              </a:p>
            </p:txBody>
          </p:sp>
          <p:sp>
            <p:nvSpPr>
              <p:cNvPr id="7235" name="Text Box 140"/>
              <p:cNvSpPr txBox="1">
                <a:spLocks noChangeArrowheads="1"/>
              </p:cNvSpPr>
              <p:nvPr/>
            </p:nvSpPr>
            <p:spPr bwMode="auto">
              <a:xfrm>
                <a:off x="2352" y="908"/>
                <a:ext cx="182" cy="231"/>
              </a:xfrm>
              <a:prstGeom prst="rect">
                <a:avLst/>
              </a:prstGeom>
              <a:noFill/>
              <a:ln w="9525">
                <a:noFill/>
                <a:miter lim="800000"/>
                <a:headEnd/>
                <a:tailEnd/>
              </a:ln>
            </p:spPr>
            <p:txBody>
              <a:bodyPr wrap="none">
                <a:spAutoFit/>
              </a:bodyPr>
              <a:lstStyle/>
              <a:p>
                <a:r>
                  <a:rPr lang="en-US" i="1">
                    <a:latin typeface="Monotype Corsiva" pitchFamily="66" charset="0"/>
                  </a:rPr>
                  <a:t>u</a:t>
                </a:r>
              </a:p>
            </p:txBody>
          </p:sp>
          <p:sp>
            <p:nvSpPr>
              <p:cNvPr id="7236" name="Text Box 141"/>
              <p:cNvSpPr txBox="1">
                <a:spLocks noChangeArrowheads="1"/>
              </p:cNvSpPr>
              <p:nvPr/>
            </p:nvSpPr>
            <p:spPr bwMode="auto">
              <a:xfrm>
                <a:off x="2836" y="915"/>
                <a:ext cx="179" cy="231"/>
              </a:xfrm>
              <a:prstGeom prst="rect">
                <a:avLst/>
              </a:prstGeom>
              <a:noFill/>
              <a:ln w="9525">
                <a:noFill/>
                <a:miter lim="800000"/>
                <a:headEnd/>
                <a:tailEnd/>
              </a:ln>
            </p:spPr>
            <p:txBody>
              <a:bodyPr wrap="none">
                <a:spAutoFit/>
              </a:bodyPr>
              <a:lstStyle/>
              <a:p>
                <a:r>
                  <a:rPr lang="en-US" i="1">
                    <a:latin typeface="Monotype Corsiva" pitchFamily="66" charset="0"/>
                  </a:rPr>
                  <a:t>v</a:t>
                </a:r>
              </a:p>
            </p:txBody>
          </p:sp>
          <p:sp>
            <p:nvSpPr>
              <p:cNvPr id="7237" name="Text Box 142"/>
              <p:cNvSpPr txBox="1">
                <a:spLocks noChangeArrowheads="1"/>
              </p:cNvSpPr>
              <p:nvPr/>
            </p:nvSpPr>
            <p:spPr bwMode="auto">
              <a:xfrm>
                <a:off x="3245" y="915"/>
                <a:ext cx="214" cy="231"/>
              </a:xfrm>
              <a:prstGeom prst="rect">
                <a:avLst/>
              </a:prstGeom>
              <a:noFill/>
              <a:ln w="9525">
                <a:noFill/>
                <a:miter lim="800000"/>
                <a:headEnd/>
                <a:tailEnd/>
              </a:ln>
            </p:spPr>
            <p:txBody>
              <a:bodyPr wrap="none">
                <a:spAutoFit/>
              </a:bodyPr>
              <a:lstStyle/>
              <a:p>
                <a:r>
                  <a:rPr lang="en-US" i="1">
                    <a:latin typeface="Monotype Corsiva" pitchFamily="66" charset="0"/>
                  </a:rPr>
                  <a:t>w</a:t>
                </a:r>
              </a:p>
            </p:txBody>
          </p:sp>
          <p:sp>
            <p:nvSpPr>
              <p:cNvPr id="7238" name="Text Box 143"/>
              <p:cNvSpPr txBox="1">
                <a:spLocks noChangeArrowheads="1"/>
              </p:cNvSpPr>
              <p:nvPr/>
            </p:nvSpPr>
            <p:spPr bwMode="auto">
              <a:xfrm>
                <a:off x="2338" y="1705"/>
                <a:ext cx="176" cy="231"/>
              </a:xfrm>
              <a:prstGeom prst="rect">
                <a:avLst/>
              </a:prstGeom>
              <a:noFill/>
              <a:ln w="9525">
                <a:noFill/>
                <a:miter lim="800000"/>
                <a:headEnd/>
                <a:tailEnd/>
              </a:ln>
            </p:spPr>
            <p:txBody>
              <a:bodyPr wrap="none">
                <a:spAutoFit/>
              </a:bodyPr>
              <a:lstStyle/>
              <a:p>
                <a:r>
                  <a:rPr lang="en-US" i="1">
                    <a:latin typeface="Monotype Corsiva" pitchFamily="66" charset="0"/>
                  </a:rPr>
                  <a:t>x</a:t>
                </a:r>
              </a:p>
            </p:txBody>
          </p:sp>
          <p:sp>
            <p:nvSpPr>
              <p:cNvPr id="7239" name="Text Box 144"/>
              <p:cNvSpPr txBox="1">
                <a:spLocks noChangeArrowheads="1"/>
              </p:cNvSpPr>
              <p:nvPr/>
            </p:nvSpPr>
            <p:spPr bwMode="auto">
              <a:xfrm>
                <a:off x="2817" y="1705"/>
                <a:ext cx="174" cy="231"/>
              </a:xfrm>
              <a:prstGeom prst="rect">
                <a:avLst/>
              </a:prstGeom>
              <a:noFill/>
              <a:ln w="9525">
                <a:noFill/>
                <a:miter lim="800000"/>
                <a:headEnd/>
                <a:tailEnd/>
              </a:ln>
            </p:spPr>
            <p:txBody>
              <a:bodyPr wrap="none">
                <a:spAutoFit/>
              </a:bodyPr>
              <a:lstStyle/>
              <a:p>
                <a:r>
                  <a:rPr lang="en-US" i="1">
                    <a:latin typeface="Monotype Corsiva" pitchFamily="66" charset="0"/>
                  </a:rPr>
                  <a:t>y</a:t>
                </a:r>
              </a:p>
            </p:txBody>
          </p:sp>
          <p:sp>
            <p:nvSpPr>
              <p:cNvPr id="7240" name="Line 145"/>
              <p:cNvSpPr>
                <a:spLocks noChangeShapeType="1"/>
              </p:cNvSpPr>
              <p:nvPr/>
            </p:nvSpPr>
            <p:spPr bwMode="auto">
              <a:xfrm flipH="1">
                <a:off x="2477" y="1336"/>
                <a:ext cx="5" cy="186"/>
              </a:xfrm>
              <a:prstGeom prst="line">
                <a:avLst/>
              </a:prstGeom>
              <a:noFill/>
              <a:ln w="9525">
                <a:solidFill>
                  <a:schemeClr val="tx1"/>
                </a:solidFill>
                <a:round/>
                <a:headEnd/>
                <a:tailEnd type="triangle" w="med" len="med"/>
              </a:ln>
            </p:spPr>
            <p:txBody>
              <a:bodyPr/>
              <a:lstStyle/>
              <a:p>
                <a:endParaRPr lang="en-US"/>
              </a:p>
            </p:txBody>
          </p:sp>
          <p:sp>
            <p:nvSpPr>
              <p:cNvPr id="7241" name="Line 146"/>
              <p:cNvSpPr>
                <a:spLocks noChangeShapeType="1"/>
              </p:cNvSpPr>
              <p:nvPr/>
            </p:nvSpPr>
            <p:spPr bwMode="auto">
              <a:xfrm flipH="1">
                <a:off x="2952" y="1341"/>
                <a:ext cx="5" cy="186"/>
              </a:xfrm>
              <a:prstGeom prst="line">
                <a:avLst/>
              </a:prstGeom>
              <a:noFill/>
              <a:ln w="38100">
                <a:solidFill>
                  <a:srgbClr val="FF0000"/>
                </a:solidFill>
                <a:round/>
                <a:headEnd/>
                <a:tailEnd type="triangle" w="med" len="med"/>
              </a:ln>
            </p:spPr>
            <p:txBody>
              <a:bodyPr/>
              <a:lstStyle/>
              <a:p>
                <a:endParaRPr lang="en-US" dirty="0"/>
              </a:p>
            </p:txBody>
          </p:sp>
          <p:sp>
            <p:nvSpPr>
              <p:cNvPr id="7242" name="Line 147"/>
              <p:cNvSpPr>
                <a:spLocks noChangeShapeType="1"/>
              </p:cNvSpPr>
              <p:nvPr/>
            </p:nvSpPr>
            <p:spPr bwMode="auto">
              <a:xfrm flipH="1">
                <a:off x="3402" y="1336"/>
                <a:ext cx="5" cy="186"/>
              </a:xfrm>
              <a:prstGeom prst="line">
                <a:avLst/>
              </a:prstGeom>
              <a:noFill/>
              <a:ln w="9525">
                <a:solidFill>
                  <a:schemeClr val="tx1"/>
                </a:solidFill>
                <a:round/>
                <a:headEnd/>
                <a:tailEnd type="triangle" w="med" len="med"/>
              </a:ln>
            </p:spPr>
            <p:txBody>
              <a:bodyPr/>
              <a:lstStyle/>
              <a:p>
                <a:endParaRPr lang="en-US"/>
              </a:p>
            </p:txBody>
          </p:sp>
          <p:sp>
            <p:nvSpPr>
              <p:cNvPr id="7243" name="Line 148"/>
              <p:cNvSpPr>
                <a:spLocks noChangeShapeType="1"/>
              </p:cNvSpPr>
              <p:nvPr/>
            </p:nvSpPr>
            <p:spPr bwMode="auto">
              <a:xfrm>
                <a:off x="2660" y="1223"/>
                <a:ext cx="135" cy="0"/>
              </a:xfrm>
              <a:prstGeom prst="line">
                <a:avLst/>
              </a:prstGeom>
              <a:noFill/>
              <a:ln w="38100">
                <a:solidFill>
                  <a:srgbClr val="FF0000"/>
                </a:solidFill>
                <a:round/>
                <a:headEnd/>
                <a:tailEnd type="triangle" w="med" len="med"/>
              </a:ln>
            </p:spPr>
            <p:txBody>
              <a:bodyPr/>
              <a:lstStyle/>
              <a:p>
                <a:endParaRPr lang="en-US"/>
              </a:p>
            </p:txBody>
          </p:sp>
          <p:sp>
            <p:nvSpPr>
              <p:cNvPr id="7244" name="Line 149"/>
              <p:cNvSpPr>
                <a:spLocks noChangeShapeType="1"/>
              </p:cNvSpPr>
              <p:nvPr/>
            </p:nvSpPr>
            <p:spPr bwMode="auto">
              <a:xfrm>
                <a:off x="2659" y="1630"/>
                <a:ext cx="135" cy="0"/>
              </a:xfrm>
              <a:prstGeom prst="line">
                <a:avLst/>
              </a:prstGeom>
              <a:noFill/>
              <a:ln w="38100">
                <a:solidFill>
                  <a:srgbClr val="FF0000"/>
                </a:solidFill>
                <a:round/>
                <a:headEnd type="triangle" w="med" len="med"/>
                <a:tailEnd/>
              </a:ln>
            </p:spPr>
            <p:txBody>
              <a:bodyPr/>
              <a:lstStyle/>
              <a:p>
                <a:endParaRPr lang="en-US"/>
              </a:p>
            </p:txBody>
          </p:sp>
          <p:sp>
            <p:nvSpPr>
              <p:cNvPr id="7245" name="Line 150"/>
              <p:cNvSpPr>
                <a:spLocks noChangeShapeType="1"/>
              </p:cNvSpPr>
              <p:nvPr/>
            </p:nvSpPr>
            <p:spPr bwMode="auto">
              <a:xfrm flipV="1">
                <a:off x="3047" y="1308"/>
                <a:ext cx="220" cy="225"/>
              </a:xfrm>
              <a:prstGeom prst="line">
                <a:avLst/>
              </a:prstGeom>
              <a:noFill/>
              <a:ln w="9525">
                <a:solidFill>
                  <a:schemeClr val="tx1"/>
                </a:solidFill>
                <a:round/>
                <a:headEnd type="triangle" w="med" len="med"/>
                <a:tailEnd/>
              </a:ln>
            </p:spPr>
            <p:txBody>
              <a:bodyPr/>
              <a:lstStyle/>
              <a:p>
                <a:endParaRPr lang="en-US"/>
              </a:p>
            </p:txBody>
          </p:sp>
          <p:sp>
            <p:nvSpPr>
              <p:cNvPr id="7246" name="Text Box 151"/>
              <p:cNvSpPr txBox="1">
                <a:spLocks noChangeArrowheads="1"/>
              </p:cNvSpPr>
              <p:nvPr/>
            </p:nvSpPr>
            <p:spPr bwMode="auto">
              <a:xfrm>
                <a:off x="3256" y="1705"/>
                <a:ext cx="179" cy="231"/>
              </a:xfrm>
              <a:prstGeom prst="rect">
                <a:avLst/>
              </a:prstGeom>
              <a:noFill/>
              <a:ln w="9525">
                <a:noFill/>
                <a:miter lim="800000"/>
                <a:headEnd/>
                <a:tailEnd/>
              </a:ln>
            </p:spPr>
            <p:txBody>
              <a:bodyPr wrap="none">
                <a:spAutoFit/>
              </a:bodyPr>
              <a:lstStyle/>
              <a:p>
                <a:r>
                  <a:rPr lang="en-US" i="1">
                    <a:latin typeface="Monotype Corsiva" pitchFamily="66" charset="0"/>
                  </a:rPr>
                  <a:t>z</a:t>
                </a:r>
              </a:p>
            </p:txBody>
          </p:sp>
          <p:sp>
            <p:nvSpPr>
              <p:cNvPr id="7247" name="Line 152"/>
              <p:cNvSpPr>
                <a:spLocks noChangeShapeType="1"/>
              </p:cNvSpPr>
              <p:nvPr/>
            </p:nvSpPr>
            <p:spPr bwMode="auto">
              <a:xfrm flipV="1">
                <a:off x="2621" y="1321"/>
                <a:ext cx="226" cy="226"/>
              </a:xfrm>
              <a:prstGeom prst="line">
                <a:avLst/>
              </a:prstGeom>
              <a:noFill/>
              <a:ln w="9525">
                <a:solidFill>
                  <a:schemeClr val="tx1"/>
                </a:solidFill>
                <a:prstDash val="dash"/>
                <a:round/>
                <a:headEnd/>
                <a:tailEnd type="triangle" w="med" len="med"/>
              </a:ln>
            </p:spPr>
            <p:txBody>
              <a:bodyPr/>
              <a:lstStyle/>
              <a:p>
                <a:endParaRPr lang="en-US"/>
              </a:p>
            </p:txBody>
          </p:sp>
          <p:sp>
            <p:nvSpPr>
              <p:cNvPr id="7248" name="Freeform 153"/>
              <p:cNvSpPr>
                <a:spLocks/>
              </p:cNvSpPr>
              <p:nvPr/>
            </p:nvSpPr>
            <p:spPr bwMode="auto">
              <a:xfrm>
                <a:off x="3511" y="1473"/>
                <a:ext cx="177" cy="276"/>
              </a:xfrm>
              <a:custGeom>
                <a:avLst/>
                <a:gdLst>
                  <a:gd name="T0" fmla="*/ 0 w 177"/>
                  <a:gd name="T1" fmla="*/ 226 h 276"/>
                  <a:gd name="T2" fmla="*/ 107 w 177"/>
                  <a:gd name="T3" fmla="*/ 271 h 276"/>
                  <a:gd name="T4" fmla="*/ 169 w 177"/>
                  <a:gd name="T5" fmla="*/ 198 h 276"/>
                  <a:gd name="T6" fmla="*/ 158 w 177"/>
                  <a:gd name="T7" fmla="*/ 68 h 276"/>
                  <a:gd name="T8" fmla="*/ 62 w 177"/>
                  <a:gd name="T9" fmla="*/ 0 h 276"/>
                  <a:gd name="T10" fmla="*/ 11 w 177"/>
                  <a:gd name="T11" fmla="*/ 68 h 276"/>
                  <a:gd name="T12" fmla="*/ 0 60000 65536"/>
                  <a:gd name="T13" fmla="*/ 0 60000 65536"/>
                  <a:gd name="T14" fmla="*/ 0 60000 65536"/>
                  <a:gd name="T15" fmla="*/ 0 60000 65536"/>
                  <a:gd name="T16" fmla="*/ 0 60000 65536"/>
                  <a:gd name="T17" fmla="*/ 0 60000 65536"/>
                  <a:gd name="T18" fmla="*/ 0 w 177"/>
                  <a:gd name="T19" fmla="*/ 0 h 276"/>
                  <a:gd name="T20" fmla="*/ 177 w 177"/>
                  <a:gd name="T21" fmla="*/ 276 h 276"/>
                </a:gdLst>
                <a:ahLst/>
                <a:cxnLst>
                  <a:cxn ang="T12">
                    <a:pos x="T0" y="T1"/>
                  </a:cxn>
                  <a:cxn ang="T13">
                    <a:pos x="T2" y="T3"/>
                  </a:cxn>
                  <a:cxn ang="T14">
                    <a:pos x="T4" y="T5"/>
                  </a:cxn>
                  <a:cxn ang="T15">
                    <a:pos x="T6" y="T7"/>
                  </a:cxn>
                  <a:cxn ang="T16">
                    <a:pos x="T8" y="T9"/>
                  </a:cxn>
                  <a:cxn ang="T17">
                    <a:pos x="T10" y="T11"/>
                  </a:cxn>
                </a:cxnLst>
                <a:rect l="T18" t="T19" r="T20" b="T21"/>
                <a:pathLst>
                  <a:path w="177" h="276">
                    <a:moveTo>
                      <a:pt x="0" y="226"/>
                    </a:moveTo>
                    <a:cubicBezTo>
                      <a:pt x="39" y="251"/>
                      <a:pt x="79" y="276"/>
                      <a:pt x="107" y="271"/>
                    </a:cubicBezTo>
                    <a:cubicBezTo>
                      <a:pt x="135" y="266"/>
                      <a:pt x="161" y="232"/>
                      <a:pt x="169" y="198"/>
                    </a:cubicBezTo>
                    <a:cubicBezTo>
                      <a:pt x="177" y="164"/>
                      <a:pt x="176" y="101"/>
                      <a:pt x="158" y="68"/>
                    </a:cubicBezTo>
                    <a:cubicBezTo>
                      <a:pt x="140" y="35"/>
                      <a:pt x="86" y="0"/>
                      <a:pt x="62" y="0"/>
                    </a:cubicBezTo>
                    <a:cubicBezTo>
                      <a:pt x="38" y="0"/>
                      <a:pt x="24" y="34"/>
                      <a:pt x="11" y="68"/>
                    </a:cubicBezTo>
                  </a:path>
                </a:pathLst>
              </a:custGeom>
              <a:noFill/>
              <a:ln w="9525">
                <a:solidFill>
                  <a:schemeClr val="tx1"/>
                </a:solidFill>
                <a:round/>
                <a:headEnd/>
                <a:tailEnd type="triangle" w="med" len="med"/>
              </a:ln>
            </p:spPr>
            <p:txBody>
              <a:bodyPr/>
              <a:lstStyle/>
              <a:p>
                <a:endParaRPr lang="en-US"/>
              </a:p>
            </p:txBody>
          </p:sp>
        </p:grpSp>
        <p:sp>
          <p:nvSpPr>
            <p:cNvPr id="7228" name="Text Box 154"/>
            <p:cNvSpPr txBox="1">
              <a:spLocks noChangeArrowheads="1"/>
            </p:cNvSpPr>
            <p:nvPr/>
          </p:nvSpPr>
          <p:spPr bwMode="auto">
            <a:xfrm>
              <a:off x="2708" y="2415"/>
              <a:ext cx="185" cy="194"/>
            </a:xfrm>
            <a:prstGeom prst="rect">
              <a:avLst/>
            </a:prstGeom>
            <a:noFill/>
            <a:ln w="9525">
              <a:noFill/>
              <a:miter lim="800000"/>
              <a:headEnd/>
              <a:tailEnd/>
            </a:ln>
          </p:spPr>
          <p:txBody>
            <a:bodyPr wrap="none">
              <a:spAutoFit/>
            </a:bodyPr>
            <a:lstStyle/>
            <a:p>
              <a:r>
                <a:rPr lang="en-US" sz="1400"/>
                <a:t>B</a:t>
              </a:r>
            </a:p>
          </p:txBody>
        </p:sp>
      </p:grpSp>
      <p:grpSp>
        <p:nvGrpSpPr>
          <p:cNvPr id="11" name="Group 155"/>
          <p:cNvGrpSpPr>
            <a:grpSpLocks/>
          </p:cNvGrpSpPr>
          <p:nvPr/>
        </p:nvGrpSpPr>
        <p:grpSpPr bwMode="auto">
          <a:xfrm>
            <a:off x="3497263" y="4311650"/>
            <a:ext cx="2160587" cy="1631950"/>
            <a:chOff x="2444" y="2015"/>
            <a:chExt cx="1361" cy="1028"/>
          </a:xfrm>
        </p:grpSpPr>
        <p:grpSp>
          <p:nvGrpSpPr>
            <p:cNvPr id="12" name="Group 156"/>
            <p:cNvGrpSpPr>
              <a:grpSpLocks/>
            </p:cNvGrpSpPr>
            <p:nvPr/>
          </p:nvGrpSpPr>
          <p:grpSpPr bwMode="auto">
            <a:xfrm>
              <a:off x="2444" y="2015"/>
              <a:ext cx="1361" cy="1028"/>
              <a:chOff x="2327" y="908"/>
              <a:chExt cx="1361" cy="1028"/>
            </a:xfrm>
          </p:grpSpPr>
          <p:sp>
            <p:nvSpPr>
              <p:cNvPr id="7207" name="Oval 157"/>
              <p:cNvSpPr>
                <a:spLocks noChangeArrowheads="1"/>
              </p:cNvSpPr>
              <p:nvPr/>
            </p:nvSpPr>
            <p:spPr bwMode="auto">
              <a:xfrm>
                <a:off x="2327" y="1113"/>
                <a:ext cx="321" cy="226"/>
              </a:xfrm>
              <a:prstGeom prst="ellipse">
                <a:avLst/>
              </a:prstGeom>
              <a:solidFill>
                <a:srgbClr val="EAEAEA"/>
              </a:solidFill>
              <a:ln w="25400">
                <a:solidFill>
                  <a:schemeClr val="tx1"/>
                </a:solidFill>
                <a:round/>
                <a:headEnd/>
                <a:tailEnd/>
              </a:ln>
            </p:spPr>
            <p:txBody>
              <a:bodyPr wrap="none" anchor="ctr"/>
              <a:lstStyle/>
              <a:p>
                <a:pPr algn="ctr"/>
                <a:r>
                  <a:rPr lang="en-US" sz="1400">
                    <a:sym typeface="Symbol" pitchFamily="18" charset="2"/>
                  </a:rPr>
                  <a:t>1/  </a:t>
                </a:r>
              </a:p>
            </p:txBody>
          </p:sp>
          <p:sp>
            <p:nvSpPr>
              <p:cNvPr id="7208" name="Oval 158"/>
              <p:cNvSpPr>
                <a:spLocks noChangeArrowheads="1"/>
              </p:cNvSpPr>
              <p:nvPr/>
            </p:nvSpPr>
            <p:spPr bwMode="auto">
              <a:xfrm>
                <a:off x="2799" y="1113"/>
                <a:ext cx="321" cy="226"/>
              </a:xfrm>
              <a:prstGeom prst="ellipse">
                <a:avLst/>
              </a:prstGeom>
              <a:solidFill>
                <a:srgbClr val="808080"/>
              </a:solidFill>
              <a:ln w="25400">
                <a:solidFill>
                  <a:schemeClr val="tx1"/>
                </a:solidFill>
                <a:round/>
                <a:headEnd/>
                <a:tailEnd/>
              </a:ln>
            </p:spPr>
            <p:txBody>
              <a:bodyPr wrap="none" anchor="ctr"/>
              <a:lstStyle/>
              <a:p>
                <a:pPr algn="ctr"/>
                <a:r>
                  <a:rPr lang="en-US" sz="1400">
                    <a:sym typeface="Symbol" pitchFamily="18" charset="2"/>
                  </a:rPr>
                  <a:t>2/7</a:t>
                </a:r>
              </a:p>
            </p:txBody>
          </p:sp>
          <p:sp>
            <p:nvSpPr>
              <p:cNvPr id="7209" name="Oval 159"/>
              <p:cNvSpPr>
                <a:spLocks noChangeArrowheads="1"/>
              </p:cNvSpPr>
              <p:nvPr/>
            </p:nvSpPr>
            <p:spPr bwMode="auto">
              <a:xfrm>
                <a:off x="3235" y="1113"/>
                <a:ext cx="321" cy="226"/>
              </a:xfrm>
              <a:prstGeom prst="ellipse">
                <a:avLst/>
              </a:prstGeom>
              <a:noFill/>
              <a:ln w="25400">
                <a:solidFill>
                  <a:schemeClr val="tx1"/>
                </a:solidFill>
                <a:round/>
                <a:headEnd/>
                <a:tailEnd/>
              </a:ln>
            </p:spPr>
            <p:txBody>
              <a:bodyPr wrap="none" anchor="ctr"/>
              <a:lstStyle/>
              <a:p>
                <a:pPr algn="ctr"/>
                <a:endParaRPr lang="en-US">
                  <a:sym typeface="Symbol" pitchFamily="18" charset="2"/>
                </a:endParaRPr>
              </a:p>
            </p:txBody>
          </p:sp>
          <p:sp>
            <p:nvSpPr>
              <p:cNvPr id="7210" name="Oval 160"/>
              <p:cNvSpPr>
                <a:spLocks noChangeArrowheads="1"/>
              </p:cNvSpPr>
              <p:nvPr/>
            </p:nvSpPr>
            <p:spPr bwMode="auto">
              <a:xfrm>
                <a:off x="2327" y="1509"/>
                <a:ext cx="321" cy="226"/>
              </a:xfrm>
              <a:prstGeom prst="ellipse">
                <a:avLst/>
              </a:prstGeom>
              <a:solidFill>
                <a:srgbClr val="808080"/>
              </a:solidFill>
              <a:ln w="25400">
                <a:solidFill>
                  <a:schemeClr val="tx1"/>
                </a:solidFill>
                <a:round/>
                <a:headEnd/>
                <a:tailEnd/>
              </a:ln>
            </p:spPr>
            <p:txBody>
              <a:bodyPr wrap="none" anchor="ctr"/>
              <a:lstStyle/>
              <a:p>
                <a:pPr algn="ctr"/>
                <a:r>
                  <a:rPr lang="en-US" sz="1400">
                    <a:sym typeface="Symbol" pitchFamily="18" charset="2"/>
                  </a:rPr>
                  <a:t>4/5</a:t>
                </a:r>
              </a:p>
            </p:txBody>
          </p:sp>
          <p:sp>
            <p:nvSpPr>
              <p:cNvPr id="7211" name="Oval 161"/>
              <p:cNvSpPr>
                <a:spLocks noChangeArrowheads="1"/>
              </p:cNvSpPr>
              <p:nvPr/>
            </p:nvSpPr>
            <p:spPr bwMode="auto">
              <a:xfrm>
                <a:off x="2799" y="1509"/>
                <a:ext cx="321" cy="226"/>
              </a:xfrm>
              <a:prstGeom prst="ellipse">
                <a:avLst/>
              </a:prstGeom>
              <a:solidFill>
                <a:srgbClr val="808080"/>
              </a:solidFill>
              <a:ln w="25400">
                <a:solidFill>
                  <a:schemeClr val="tx1"/>
                </a:solidFill>
                <a:round/>
                <a:headEnd/>
                <a:tailEnd/>
              </a:ln>
            </p:spPr>
            <p:txBody>
              <a:bodyPr wrap="none" anchor="ctr"/>
              <a:lstStyle/>
              <a:p>
                <a:pPr algn="ctr"/>
                <a:r>
                  <a:rPr lang="en-US" sz="1400">
                    <a:sym typeface="Symbol" pitchFamily="18" charset="2"/>
                  </a:rPr>
                  <a:t>3/6</a:t>
                </a:r>
              </a:p>
            </p:txBody>
          </p:sp>
          <p:sp>
            <p:nvSpPr>
              <p:cNvPr id="7212" name="Oval 162"/>
              <p:cNvSpPr>
                <a:spLocks noChangeArrowheads="1"/>
              </p:cNvSpPr>
              <p:nvPr/>
            </p:nvSpPr>
            <p:spPr bwMode="auto">
              <a:xfrm>
                <a:off x="3235" y="1509"/>
                <a:ext cx="321" cy="226"/>
              </a:xfrm>
              <a:prstGeom prst="ellipse">
                <a:avLst/>
              </a:prstGeom>
              <a:noFill/>
              <a:ln w="25400">
                <a:solidFill>
                  <a:schemeClr val="tx1"/>
                </a:solidFill>
                <a:round/>
                <a:headEnd/>
                <a:tailEnd/>
              </a:ln>
            </p:spPr>
            <p:txBody>
              <a:bodyPr wrap="none" anchor="ctr"/>
              <a:lstStyle/>
              <a:p>
                <a:pPr algn="ctr"/>
                <a:endParaRPr lang="en-US">
                  <a:sym typeface="Symbol" pitchFamily="18" charset="2"/>
                </a:endParaRPr>
              </a:p>
            </p:txBody>
          </p:sp>
          <p:sp>
            <p:nvSpPr>
              <p:cNvPr id="7213" name="Text Box 163"/>
              <p:cNvSpPr txBox="1">
                <a:spLocks noChangeArrowheads="1"/>
              </p:cNvSpPr>
              <p:nvPr/>
            </p:nvSpPr>
            <p:spPr bwMode="auto">
              <a:xfrm>
                <a:off x="2352" y="908"/>
                <a:ext cx="182" cy="231"/>
              </a:xfrm>
              <a:prstGeom prst="rect">
                <a:avLst/>
              </a:prstGeom>
              <a:noFill/>
              <a:ln w="9525">
                <a:noFill/>
                <a:miter lim="800000"/>
                <a:headEnd/>
                <a:tailEnd/>
              </a:ln>
            </p:spPr>
            <p:txBody>
              <a:bodyPr wrap="none">
                <a:spAutoFit/>
              </a:bodyPr>
              <a:lstStyle/>
              <a:p>
                <a:r>
                  <a:rPr lang="en-US" i="1">
                    <a:latin typeface="Monotype Corsiva" pitchFamily="66" charset="0"/>
                  </a:rPr>
                  <a:t>u</a:t>
                </a:r>
              </a:p>
            </p:txBody>
          </p:sp>
          <p:sp>
            <p:nvSpPr>
              <p:cNvPr id="7214" name="Text Box 164"/>
              <p:cNvSpPr txBox="1">
                <a:spLocks noChangeArrowheads="1"/>
              </p:cNvSpPr>
              <p:nvPr/>
            </p:nvSpPr>
            <p:spPr bwMode="auto">
              <a:xfrm>
                <a:off x="2836" y="915"/>
                <a:ext cx="179" cy="231"/>
              </a:xfrm>
              <a:prstGeom prst="rect">
                <a:avLst/>
              </a:prstGeom>
              <a:noFill/>
              <a:ln w="9525">
                <a:noFill/>
                <a:miter lim="800000"/>
                <a:headEnd/>
                <a:tailEnd/>
              </a:ln>
            </p:spPr>
            <p:txBody>
              <a:bodyPr wrap="none">
                <a:spAutoFit/>
              </a:bodyPr>
              <a:lstStyle/>
              <a:p>
                <a:r>
                  <a:rPr lang="en-US" i="1">
                    <a:latin typeface="Monotype Corsiva" pitchFamily="66" charset="0"/>
                  </a:rPr>
                  <a:t>v</a:t>
                </a:r>
              </a:p>
            </p:txBody>
          </p:sp>
          <p:sp>
            <p:nvSpPr>
              <p:cNvPr id="7215" name="Text Box 165"/>
              <p:cNvSpPr txBox="1">
                <a:spLocks noChangeArrowheads="1"/>
              </p:cNvSpPr>
              <p:nvPr/>
            </p:nvSpPr>
            <p:spPr bwMode="auto">
              <a:xfrm>
                <a:off x="3245" y="915"/>
                <a:ext cx="214" cy="231"/>
              </a:xfrm>
              <a:prstGeom prst="rect">
                <a:avLst/>
              </a:prstGeom>
              <a:noFill/>
              <a:ln w="9525">
                <a:noFill/>
                <a:miter lim="800000"/>
                <a:headEnd/>
                <a:tailEnd/>
              </a:ln>
            </p:spPr>
            <p:txBody>
              <a:bodyPr wrap="none">
                <a:spAutoFit/>
              </a:bodyPr>
              <a:lstStyle/>
              <a:p>
                <a:r>
                  <a:rPr lang="en-US" i="1">
                    <a:latin typeface="Monotype Corsiva" pitchFamily="66" charset="0"/>
                  </a:rPr>
                  <a:t>w</a:t>
                </a:r>
              </a:p>
            </p:txBody>
          </p:sp>
          <p:sp>
            <p:nvSpPr>
              <p:cNvPr id="7216" name="Text Box 166"/>
              <p:cNvSpPr txBox="1">
                <a:spLocks noChangeArrowheads="1"/>
              </p:cNvSpPr>
              <p:nvPr/>
            </p:nvSpPr>
            <p:spPr bwMode="auto">
              <a:xfrm>
                <a:off x="2338" y="1705"/>
                <a:ext cx="176" cy="231"/>
              </a:xfrm>
              <a:prstGeom prst="rect">
                <a:avLst/>
              </a:prstGeom>
              <a:noFill/>
              <a:ln w="9525">
                <a:noFill/>
                <a:miter lim="800000"/>
                <a:headEnd/>
                <a:tailEnd/>
              </a:ln>
            </p:spPr>
            <p:txBody>
              <a:bodyPr wrap="none">
                <a:spAutoFit/>
              </a:bodyPr>
              <a:lstStyle/>
              <a:p>
                <a:r>
                  <a:rPr lang="en-US" i="1">
                    <a:latin typeface="Monotype Corsiva" pitchFamily="66" charset="0"/>
                  </a:rPr>
                  <a:t>x</a:t>
                </a:r>
              </a:p>
            </p:txBody>
          </p:sp>
          <p:sp>
            <p:nvSpPr>
              <p:cNvPr id="7217" name="Text Box 167"/>
              <p:cNvSpPr txBox="1">
                <a:spLocks noChangeArrowheads="1"/>
              </p:cNvSpPr>
              <p:nvPr/>
            </p:nvSpPr>
            <p:spPr bwMode="auto">
              <a:xfrm>
                <a:off x="2817" y="1705"/>
                <a:ext cx="174" cy="231"/>
              </a:xfrm>
              <a:prstGeom prst="rect">
                <a:avLst/>
              </a:prstGeom>
              <a:noFill/>
              <a:ln w="9525">
                <a:noFill/>
                <a:miter lim="800000"/>
                <a:headEnd/>
                <a:tailEnd/>
              </a:ln>
            </p:spPr>
            <p:txBody>
              <a:bodyPr wrap="none">
                <a:spAutoFit/>
              </a:bodyPr>
              <a:lstStyle/>
              <a:p>
                <a:r>
                  <a:rPr lang="en-US" i="1">
                    <a:latin typeface="Monotype Corsiva" pitchFamily="66" charset="0"/>
                  </a:rPr>
                  <a:t>y</a:t>
                </a:r>
              </a:p>
            </p:txBody>
          </p:sp>
          <p:sp>
            <p:nvSpPr>
              <p:cNvPr id="7218" name="Line 168"/>
              <p:cNvSpPr>
                <a:spLocks noChangeShapeType="1"/>
              </p:cNvSpPr>
              <p:nvPr/>
            </p:nvSpPr>
            <p:spPr bwMode="auto">
              <a:xfrm flipH="1">
                <a:off x="2477" y="1336"/>
                <a:ext cx="5" cy="186"/>
              </a:xfrm>
              <a:prstGeom prst="line">
                <a:avLst/>
              </a:prstGeom>
              <a:noFill/>
              <a:ln w="9525">
                <a:solidFill>
                  <a:schemeClr val="tx1"/>
                </a:solidFill>
                <a:round/>
                <a:headEnd/>
                <a:tailEnd type="triangle" w="med" len="med"/>
              </a:ln>
            </p:spPr>
            <p:txBody>
              <a:bodyPr/>
              <a:lstStyle/>
              <a:p>
                <a:endParaRPr lang="en-US"/>
              </a:p>
            </p:txBody>
          </p:sp>
          <p:sp>
            <p:nvSpPr>
              <p:cNvPr id="7219" name="Line 169"/>
              <p:cNvSpPr>
                <a:spLocks noChangeShapeType="1"/>
              </p:cNvSpPr>
              <p:nvPr/>
            </p:nvSpPr>
            <p:spPr bwMode="auto">
              <a:xfrm flipH="1">
                <a:off x="2952" y="1341"/>
                <a:ext cx="5" cy="186"/>
              </a:xfrm>
              <a:prstGeom prst="line">
                <a:avLst/>
              </a:prstGeom>
              <a:noFill/>
              <a:ln w="38100">
                <a:solidFill>
                  <a:srgbClr val="FF0000"/>
                </a:solidFill>
                <a:round/>
                <a:headEnd/>
                <a:tailEnd type="triangle" w="med" len="med"/>
              </a:ln>
            </p:spPr>
            <p:txBody>
              <a:bodyPr/>
              <a:lstStyle/>
              <a:p>
                <a:endParaRPr lang="en-US"/>
              </a:p>
            </p:txBody>
          </p:sp>
          <p:sp>
            <p:nvSpPr>
              <p:cNvPr id="7220" name="Line 170"/>
              <p:cNvSpPr>
                <a:spLocks noChangeShapeType="1"/>
              </p:cNvSpPr>
              <p:nvPr/>
            </p:nvSpPr>
            <p:spPr bwMode="auto">
              <a:xfrm flipH="1">
                <a:off x="3402" y="1336"/>
                <a:ext cx="5" cy="186"/>
              </a:xfrm>
              <a:prstGeom prst="line">
                <a:avLst/>
              </a:prstGeom>
              <a:noFill/>
              <a:ln w="9525">
                <a:solidFill>
                  <a:schemeClr val="tx1"/>
                </a:solidFill>
                <a:round/>
                <a:headEnd/>
                <a:tailEnd type="triangle" w="med" len="med"/>
              </a:ln>
            </p:spPr>
            <p:txBody>
              <a:bodyPr/>
              <a:lstStyle/>
              <a:p>
                <a:endParaRPr lang="en-US"/>
              </a:p>
            </p:txBody>
          </p:sp>
          <p:sp>
            <p:nvSpPr>
              <p:cNvPr id="7221" name="Line 171"/>
              <p:cNvSpPr>
                <a:spLocks noChangeShapeType="1"/>
              </p:cNvSpPr>
              <p:nvPr/>
            </p:nvSpPr>
            <p:spPr bwMode="auto">
              <a:xfrm>
                <a:off x="2660" y="1223"/>
                <a:ext cx="135" cy="0"/>
              </a:xfrm>
              <a:prstGeom prst="line">
                <a:avLst/>
              </a:prstGeom>
              <a:noFill/>
              <a:ln w="38100">
                <a:solidFill>
                  <a:srgbClr val="FF0000"/>
                </a:solidFill>
                <a:round/>
                <a:headEnd/>
                <a:tailEnd type="triangle" w="med" len="med"/>
              </a:ln>
            </p:spPr>
            <p:txBody>
              <a:bodyPr/>
              <a:lstStyle/>
              <a:p>
                <a:endParaRPr lang="en-US"/>
              </a:p>
            </p:txBody>
          </p:sp>
          <p:sp>
            <p:nvSpPr>
              <p:cNvPr id="7222" name="Line 172"/>
              <p:cNvSpPr>
                <a:spLocks noChangeShapeType="1"/>
              </p:cNvSpPr>
              <p:nvPr/>
            </p:nvSpPr>
            <p:spPr bwMode="auto">
              <a:xfrm>
                <a:off x="2659" y="1630"/>
                <a:ext cx="135" cy="0"/>
              </a:xfrm>
              <a:prstGeom prst="line">
                <a:avLst/>
              </a:prstGeom>
              <a:noFill/>
              <a:ln w="38100">
                <a:solidFill>
                  <a:srgbClr val="FF0000"/>
                </a:solidFill>
                <a:round/>
                <a:headEnd type="triangle" w="med" len="med"/>
                <a:tailEnd/>
              </a:ln>
            </p:spPr>
            <p:txBody>
              <a:bodyPr/>
              <a:lstStyle/>
              <a:p>
                <a:endParaRPr lang="en-US"/>
              </a:p>
            </p:txBody>
          </p:sp>
          <p:sp>
            <p:nvSpPr>
              <p:cNvPr id="7223" name="Line 173"/>
              <p:cNvSpPr>
                <a:spLocks noChangeShapeType="1"/>
              </p:cNvSpPr>
              <p:nvPr/>
            </p:nvSpPr>
            <p:spPr bwMode="auto">
              <a:xfrm flipV="1">
                <a:off x="3047" y="1308"/>
                <a:ext cx="220" cy="225"/>
              </a:xfrm>
              <a:prstGeom prst="line">
                <a:avLst/>
              </a:prstGeom>
              <a:noFill/>
              <a:ln w="9525">
                <a:solidFill>
                  <a:schemeClr val="tx1"/>
                </a:solidFill>
                <a:round/>
                <a:headEnd type="triangle" w="med" len="med"/>
                <a:tailEnd/>
              </a:ln>
            </p:spPr>
            <p:txBody>
              <a:bodyPr/>
              <a:lstStyle/>
              <a:p>
                <a:endParaRPr lang="en-US"/>
              </a:p>
            </p:txBody>
          </p:sp>
          <p:sp>
            <p:nvSpPr>
              <p:cNvPr id="7224" name="Text Box 174"/>
              <p:cNvSpPr txBox="1">
                <a:spLocks noChangeArrowheads="1"/>
              </p:cNvSpPr>
              <p:nvPr/>
            </p:nvSpPr>
            <p:spPr bwMode="auto">
              <a:xfrm>
                <a:off x="3256" y="1705"/>
                <a:ext cx="179" cy="231"/>
              </a:xfrm>
              <a:prstGeom prst="rect">
                <a:avLst/>
              </a:prstGeom>
              <a:noFill/>
              <a:ln w="9525">
                <a:noFill/>
                <a:miter lim="800000"/>
                <a:headEnd/>
                <a:tailEnd/>
              </a:ln>
            </p:spPr>
            <p:txBody>
              <a:bodyPr wrap="none">
                <a:spAutoFit/>
              </a:bodyPr>
              <a:lstStyle/>
              <a:p>
                <a:r>
                  <a:rPr lang="en-US" i="1">
                    <a:latin typeface="Monotype Corsiva" pitchFamily="66" charset="0"/>
                  </a:rPr>
                  <a:t>z</a:t>
                </a:r>
              </a:p>
            </p:txBody>
          </p:sp>
          <p:sp>
            <p:nvSpPr>
              <p:cNvPr id="7225" name="Line 175"/>
              <p:cNvSpPr>
                <a:spLocks noChangeShapeType="1"/>
              </p:cNvSpPr>
              <p:nvPr/>
            </p:nvSpPr>
            <p:spPr bwMode="auto">
              <a:xfrm flipV="1">
                <a:off x="2621" y="1321"/>
                <a:ext cx="226" cy="226"/>
              </a:xfrm>
              <a:prstGeom prst="line">
                <a:avLst/>
              </a:prstGeom>
              <a:noFill/>
              <a:ln w="9525">
                <a:solidFill>
                  <a:schemeClr val="tx1"/>
                </a:solidFill>
                <a:prstDash val="dash"/>
                <a:round/>
                <a:headEnd/>
                <a:tailEnd type="triangle" w="med" len="med"/>
              </a:ln>
            </p:spPr>
            <p:txBody>
              <a:bodyPr/>
              <a:lstStyle/>
              <a:p>
                <a:endParaRPr lang="en-US"/>
              </a:p>
            </p:txBody>
          </p:sp>
          <p:sp>
            <p:nvSpPr>
              <p:cNvPr id="7226" name="Freeform 176"/>
              <p:cNvSpPr>
                <a:spLocks/>
              </p:cNvSpPr>
              <p:nvPr/>
            </p:nvSpPr>
            <p:spPr bwMode="auto">
              <a:xfrm>
                <a:off x="3511" y="1473"/>
                <a:ext cx="177" cy="276"/>
              </a:xfrm>
              <a:custGeom>
                <a:avLst/>
                <a:gdLst>
                  <a:gd name="T0" fmla="*/ 0 w 177"/>
                  <a:gd name="T1" fmla="*/ 226 h 276"/>
                  <a:gd name="T2" fmla="*/ 107 w 177"/>
                  <a:gd name="T3" fmla="*/ 271 h 276"/>
                  <a:gd name="T4" fmla="*/ 169 w 177"/>
                  <a:gd name="T5" fmla="*/ 198 h 276"/>
                  <a:gd name="T6" fmla="*/ 158 w 177"/>
                  <a:gd name="T7" fmla="*/ 68 h 276"/>
                  <a:gd name="T8" fmla="*/ 62 w 177"/>
                  <a:gd name="T9" fmla="*/ 0 h 276"/>
                  <a:gd name="T10" fmla="*/ 11 w 177"/>
                  <a:gd name="T11" fmla="*/ 68 h 276"/>
                  <a:gd name="T12" fmla="*/ 0 60000 65536"/>
                  <a:gd name="T13" fmla="*/ 0 60000 65536"/>
                  <a:gd name="T14" fmla="*/ 0 60000 65536"/>
                  <a:gd name="T15" fmla="*/ 0 60000 65536"/>
                  <a:gd name="T16" fmla="*/ 0 60000 65536"/>
                  <a:gd name="T17" fmla="*/ 0 60000 65536"/>
                  <a:gd name="T18" fmla="*/ 0 w 177"/>
                  <a:gd name="T19" fmla="*/ 0 h 276"/>
                  <a:gd name="T20" fmla="*/ 177 w 177"/>
                  <a:gd name="T21" fmla="*/ 276 h 276"/>
                </a:gdLst>
                <a:ahLst/>
                <a:cxnLst>
                  <a:cxn ang="T12">
                    <a:pos x="T0" y="T1"/>
                  </a:cxn>
                  <a:cxn ang="T13">
                    <a:pos x="T2" y="T3"/>
                  </a:cxn>
                  <a:cxn ang="T14">
                    <a:pos x="T4" y="T5"/>
                  </a:cxn>
                  <a:cxn ang="T15">
                    <a:pos x="T6" y="T7"/>
                  </a:cxn>
                  <a:cxn ang="T16">
                    <a:pos x="T8" y="T9"/>
                  </a:cxn>
                  <a:cxn ang="T17">
                    <a:pos x="T10" y="T11"/>
                  </a:cxn>
                </a:cxnLst>
                <a:rect l="T18" t="T19" r="T20" b="T21"/>
                <a:pathLst>
                  <a:path w="177" h="276">
                    <a:moveTo>
                      <a:pt x="0" y="226"/>
                    </a:moveTo>
                    <a:cubicBezTo>
                      <a:pt x="39" y="251"/>
                      <a:pt x="79" y="276"/>
                      <a:pt x="107" y="271"/>
                    </a:cubicBezTo>
                    <a:cubicBezTo>
                      <a:pt x="135" y="266"/>
                      <a:pt x="161" y="232"/>
                      <a:pt x="169" y="198"/>
                    </a:cubicBezTo>
                    <a:cubicBezTo>
                      <a:pt x="177" y="164"/>
                      <a:pt x="176" y="101"/>
                      <a:pt x="158" y="68"/>
                    </a:cubicBezTo>
                    <a:cubicBezTo>
                      <a:pt x="140" y="35"/>
                      <a:pt x="86" y="0"/>
                      <a:pt x="62" y="0"/>
                    </a:cubicBezTo>
                    <a:cubicBezTo>
                      <a:pt x="38" y="0"/>
                      <a:pt x="24" y="34"/>
                      <a:pt x="11" y="68"/>
                    </a:cubicBezTo>
                  </a:path>
                </a:pathLst>
              </a:custGeom>
              <a:noFill/>
              <a:ln w="9525">
                <a:solidFill>
                  <a:schemeClr val="tx1"/>
                </a:solidFill>
                <a:round/>
                <a:headEnd/>
                <a:tailEnd type="triangle" w="med" len="med"/>
              </a:ln>
            </p:spPr>
            <p:txBody>
              <a:bodyPr/>
              <a:lstStyle/>
              <a:p>
                <a:endParaRPr lang="en-US"/>
              </a:p>
            </p:txBody>
          </p:sp>
        </p:grpSp>
        <p:sp>
          <p:nvSpPr>
            <p:cNvPr id="7206" name="Text Box 177"/>
            <p:cNvSpPr txBox="1">
              <a:spLocks noChangeArrowheads="1"/>
            </p:cNvSpPr>
            <p:nvPr/>
          </p:nvSpPr>
          <p:spPr bwMode="auto">
            <a:xfrm>
              <a:off x="2708" y="2415"/>
              <a:ext cx="185" cy="194"/>
            </a:xfrm>
            <a:prstGeom prst="rect">
              <a:avLst/>
            </a:prstGeom>
            <a:noFill/>
            <a:ln w="9525">
              <a:noFill/>
              <a:miter lim="800000"/>
              <a:headEnd/>
              <a:tailEnd/>
            </a:ln>
          </p:spPr>
          <p:txBody>
            <a:bodyPr wrap="none">
              <a:spAutoFit/>
            </a:bodyPr>
            <a:lstStyle/>
            <a:p>
              <a:r>
                <a:rPr lang="en-US" sz="1400" dirty="0"/>
                <a:t>B</a:t>
              </a:r>
            </a:p>
          </p:txBody>
        </p:sp>
      </p:grpSp>
      <p:grpSp>
        <p:nvGrpSpPr>
          <p:cNvPr id="13" name="Group 178"/>
          <p:cNvGrpSpPr>
            <a:grpSpLocks/>
          </p:cNvGrpSpPr>
          <p:nvPr/>
        </p:nvGrpSpPr>
        <p:grpSpPr bwMode="auto">
          <a:xfrm>
            <a:off x="6545263" y="4311650"/>
            <a:ext cx="2163762" cy="1631950"/>
            <a:chOff x="4030" y="3045"/>
            <a:chExt cx="1363" cy="1028"/>
          </a:xfrm>
        </p:grpSpPr>
        <p:grpSp>
          <p:nvGrpSpPr>
            <p:cNvPr id="14" name="Group 179"/>
            <p:cNvGrpSpPr>
              <a:grpSpLocks/>
            </p:cNvGrpSpPr>
            <p:nvPr/>
          </p:nvGrpSpPr>
          <p:grpSpPr bwMode="auto">
            <a:xfrm>
              <a:off x="4032" y="3045"/>
              <a:ext cx="1361" cy="1028"/>
              <a:chOff x="2444" y="2015"/>
              <a:chExt cx="1361" cy="1028"/>
            </a:xfrm>
          </p:grpSpPr>
          <p:grpSp>
            <p:nvGrpSpPr>
              <p:cNvPr id="15" name="Group 180"/>
              <p:cNvGrpSpPr>
                <a:grpSpLocks/>
              </p:cNvGrpSpPr>
              <p:nvPr/>
            </p:nvGrpSpPr>
            <p:grpSpPr bwMode="auto">
              <a:xfrm>
                <a:off x="2444" y="2015"/>
                <a:ext cx="1361" cy="1028"/>
                <a:chOff x="2327" y="908"/>
                <a:chExt cx="1361" cy="1028"/>
              </a:xfrm>
            </p:grpSpPr>
            <p:sp>
              <p:nvSpPr>
                <p:cNvPr id="7185" name="Oval 181"/>
                <p:cNvSpPr>
                  <a:spLocks noChangeArrowheads="1"/>
                </p:cNvSpPr>
                <p:nvPr/>
              </p:nvSpPr>
              <p:spPr bwMode="auto">
                <a:xfrm>
                  <a:off x="2327" y="1113"/>
                  <a:ext cx="321" cy="226"/>
                </a:xfrm>
                <a:prstGeom prst="ellipse">
                  <a:avLst/>
                </a:prstGeom>
                <a:solidFill>
                  <a:srgbClr val="EAEAEA"/>
                </a:solidFill>
                <a:ln w="25400">
                  <a:solidFill>
                    <a:schemeClr val="tx1"/>
                  </a:solidFill>
                  <a:round/>
                  <a:headEnd/>
                  <a:tailEnd/>
                </a:ln>
              </p:spPr>
              <p:txBody>
                <a:bodyPr wrap="none" anchor="ctr"/>
                <a:lstStyle/>
                <a:p>
                  <a:pPr algn="ctr"/>
                  <a:r>
                    <a:rPr lang="en-US" sz="1400">
                      <a:sym typeface="Symbol" pitchFamily="18" charset="2"/>
                    </a:rPr>
                    <a:t>1/</a:t>
                  </a:r>
                </a:p>
              </p:txBody>
            </p:sp>
            <p:sp>
              <p:nvSpPr>
                <p:cNvPr id="7186" name="Oval 182"/>
                <p:cNvSpPr>
                  <a:spLocks noChangeArrowheads="1"/>
                </p:cNvSpPr>
                <p:nvPr/>
              </p:nvSpPr>
              <p:spPr bwMode="auto">
                <a:xfrm>
                  <a:off x="2799" y="1113"/>
                  <a:ext cx="321" cy="226"/>
                </a:xfrm>
                <a:prstGeom prst="ellipse">
                  <a:avLst/>
                </a:prstGeom>
                <a:solidFill>
                  <a:srgbClr val="808080"/>
                </a:solidFill>
                <a:ln w="25400">
                  <a:solidFill>
                    <a:schemeClr val="tx1"/>
                  </a:solidFill>
                  <a:round/>
                  <a:headEnd/>
                  <a:tailEnd/>
                </a:ln>
              </p:spPr>
              <p:txBody>
                <a:bodyPr wrap="none" anchor="ctr"/>
                <a:lstStyle/>
                <a:p>
                  <a:pPr algn="ctr"/>
                  <a:r>
                    <a:rPr lang="en-US" sz="1400">
                      <a:sym typeface="Symbol" pitchFamily="18" charset="2"/>
                    </a:rPr>
                    <a:t>2/7</a:t>
                  </a:r>
                </a:p>
              </p:txBody>
            </p:sp>
            <p:sp>
              <p:nvSpPr>
                <p:cNvPr id="7187" name="Oval 183"/>
                <p:cNvSpPr>
                  <a:spLocks noChangeArrowheads="1"/>
                </p:cNvSpPr>
                <p:nvPr/>
              </p:nvSpPr>
              <p:spPr bwMode="auto">
                <a:xfrm>
                  <a:off x="3235" y="1113"/>
                  <a:ext cx="321" cy="226"/>
                </a:xfrm>
                <a:prstGeom prst="ellipse">
                  <a:avLst/>
                </a:prstGeom>
                <a:noFill/>
                <a:ln w="25400">
                  <a:solidFill>
                    <a:schemeClr val="tx1"/>
                  </a:solidFill>
                  <a:round/>
                  <a:headEnd/>
                  <a:tailEnd/>
                </a:ln>
              </p:spPr>
              <p:txBody>
                <a:bodyPr wrap="none" anchor="ctr"/>
                <a:lstStyle/>
                <a:p>
                  <a:pPr algn="ctr"/>
                  <a:endParaRPr lang="en-US">
                    <a:sym typeface="Symbol" pitchFamily="18" charset="2"/>
                  </a:endParaRPr>
                </a:p>
              </p:txBody>
            </p:sp>
            <p:sp>
              <p:nvSpPr>
                <p:cNvPr id="7188" name="Oval 184"/>
                <p:cNvSpPr>
                  <a:spLocks noChangeArrowheads="1"/>
                </p:cNvSpPr>
                <p:nvPr/>
              </p:nvSpPr>
              <p:spPr bwMode="auto">
                <a:xfrm>
                  <a:off x="2327" y="1509"/>
                  <a:ext cx="321" cy="226"/>
                </a:xfrm>
                <a:prstGeom prst="ellipse">
                  <a:avLst/>
                </a:prstGeom>
                <a:solidFill>
                  <a:srgbClr val="808080"/>
                </a:solidFill>
                <a:ln w="25400">
                  <a:solidFill>
                    <a:schemeClr val="tx1"/>
                  </a:solidFill>
                  <a:round/>
                  <a:headEnd/>
                  <a:tailEnd/>
                </a:ln>
              </p:spPr>
              <p:txBody>
                <a:bodyPr wrap="none" anchor="ctr"/>
                <a:lstStyle/>
                <a:p>
                  <a:pPr algn="ctr"/>
                  <a:r>
                    <a:rPr lang="en-US" sz="1400">
                      <a:sym typeface="Symbol" pitchFamily="18" charset="2"/>
                    </a:rPr>
                    <a:t>4/5</a:t>
                  </a:r>
                </a:p>
              </p:txBody>
            </p:sp>
            <p:sp>
              <p:nvSpPr>
                <p:cNvPr id="7189" name="Oval 185"/>
                <p:cNvSpPr>
                  <a:spLocks noChangeArrowheads="1"/>
                </p:cNvSpPr>
                <p:nvPr/>
              </p:nvSpPr>
              <p:spPr bwMode="auto">
                <a:xfrm>
                  <a:off x="2799" y="1509"/>
                  <a:ext cx="321" cy="226"/>
                </a:xfrm>
                <a:prstGeom prst="ellipse">
                  <a:avLst/>
                </a:prstGeom>
                <a:solidFill>
                  <a:srgbClr val="808080"/>
                </a:solidFill>
                <a:ln w="25400">
                  <a:solidFill>
                    <a:schemeClr val="tx1"/>
                  </a:solidFill>
                  <a:round/>
                  <a:headEnd/>
                  <a:tailEnd/>
                </a:ln>
              </p:spPr>
              <p:txBody>
                <a:bodyPr wrap="none" anchor="ctr"/>
                <a:lstStyle/>
                <a:p>
                  <a:pPr algn="ctr"/>
                  <a:r>
                    <a:rPr lang="en-US" sz="1400">
                      <a:sym typeface="Symbol" pitchFamily="18" charset="2"/>
                    </a:rPr>
                    <a:t>3/6</a:t>
                  </a:r>
                </a:p>
              </p:txBody>
            </p:sp>
            <p:sp>
              <p:nvSpPr>
                <p:cNvPr id="7190" name="Oval 186"/>
                <p:cNvSpPr>
                  <a:spLocks noChangeArrowheads="1"/>
                </p:cNvSpPr>
                <p:nvPr/>
              </p:nvSpPr>
              <p:spPr bwMode="auto">
                <a:xfrm>
                  <a:off x="3235" y="1509"/>
                  <a:ext cx="321" cy="226"/>
                </a:xfrm>
                <a:prstGeom prst="ellipse">
                  <a:avLst/>
                </a:prstGeom>
                <a:noFill/>
                <a:ln w="25400">
                  <a:solidFill>
                    <a:schemeClr val="tx1"/>
                  </a:solidFill>
                  <a:round/>
                  <a:headEnd/>
                  <a:tailEnd/>
                </a:ln>
              </p:spPr>
              <p:txBody>
                <a:bodyPr wrap="none" anchor="ctr"/>
                <a:lstStyle/>
                <a:p>
                  <a:pPr algn="ctr"/>
                  <a:endParaRPr lang="en-US">
                    <a:sym typeface="Symbol" pitchFamily="18" charset="2"/>
                  </a:endParaRPr>
                </a:p>
              </p:txBody>
            </p:sp>
            <p:sp>
              <p:nvSpPr>
                <p:cNvPr id="7191" name="Text Box 187"/>
                <p:cNvSpPr txBox="1">
                  <a:spLocks noChangeArrowheads="1"/>
                </p:cNvSpPr>
                <p:nvPr/>
              </p:nvSpPr>
              <p:spPr bwMode="auto">
                <a:xfrm>
                  <a:off x="2352" y="908"/>
                  <a:ext cx="182" cy="231"/>
                </a:xfrm>
                <a:prstGeom prst="rect">
                  <a:avLst/>
                </a:prstGeom>
                <a:noFill/>
                <a:ln w="9525">
                  <a:noFill/>
                  <a:miter lim="800000"/>
                  <a:headEnd/>
                  <a:tailEnd/>
                </a:ln>
              </p:spPr>
              <p:txBody>
                <a:bodyPr wrap="none">
                  <a:spAutoFit/>
                </a:bodyPr>
                <a:lstStyle/>
                <a:p>
                  <a:r>
                    <a:rPr lang="en-US" i="1">
                      <a:latin typeface="Monotype Corsiva" pitchFamily="66" charset="0"/>
                    </a:rPr>
                    <a:t>u</a:t>
                  </a:r>
                </a:p>
              </p:txBody>
            </p:sp>
            <p:sp>
              <p:nvSpPr>
                <p:cNvPr id="7192" name="Text Box 188"/>
                <p:cNvSpPr txBox="1">
                  <a:spLocks noChangeArrowheads="1"/>
                </p:cNvSpPr>
                <p:nvPr/>
              </p:nvSpPr>
              <p:spPr bwMode="auto">
                <a:xfrm>
                  <a:off x="2836" y="915"/>
                  <a:ext cx="179" cy="231"/>
                </a:xfrm>
                <a:prstGeom prst="rect">
                  <a:avLst/>
                </a:prstGeom>
                <a:noFill/>
                <a:ln w="9525">
                  <a:noFill/>
                  <a:miter lim="800000"/>
                  <a:headEnd/>
                  <a:tailEnd/>
                </a:ln>
              </p:spPr>
              <p:txBody>
                <a:bodyPr wrap="none">
                  <a:spAutoFit/>
                </a:bodyPr>
                <a:lstStyle/>
                <a:p>
                  <a:r>
                    <a:rPr lang="en-US" i="1">
                      <a:latin typeface="Monotype Corsiva" pitchFamily="66" charset="0"/>
                    </a:rPr>
                    <a:t>v</a:t>
                  </a:r>
                </a:p>
              </p:txBody>
            </p:sp>
            <p:sp>
              <p:nvSpPr>
                <p:cNvPr id="7193" name="Text Box 189"/>
                <p:cNvSpPr txBox="1">
                  <a:spLocks noChangeArrowheads="1"/>
                </p:cNvSpPr>
                <p:nvPr/>
              </p:nvSpPr>
              <p:spPr bwMode="auto">
                <a:xfrm>
                  <a:off x="3245" y="915"/>
                  <a:ext cx="214" cy="231"/>
                </a:xfrm>
                <a:prstGeom prst="rect">
                  <a:avLst/>
                </a:prstGeom>
                <a:noFill/>
                <a:ln w="9525">
                  <a:noFill/>
                  <a:miter lim="800000"/>
                  <a:headEnd/>
                  <a:tailEnd/>
                </a:ln>
              </p:spPr>
              <p:txBody>
                <a:bodyPr wrap="none">
                  <a:spAutoFit/>
                </a:bodyPr>
                <a:lstStyle/>
                <a:p>
                  <a:r>
                    <a:rPr lang="en-US" i="1">
                      <a:latin typeface="Monotype Corsiva" pitchFamily="66" charset="0"/>
                    </a:rPr>
                    <a:t>w</a:t>
                  </a:r>
                </a:p>
              </p:txBody>
            </p:sp>
            <p:sp>
              <p:nvSpPr>
                <p:cNvPr id="7194" name="Text Box 190"/>
                <p:cNvSpPr txBox="1">
                  <a:spLocks noChangeArrowheads="1"/>
                </p:cNvSpPr>
                <p:nvPr/>
              </p:nvSpPr>
              <p:spPr bwMode="auto">
                <a:xfrm>
                  <a:off x="2338" y="1705"/>
                  <a:ext cx="176" cy="231"/>
                </a:xfrm>
                <a:prstGeom prst="rect">
                  <a:avLst/>
                </a:prstGeom>
                <a:noFill/>
                <a:ln w="9525">
                  <a:noFill/>
                  <a:miter lim="800000"/>
                  <a:headEnd/>
                  <a:tailEnd/>
                </a:ln>
              </p:spPr>
              <p:txBody>
                <a:bodyPr wrap="none">
                  <a:spAutoFit/>
                </a:bodyPr>
                <a:lstStyle/>
                <a:p>
                  <a:r>
                    <a:rPr lang="en-US" i="1">
                      <a:latin typeface="Monotype Corsiva" pitchFamily="66" charset="0"/>
                    </a:rPr>
                    <a:t>x</a:t>
                  </a:r>
                </a:p>
              </p:txBody>
            </p:sp>
            <p:sp>
              <p:nvSpPr>
                <p:cNvPr id="7195" name="Text Box 191"/>
                <p:cNvSpPr txBox="1">
                  <a:spLocks noChangeArrowheads="1"/>
                </p:cNvSpPr>
                <p:nvPr/>
              </p:nvSpPr>
              <p:spPr bwMode="auto">
                <a:xfrm>
                  <a:off x="2817" y="1705"/>
                  <a:ext cx="174" cy="231"/>
                </a:xfrm>
                <a:prstGeom prst="rect">
                  <a:avLst/>
                </a:prstGeom>
                <a:noFill/>
                <a:ln w="9525">
                  <a:noFill/>
                  <a:miter lim="800000"/>
                  <a:headEnd/>
                  <a:tailEnd/>
                </a:ln>
              </p:spPr>
              <p:txBody>
                <a:bodyPr wrap="none">
                  <a:spAutoFit/>
                </a:bodyPr>
                <a:lstStyle/>
                <a:p>
                  <a:r>
                    <a:rPr lang="en-US" i="1">
                      <a:latin typeface="Monotype Corsiva" pitchFamily="66" charset="0"/>
                    </a:rPr>
                    <a:t>y</a:t>
                  </a:r>
                </a:p>
              </p:txBody>
            </p:sp>
            <p:sp>
              <p:nvSpPr>
                <p:cNvPr id="7196" name="Line 192"/>
                <p:cNvSpPr>
                  <a:spLocks noChangeShapeType="1"/>
                </p:cNvSpPr>
                <p:nvPr/>
              </p:nvSpPr>
              <p:spPr bwMode="auto">
                <a:xfrm flipH="1">
                  <a:off x="2477" y="1336"/>
                  <a:ext cx="5" cy="186"/>
                </a:xfrm>
                <a:prstGeom prst="line">
                  <a:avLst/>
                </a:prstGeom>
                <a:noFill/>
                <a:ln w="9525">
                  <a:solidFill>
                    <a:schemeClr val="tx1"/>
                  </a:solidFill>
                  <a:prstDash val="dash"/>
                  <a:round/>
                  <a:headEnd/>
                  <a:tailEnd type="triangle" w="med" len="med"/>
                </a:ln>
              </p:spPr>
              <p:txBody>
                <a:bodyPr/>
                <a:lstStyle/>
                <a:p>
                  <a:endParaRPr lang="en-US"/>
                </a:p>
              </p:txBody>
            </p:sp>
            <p:sp>
              <p:nvSpPr>
                <p:cNvPr id="7197" name="Line 193"/>
                <p:cNvSpPr>
                  <a:spLocks noChangeShapeType="1"/>
                </p:cNvSpPr>
                <p:nvPr/>
              </p:nvSpPr>
              <p:spPr bwMode="auto">
                <a:xfrm flipH="1">
                  <a:off x="2952" y="1341"/>
                  <a:ext cx="5" cy="186"/>
                </a:xfrm>
                <a:prstGeom prst="line">
                  <a:avLst/>
                </a:prstGeom>
                <a:noFill/>
                <a:ln w="38100">
                  <a:solidFill>
                    <a:srgbClr val="FF0000"/>
                  </a:solidFill>
                  <a:round/>
                  <a:headEnd/>
                  <a:tailEnd type="triangle" w="med" len="med"/>
                </a:ln>
              </p:spPr>
              <p:txBody>
                <a:bodyPr/>
                <a:lstStyle/>
                <a:p>
                  <a:endParaRPr lang="en-US" dirty="0"/>
                </a:p>
              </p:txBody>
            </p:sp>
            <p:sp>
              <p:nvSpPr>
                <p:cNvPr id="7198" name="Line 194"/>
                <p:cNvSpPr>
                  <a:spLocks noChangeShapeType="1"/>
                </p:cNvSpPr>
                <p:nvPr/>
              </p:nvSpPr>
              <p:spPr bwMode="auto">
                <a:xfrm flipH="1">
                  <a:off x="3402" y="1336"/>
                  <a:ext cx="5" cy="186"/>
                </a:xfrm>
                <a:prstGeom prst="line">
                  <a:avLst/>
                </a:prstGeom>
                <a:noFill/>
                <a:ln w="9525">
                  <a:solidFill>
                    <a:schemeClr val="tx1"/>
                  </a:solidFill>
                  <a:round/>
                  <a:headEnd/>
                  <a:tailEnd type="triangle" w="med" len="med"/>
                </a:ln>
              </p:spPr>
              <p:txBody>
                <a:bodyPr/>
                <a:lstStyle/>
                <a:p>
                  <a:endParaRPr lang="en-US"/>
                </a:p>
              </p:txBody>
            </p:sp>
            <p:sp>
              <p:nvSpPr>
                <p:cNvPr id="7199" name="Line 195"/>
                <p:cNvSpPr>
                  <a:spLocks noChangeShapeType="1"/>
                </p:cNvSpPr>
                <p:nvPr/>
              </p:nvSpPr>
              <p:spPr bwMode="auto">
                <a:xfrm>
                  <a:off x="2660" y="1223"/>
                  <a:ext cx="135" cy="0"/>
                </a:xfrm>
                <a:prstGeom prst="line">
                  <a:avLst/>
                </a:prstGeom>
                <a:noFill/>
                <a:ln w="38100">
                  <a:solidFill>
                    <a:srgbClr val="FF0000"/>
                  </a:solidFill>
                  <a:round/>
                  <a:headEnd/>
                  <a:tailEnd type="triangle" w="med" len="med"/>
                </a:ln>
              </p:spPr>
              <p:txBody>
                <a:bodyPr/>
                <a:lstStyle/>
                <a:p>
                  <a:endParaRPr lang="en-US"/>
                </a:p>
              </p:txBody>
            </p:sp>
            <p:sp>
              <p:nvSpPr>
                <p:cNvPr id="7200" name="Line 196"/>
                <p:cNvSpPr>
                  <a:spLocks noChangeShapeType="1"/>
                </p:cNvSpPr>
                <p:nvPr/>
              </p:nvSpPr>
              <p:spPr bwMode="auto">
                <a:xfrm>
                  <a:off x="2659" y="1630"/>
                  <a:ext cx="135" cy="0"/>
                </a:xfrm>
                <a:prstGeom prst="line">
                  <a:avLst/>
                </a:prstGeom>
                <a:noFill/>
                <a:ln w="38100">
                  <a:solidFill>
                    <a:srgbClr val="FF0000"/>
                  </a:solidFill>
                  <a:round/>
                  <a:headEnd type="triangle" w="med" len="med"/>
                  <a:tailEnd/>
                </a:ln>
              </p:spPr>
              <p:txBody>
                <a:bodyPr/>
                <a:lstStyle/>
                <a:p>
                  <a:endParaRPr lang="en-US"/>
                </a:p>
              </p:txBody>
            </p:sp>
            <p:sp>
              <p:nvSpPr>
                <p:cNvPr id="7201" name="Line 197"/>
                <p:cNvSpPr>
                  <a:spLocks noChangeShapeType="1"/>
                </p:cNvSpPr>
                <p:nvPr/>
              </p:nvSpPr>
              <p:spPr bwMode="auto">
                <a:xfrm flipV="1">
                  <a:off x="3047" y="1308"/>
                  <a:ext cx="220" cy="225"/>
                </a:xfrm>
                <a:prstGeom prst="line">
                  <a:avLst/>
                </a:prstGeom>
                <a:noFill/>
                <a:ln w="9525">
                  <a:solidFill>
                    <a:schemeClr val="tx1"/>
                  </a:solidFill>
                  <a:round/>
                  <a:headEnd type="triangle" w="med" len="med"/>
                  <a:tailEnd/>
                </a:ln>
              </p:spPr>
              <p:txBody>
                <a:bodyPr/>
                <a:lstStyle/>
                <a:p>
                  <a:endParaRPr lang="en-US"/>
                </a:p>
              </p:txBody>
            </p:sp>
            <p:sp>
              <p:nvSpPr>
                <p:cNvPr id="7202" name="Text Box 198"/>
                <p:cNvSpPr txBox="1">
                  <a:spLocks noChangeArrowheads="1"/>
                </p:cNvSpPr>
                <p:nvPr/>
              </p:nvSpPr>
              <p:spPr bwMode="auto">
                <a:xfrm>
                  <a:off x="3256" y="1705"/>
                  <a:ext cx="179" cy="231"/>
                </a:xfrm>
                <a:prstGeom prst="rect">
                  <a:avLst/>
                </a:prstGeom>
                <a:noFill/>
                <a:ln w="9525">
                  <a:noFill/>
                  <a:miter lim="800000"/>
                  <a:headEnd/>
                  <a:tailEnd/>
                </a:ln>
              </p:spPr>
              <p:txBody>
                <a:bodyPr wrap="none">
                  <a:spAutoFit/>
                </a:bodyPr>
                <a:lstStyle/>
                <a:p>
                  <a:r>
                    <a:rPr lang="en-US" i="1">
                      <a:latin typeface="Monotype Corsiva" pitchFamily="66" charset="0"/>
                    </a:rPr>
                    <a:t>z</a:t>
                  </a:r>
                </a:p>
              </p:txBody>
            </p:sp>
            <p:sp>
              <p:nvSpPr>
                <p:cNvPr id="7203" name="Line 199"/>
                <p:cNvSpPr>
                  <a:spLocks noChangeShapeType="1"/>
                </p:cNvSpPr>
                <p:nvPr/>
              </p:nvSpPr>
              <p:spPr bwMode="auto">
                <a:xfrm flipV="1">
                  <a:off x="2621" y="1321"/>
                  <a:ext cx="226" cy="226"/>
                </a:xfrm>
                <a:prstGeom prst="line">
                  <a:avLst/>
                </a:prstGeom>
                <a:noFill/>
                <a:ln w="9525">
                  <a:solidFill>
                    <a:schemeClr val="tx1"/>
                  </a:solidFill>
                  <a:prstDash val="dash"/>
                  <a:round/>
                  <a:headEnd/>
                  <a:tailEnd type="triangle" w="med" len="med"/>
                </a:ln>
              </p:spPr>
              <p:txBody>
                <a:bodyPr/>
                <a:lstStyle/>
                <a:p>
                  <a:endParaRPr lang="en-US"/>
                </a:p>
              </p:txBody>
            </p:sp>
            <p:sp>
              <p:nvSpPr>
                <p:cNvPr id="7204" name="Freeform 200"/>
                <p:cNvSpPr>
                  <a:spLocks/>
                </p:cNvSpPr>
                <p:nvPr/>
              </p:nvSpPr>
              <p:spPr bwMode="auto">
                <a:xfrm>
                  <a:off x="3511" y="1473"/>
                  <a:ext cx="177" cy="276"/>
                </a:xfrm>
                <a:custGeom>
                  <a:avLst/>
                  <a:gdLst>
                    <a:gd name="T0" fmla="*/ 0 w 177"/>
                    <a:gd name="T1" fmla="*/ 226 h 276"/>
                    <a:gd name="T2" fmla="*/ 107 w 177"/>
                    <a:gd name="T3" fmla="*/ 271 h 276"/>
                    <a:gd name="T4" fmla="*/ 169 w 177"/>
                    <a:gd name="T5" fmla="*/ 198 h 276"/>
                    <a:gd name="T6" fmla="*/ 158 w 177"/>
                    <a:gd name="T7" fmla="*/ 68 h 276"/>
                    <a:gd name="T8" fmla="*/ 62 w 177"/>
                    <a:gd name="T9" fmla="*/ 0 h 276"/>
                    <a:gd name="T10" fmla="*/ 11 w 177"/>
                    <a:gd name="T11" fmla="*/ 68 h 276"/>
                    <a:gd name="T12" fmla="*/ 0 60000 65536"/>
                    <a:gd name="T13" fmla="*/ 0 60000 65536"/>
                    <a:gd name="T14" fmla="*/ 0 60000 65536"/>
                    <a:gd name="T15" fmla="*/ 0 60000 65536"/>
                    <a:gd name="T16" fmla="*/ 0 60000 65536"/>
                    <a:gd name="T17" fmla="*/ 0 60000 65536"/>
                    <a:gd name="T18" fmla="*/ 0 w 177"/>
                    <a:gd name="T19" fmla="*/ 0 h 276"/>
                    <a:gd name="T20" fmla="*/ 177 w 177"/>
                    <a:gd name="T21" fmla="*/ 276 h 276"/>
                  </a:gdLst>
                  <a:ahLst/>
                  <a:cxnLst>
                    <a:cxn ang="T12">
                      <a:pos x="T0" y="T1"/>
                    </a:cxn>
                    <a:cxn ang="T13">
                      <a:pos x="T2" y="T3"/>
                    </a:cxn>
                    <a:cxn ang="T14">
                      <a:pos x="T4" y="T5"/>
                    </a:cxn>
                    <a:cxn ang="T15">
                      <a:pos x="T6" y="T7"/>
                    </a:cxn>
                    <a:cxn ang="T16">
                      <a:pos x="T8" y="T9"/>
                    </a:cxn>
                    <a:cxn ang="T17">
                      <a:pos x="T10" y="T11"/>
                    </a:cxn>
                  </a:cxnLst>
                  <a:rect l="T18" t="T19" r="T20" b="T21"/>
                  <a:pathLst>
                    <a:path w="177" h="276">
                      <a:moveTo>
                        <a:pt x="0" y="226"/>
                      </a:moveTo>
                      <a:cubicBezTo>
                        <a:pt x="39" y="251"/>
                        <a:pt x="79" y="276"/>
                        <a:pt x="107" y="271"/>
                      </a:cubicBezTo>
                      <a:cubicBezTo>
                        <a:pt x="135" y="266"/>
                        <a:pt x="161" y="232"/>
                        <a:pt x="169" y="198"/>
                      </a:cubicBezTo>
                      <a:cubicBezTo>
                        <a:pt x="177" y="164"/>
                        <a:pt x="176" y="101"/>
                        <a:pt x="158" y="68"/>
                      </a:cubicBezTo>
                      <a:cubicBezTo>
                        <a:pt x="140" y="35"/>
                        <a:pt x="86" y="0"/>
                        <a:pt x="62" y="0"/>
                      </a:cubicBezTo>
                      <a:cubicBezTo>
                        <a:pt x="38" y="0"/>
                        <a:pt x="24" y="34"/>
                        <a:pt x="11" y="68"/>
                      </a:cubicBezTo>
                    </a:path>
                  </a:pathLst>
                </a:custGeom>
                <a:noFill/>
                <a:ln w="9525">
                  <a:solidFill>
                    <a:schemeClr val="tx1"/>
                  </a:solidFill>
                  <a:round/>
                  <a:headEnd/>
                  <a:tailEnd type="triangle" w="med" len="med"/>
                </a:ln>
              </p:spPr>
              <p:txBody>
                <a:bodyPr/>
                <a:lstStyle/>
                <a:p>
                  <a:endParaRPr lang="en-US"/>
                </a:p>
              </p:txBody>
            </p:sp>
          </p:grpSp>
          <p:sp>
            <p:nvSpPr>
              <p:cNvPr id="7184" name="Text Box 201"/>
              <p:cNvSpPr txBox="1">
                <a:spLocks noChangeArrowheads="1"/>
              </p:cNvSpPr>
              <p:nvPr/>
            </p:nvSpPr>
            <p:spPr bwMode="auto">
              <a:xfrm>
                <a:off x="2708" y="2415"/>
                <a:ext cx="185" cy="194"/>
              </a:xfrm>
              <a:prstGeom prst="rect">
                <a:avLst/>
              </a:prstGeom>
              <a:noFill/>
              <a:ln w="9525">
                <a:noFill/>
                <a:miter lim="800000"/>
                <a:headEnd/>
                <a:tailEnd/>
              </a:ln>
            </p:spPr>
            <p:txBody>
              <a:bodyPr wrap="none">
                <a:spAutoFit/>
              </a:bodyPr>
              <a:lstStyle/>
              <a:p>
                <a:r>
                  <a:rPr lang="en-US" sz="1400"/>
                  <a:t>B</a:t>
                </a:r>
              </a:p>
            </p:txBody>
          </p:sp>
        </p:grpSp>
        <p:sp>
          <p:nvSpPr>
            <p:cNvPr id="7182" name="Text Box 202"/>
            <p:cNvSpPr txBox="1">
              <a:spLocks noChangeArrowheads="1"/>
            </p:cNvSpPr>
            <p:nvPr/>
          </p:nvSpPr>
          <p:spPr bwMode="auto">
            <a:xfrm>
              <a:off x="4030" y="3460"/>
              <a:ext cx="176" cy="194"/>
            </a:xfrm>
            <a:prstGeom prst="rect">
              <a:avLst/>
            </a:prstGeom>
            <a:noFill/>
            <a:ln w="9525">
              <a:noFill/>
              <a:miter lim="800000"/>
              <a:headEnd/>
              <a:tailEnd/>
            </a:ln>
          </p:spPr>
          <p:txBody>
            <a:bodyPr wrap="none">
              <a:spAutoFit/>
            </a:bodyPr>
            <a:lstStyle/>
            <a:p>
              <a:r>
                <a:rPr lang="en-US" sz="1400"/>
                <a:t>F</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92125" y="9525"/>
            <a:ext cx="8229600" cy="652463"/>
          </a:xfrm>
        </p:spPr>
        <p:txBody>
          <a:bodyPr>
            <a:normAutofit/>
          </a:bodyPr>
          <a:lstStyle/>
          <a:p>
            <a:r>
              <a:rPr lang="en-US">
                <a:solidFill>
                  <a:schemeClr val="bg1"/>
                </a:solidFill>
              </a:rPr>
              <a:t>Example (cont.)</a:t>
            </a:r>
          </a:p>
        </p:txBody>
      </p:sp>
      <p:sp>
        <p:nvSpPr>
          <p:cNvPr id="7170" name="Slide Number Placeholder 5"/>
          <p:cNvSpPr>
            <a:spLocks noGrp="1"/>
          </p:cNvSpPr>
          <p:nvPr>
            <p:ph type="sldNum" sz="quarter" idx="12"/>
          </p:nvPr>
        </p:nvSpPr>
        <p:spPr/>
        <p:txBody>
          <a:bodyPr/>
          <a:lstStyle/>
          <a:p>
            <a:pPr>
              <a:defRPr/>
            </a:pPr>
            <a:fld id="{80390B96-E64A-4410-A2E8-D2AAA259AEF3}" type="slidenum">
              <a:rPr lang="en-US">
                <a:solidFill>
                  <a:schemeClr val="bg1"/>
                </a:solidFill>
              </a:rPr>
              <a:pPr>
                <a:defRPr/>
              </a:pPr>
              <a:t>7</a:t>
            </a:fld>
            <a:endParaRPr lang="en-US">
              <a:solidFill>
                <a:schemeClr val="bg1"/>
              </a:solidFill>
            </a:endParaRPr>
          </a:p>
        </p:txBody>
      </p:sp>
      <p:grpSp>
        <p:nvGrpSpPr>
          <p:cNvPr id="2" name="Group 3"/>
          <p:cNvGrpSpPr>
            <a:grpSpLocks/>
          </p:cNvGrpSpPr>
          <p:nvPr/>
        </p:nvGrpSpPr>
        <p:grpSpPr bwMode="auto">
          <a:xfrm>
            <a:off x="381000" y="773112"/>
            <a:ext cx="2163763" cy="1631950"/>
            <a:chOff x="4030" y="3045"/>
            <a:chExt cx="1363" cy="1028"/>
          </a:xfrm>
        </p:grpSpPr>
        <p:grpSp>
          <p:nvGrpSpPr>
            <p:cNvPr id="3" name="Group 4"/>
            <p:cNvGrpSpPr>
              <a:grpSpLocks/>
            </p:cNvGrpSpPr>
            <p:nvPr/>
          </p:nvGrpSpPr>
          <p:grpSpPr bwMode="auto">
            <a:xfrm>
              <a:off x="4032" y="3045"/>
              <a:ext cx="1361" cy="1028"/>
              <a:chOff x="2444" y="2015"/>
              <a:chExt cx="1361" cy="1028"/>
            </a:xfrm>
          </p:grpSpPr>
          <p:grpSp>
            <p:nvGrpSpPr>
              <p:cNvPr id="4" name="Group 5"/>
              <p:cNvGrpSpPr>
                <a:grpSpLocks/>
              </p:cNvGrpSpPr>
              <p:nvPr/>
            </p:nvGrpSpPr>
            <p:grpSpPr bwMode="auto">
              <a:xfrm>
                <a:off x="2444" y="2015"/>
                <a:ext cx="1361" cy="1028"/>
                <a:chOff x="2327" y="908"/>
                <a:chExt cx="1361" cy="1028"/>
              </a:xfrm>
            </p:grpSpPr>
            <p:sp>
              <p:nvSpPr>
                <p:cNvPr id="8368" name="Oval 6"/>
                <p:cNvSpPr>
                  <a:spLocks noChangeArrowheads="1"/>
                </p:cNvSpPr>
                <p:nvPr/>
              </p:nvSpPr>
              <p:spPr bwMode="auto">
                <a:xfrm>
                  <a:off x="2327" y="1113"/>
                  <a:ext cx="321" cy="226"/>
                </a:xfrm>
                <a:prstGeom prst="ellipse">
                  <a:avLst/>
                </a:prstGeom>
                <a:solidFill>
                  <a:srgbClr val="808080"/>
                </a:solidFill>
                <a:ln w="25400">
                  <a:solidFill>
                    <a:schemeClr val="tx1"/>
                  </a:solidFill>
                  <a:round/>
                  <a:headEnd/>
                  <a:tailEnd/>
                </a:ln>
              </p:spPr>
              <p:txBody>
                <a:bodyPr wrap="none" anchor="ctr"/>
                <a:lstStyle/>
                <a:p>
                  <a:pPr algn="ctr"/>
                  <a:r>
                    <a:rPr lang="en-US" sz="1400">
                      <a:solidFill>
                        <a:schemeClr val="bg1"/>
                      </a:solidFill>
                      <a:sym typeface="Symbol" pitchFamily="18" charset="2"/>
                    </a:rPr>
                    <a:t>1/8</a:t>
                  </a:r>
                </a:p>
              </p:txBody>
            </p:sp>
            <p:sp>
              <p:nvSpPr>
                <p:cNvPr id="8369" name="Oval 7"/>
                <p:cNvSpPr>
                  <a:spLocks noChangeArrowheads="1"/>
                </p:cNvSpPr>
                <p:nvPr/>
              </p:nvSpPr>
              <p:spPr bwMode="auto">
                <a:xfrm>
                  <a:off x="2799" y="1113"/>
                  <a:ext cx="321" cy="226"/>
                </a:xfrm>
                <a:prstGeom prst="ellipse">
                  <a:avLst/>
                </a:prstGeom>
                <a:solidFill>
                  <a:srgbClr val="808080"/>
                </a:solidFill>
                <a:ln w="25400">
                  <a:solidFill>
                    <a:schemeClr val="tx1"/>
                  </a:solidFill>
                  <a:round/>
                  <a:headEnd/>
                  <a:tailEnd/>
                </a:ln>
              </p:spPr>
              <p:txBody>
                <a:bodyPr wrap="none" anchor="ctr"/>
                <a:lstStyle/>
                <a:p>
                  <a:pPr algn="ctr"/>
                  <a:r>
                    <a:rPr lang="en-US" sz="1400">
                      <a:solidFill>
                        <a:schemeClr val="bg1"/>
                      </a:solidFill>
                      <a:sym typeface="Symbol" pitchFamily="18" charset="2"/>
                    </a:rPr>
                    <a:t>2/7</a:t>
                  </a:r>
                </a:p>
              </p:txBody>
            </p:sp>
            <p:sp>
              <p:nvSpPr>
                <p:cNvPr id="8370" name="Oval 8"/>
                <p:cNvSpPr>
                  <a:spLocks noChangeArrowheads="1"/>
                </p:cNvSpPr>
                <p:nvPr/>
              </p:nvSpPr>
              <p:spPr bwMode="auto">
                <a:xfrm>
                  <a:off x="3235" y="1113"/>
                  <a:ext cx="321" cy="226"/>
                </a:xfrm>
                <a:prstGeom prst="ellipse">
                  <a:avLst/>
                </a:prstGeom>
                <a:noFill/>
                <a:ln w="25400">
                  <a:solidFill>
                    <a:schemeClr val="tx1"/>
                  </a:solidFill>
                  <a:round/>
                  <a:headEnd/>
                  <a:tailEnd/>
                </a:ln>
              </p:spPr>
              <p:txBody>
                <a:bodyPr wrap="none" anchor="ctr"/>
                <a:lstStyle/>
                <a:p>
                  <a:pPr algn="ctr"/>
                  <a:endParaRPr lang="en-US">
                    <a:solidFill>
                      <a:schemeClr val="bg1"/>
                    </a:solidFill>
                    <a:sym typeface="Symbol" pitchFamily="18" charset="2"/>
                  </a:endParaRPr>
                </a:p>
              </p:txBody>
            </p:sp>
            <p:sp>
              <p:nvSpPr>
                <p:cNvPr id="8371" name="Oval 9"/>
                <p:cNvSpPr>
                  <a:spLocks noChangeArrowheads="1"/>
                </p:cNvSpPr>
                <p:nvPr/>
              </p:nvSpPr>
              <p:spPr bwMode="auto">
                <a:xfrm>
                  <a:off x="2327" y="1509"/>
                  <a:ext cx="321" cy="226"/>
                </a:xfrm>
                <a:prstGeom prst="ellipse">
                  <a:avLst/>
                </a:prstGeom>
                <a:solidFill>
                  <a:srgbClr val="808080"/>
                </a:solidFill>
                <a:ln w="25400">
                  <a:solidFill>
                    <a:schemeClr val="tx1"/>
                  </a:solidFill>
                  <a:round/>
                  <a:headEnd/>
                  <a:tailEnd/>
                </a:ln>
              </p:spPr>
              <p:txBody>
                <a:bodyPr wrap="none" anchor="ctr"/>
                <a:lstStyle/>
                <a:p>
                  <a:pPr algn="ctr"/>
                  <a:r>
                    <a:rPr lang="en-US" sz="1400">
                      <a:solidFill>
                        <a:schemeClr val="bg1"/>
                      </a:solidFill>
                      <a:sym typeface="Symbol" pitchFamily="18" charset="2"/>
                    </a:rPr>
                    <a:t>4/5</a:t>
                  </a:r>
                </a:p>
              </p:txBody>
            </p:sp>
            <p:sp>
              <p:nvSpPr>
                <p:cNvPr id="8372" name="Oval 10"/>
                <p:cNvSpPr>
                  <a:spLocks noChangeArrowheads="1"/>
                </p:cNvSpPr>
                <p:nvPr/>
              </p:nvSpPr>
              <p:spPr bwMode="auto">
                <a:xfrm>
                  <a:off x="2799" y="1509"/>
                  <a:ext cx="321" cy="226"/>
                </a:xfrm>
                <a:prstGeom prst="ellipse">
                  <a:avLst/>
                </a:prstGeom>
                <a:solidFill>
                  <a:srgbClr val="808080"/>
                </a:solidFill>
                <a:ln w="25400">
                  <a:solidFill>
                    <a:schemeClr val="tx1"/>
                  </a:solidFill>
                  <a:round/>
                  <a:headEnd/>
                  <a:tailEnd/>
                </a:ln>
              </p:spPr>
              <p:txBody>
                <a:bodyPr wrap="none" anchor="ctr"/>
                <a:lstStyle/>
                <a:p>
                  <a:pPr algn="ctr"/>
                  <a:r>
                    <a:rPr lang="en-US" sz="1400">
                      <a:solidFill>
                        <a:schemeClr val="bg1"/>
                      </a:solidFill>
                      <a:sym typeface="Symbol" pitchFamily="18" charset="2"/>
                    </a:rPr>
                    <a:t>3/6</a:t>
                  </a:r>
                </a:p>
              </p:txBody>
            </p:sp>
            <p:sp>
              <p:nvSpPr>
                <p:cNvPr id="8373" name="Oval 11"/>
                <p:cNvSpPr>
                  <a:spLocks noChangeArrowheads="1"/>
                </p:cNvSpPr>
                <p:nvPr/>
              </p:nvSpPr>
              <p:spPr bwMode="auto">
                <a:xfrm>
                  <a:off x="3235" y="1509"/>
                  <a:ext cx="321" cy="226"/>
                </a:xfrm>
                <a:prstGeom prst="ellipse">
                  <a:avLst/>
                </a:prstGeom>
                <a:noFill/>
                <a:ln w="25400">
                  <a:solidFill>
                    <a:schemeClr val="tx1"/>
                  </a:solidFill>
                  <a:round/>
                  <a:headEnd/>
                  <a:tailEnd/>
                </a:ln>
              </p:spPr>
              <p:txBody>
                <a:bodyPr wrap="none" anchor="ctr"/>
                <a:lstStyle/>
                <a:p>
                  <a:pPr algn="ctr"/>
                  <a:endParaRPr lang="en-US">
                    <a:solidFill>
                      <a:schemeClr val="bg1"/>
                    </a:solidFill>
                    <a:sym typeface="Symbol" pitchFamily="18" charset="2"/>
                  </a:endParaRPr>
                </a:p>
              </p:txBody>
            </p:sp>
            <p:sp>
              <p:nvSpPr>
                <p:cNvPr id="8374" name="Text Box 12"/>
                <p:cNvSpPr txBox="1">
                  <a:spLocks noChangeArrowheads="1"/>
                </p:cNvSpPr>
                <p:nvPr/>
              </p:nvSpPr>
              <p:spPr bwMode="auto">
                <a:xfrm>
                  <a:off x="2352" y="908"/>
                  <a:ext cx="182" cy="231"/>
                </a:xfrm>
                <a:prstGeom prst="rect">
                  <a:avLst/>
                </a:prstGeom>
                <a:noFill/>
                <a:ln w="9525">
                  <a:noFill/>
                  <a:miter lim="800000"/>
                  <a:headEnd/>
                  <a:tailEnd/>
                </a:ln>
              </p:spPr>
              <p:txBody>
                <a:bodyPr wrap="none">
                  <a:spAutoFit/>
                </a:bodyPr>
                <a:lstStyle/>
                <a:p>
                  <a:r>
                    <a:rPr lang="en-US" i="1">
                      <a:solidFill>
                        <a:schemeClr val="bg1"/>
                      </a:solidFill>
                      <a:latin typeface="Monotype Corsiva" pitchFamily="66" charset="0"/>
                    </a:rPr>
                    <a:t>u</a:t>
                  </a:r>
                </a:p>
              </p:txBody>
            </p:sp>
            <p:sp>
              <p:nvSpPr>
                <p:cNvPr id="8375" name="Text Box 13"/>
                <p:cNvSpPr txBox="1">
                  <a:spLocks noChangeArrowheads="1"/>
                </p:cNvSpPr>
                <p:nvPr/>
              </p:nvSpPr>
              <p:spPr bwMode="auto">
                <a:xfrm>
                  <a:off x="2836" y="915"/>
                  <a:ext cx="179" cy="231"/>
                </a:xfrm>
                <a:prstGeom prst="rect">
                  <a:avLst/>
                </a:prstGeom>
                <a:noFill/>
                <a:ln w="9525">
                  <a:noFill/>
                  <a:miter lim="800000"/>
                  <a:headEnd/>
                  <a:tailEnd/>
                </a:ln>
              </p:spPr>
              <p:txBody>
                <a:bodyPr wrap="none">
                  <a:spAutoFit/>
                </a:bodyPr>
                <a:lstStyle/>
                <a:p>
                  <a:r>
                    <a:rPr lang="en-US" i="1">
                      <a:solidFill>
                        <a:schemeClr val="bg1"/>
                      </a:solidFill>
                      <a:latin typeface="Monotype Corsiva" pitchFamily="66" charset="0"/>
                    </a:rPr>
                    <a:t>v</a:t>
                  </a:r>
                </a:p>
              </p:txBody>
            </p:sp>
            <p:sp>
              <p:nvSpPr>
                <p:cNvPr id="8376" name="Text Box 14"/>
                <p:cNvSpPr txBox="1">
                  <a:spLocks noChangeArrowheads="1"/>
                </p:cNvSpPr>
                <p:nvPr/>
              </p:nvSpPr>
              <p:spPr bwMode="auto">
                <a:xfrm>
                  <a:off x="3245" y="915"/>
                  <a:ext cx="214" cy="231"/>
                </a:xfrm>
                <a:prstGeom prst="rect">
                  <a:avLst/>
                </a:prstGeom>
                <a:noFill/>
                <a:ln w="9525">
                  <a:noFill/>
                  <a:miter lim="800000"/>
                  <a:headEnd/>
                  <a:tailEnd/>
                </a:ln>
              </p:spPr>
              <p:txBody>
                <a:bodyPr wrap="none">
                  <a:spAutoFit/>
                </a:bodyPr>
                <a:lstStyle/>
                <a:p>
                  <a:r>
                    <a:rPr lang="en-US" i="1">
                      <a:solidFill>
                        <a:schemeClr val="bg1"/>
                      </a:solidFill>
                      <a:latin typeface="Monotype Corsiva" pitchFamily="66" charset="0"/>
                    </a:rPr>
                    <a:t>w</a:t>
                  </a:r>
                </a:p>
              </p:txBody>
            </p:sp>
            <p:sp>
              <p:nvSpPr>
                <p:cNvPr id="8377" name="Text Box 15"/>
                <p:cNvSpPr txBox="1">
                  <a:spLocks noChangeArrowheads="1"/>
                </p:cNvSpPr>
                <p:nvPr/>
              </p:nvSpPr>
              <p:spPr bwMode="auto">
                <a:xfrm>
                  <a:off x="2338" y="1705"/>
                  <a:ext cx="176" cy="231"/>
                </a:xfrm>
                <a:prstGeom prst="rect">
                  <a:avLst/>
                </a:prstGeom>
                <a:noFill/>
                <a:ln w="9525">
                  <a:noFill/>
                  <a:miter lim="800000"/>
                  <a:headEnd/>
                  <a:tailEnd/>
                </a:ln>
              </p:spPr>
              <p:txBody>
                <a:bodyPr wrap="none">
                  <a:spAutoFit/>
                </a:bodyPr>
                <a:lstStyle/>
                <a:p>
                  <a:r>
                    <a:rPr lang="en-US" i="1">
                      <a:solidFill>
                        <a:schemeClr val="bg1"/>
                      </a:solidFill>
                      <a:latin typeface="Monotype Corsiva" pitchFamily="66" charset="0"/>
                    </a:rPr>
                    <a:t>x</a:t>
                  </a:r>
                </a:p>
              </p:txBody>
            </p:sp>
            <p:sp>
              <p:nvSpPr>
                <p:cNvPr id="8378" name="Text Box 16"/>
                <p:cNvSpPr txBox="1">
                  <a:spLocks noChangeArrowheads="1"/>
                </p:cNvSpPr>
                <p:nvPr/>
              </p:nvSpPr>
              <p:spPr bwMode="auto">
                <a:xfrm>
                  <a:off x="2817" y="1705"/>
                  <a:ext cx="174" cy="231"/>
                </a:xfrm>
                <a:prstGeom prst="rect">
                  <a:avLst/>
                </a:prstGeom>
                <a:noFill/>
                <a:ln w="9525">
                  <a:noFill/>
                  <a:miter lim="800000"/>
                  <a:headEnd/>
                  <a:tailEnd/>
                </a:ln>
              </p:spPr>
              <p:txBody>
                <a:bodyPr wrap="none">
                  <a:spAutoFit/>
                </a:bodyPr>
                <a:lstStyle/>
                <a:p>
                  <a:r>
                    <a:rPr lang="en-US" i="1">
                      <a:solidFill>
                        <a:schemeClr val="bg1"/>
                      </a:solidFill>
                      <a:latin typeface="Monotype Corsiva" pitchFamily="66" charset="0"/>
                    </a:rPr>
                    <a:t>y</a:t>
                  </a:r>
                </a:p>
              </p:txBody>
            </p:sp>
            <p:sp>
              <p:nvSpPr>
                <p:cNvPr id="8379" name="Line 17"/>
                <p:cNvSpPr>
                  <a:spLocks noChangeShapeType="1"/>
                </p:cNvSpPr>
                <p:nvPr/>
              </p:nvSpPr>
              <p:spPr bwMode="auto">
                <a:xfrm flipH="1">
                  <a:off x="2477" y="1336"/>
                  <a:ext cx="5" cy="186"/>
                </a:xfrm>
                <a:prstGeom prst="line">
                  <a:avLst/>
                </a:prstGeom>
                <a:noFill/>
                <a:ln w="9525">
                  <a:solidFill>
                    <a:schemeClr val="tx1"/>
                  </a:solidFill>
                  <a:prstDash val="dash"/>
                  <a:round/>
                  <a:headEnd/>
                  <a:tailEnd type="triangle" w="med" len="med"/>
                </a:ln>
              </p:spPr>
              <p:txBody>
                <a:bodyPr/>
                <a:lstStyle/>
                <a:p>
                  <a:endParaRPr lang="en-US">
                    <a:solidFill>
                      <a:schemeClr val="bg1"/>
                    </a:solidFill>
                  </a:endParaRPr>
                </a:p>
              </p:txBody>
            </p:sp>
            <p:sp>
              <p:nvSpPr>
                <p:cNvPr id="8380" name="Line 18"/>
                <p:cNvSpPr>
                  <a:spLocks noChangeShapeType="1"/>
                </p:cNvSpPr>
                <p:nvPr/>
              </p:nvSpPr>
              <p:spPr bwMode="auto">
                <a:xfrm flipH="1">
                  <a:off x="2952" y="1341"/>
                  <a:ext cx="5" cy="186"/>
                </a:xfrm>
                <a:prstGeom prst="line">
                  <a:avLst/>
                </a:prstGeom>
                <a:noFill/>
                <a:ln w="38100">
                  <a:solidFill>
                    <a:srgbClr val="FF0000"/>
                  </a:solidFill>
                  <a:round/>
                  <a:headEnd/>
                  <a:tailEnd type="triangle" w="med" len="med"/>
                </a:ln>
              </p:spPr>
              <p:txBody>
                <a:bodyPr/>
                <a:lstStyle/>
                <a:p>
                  <a:endParaRPr lang="en-US">
                    <a:solidFill>
                      <a:schemeClr val="bg1"/>
                    </a:solidFill>
                  </a:endParaRPr>
                </a:p>
              </p:txBody>
            </p:sp>
            <p:sp>
              <p:nvSpPr>
                <p:cNvPr id="8381" name="Line 19"/>
                <p:cNvSpPr>
                  <a:spLocks noChangeShapeType="1"/>
                </p:cNvSpPr>
                <p:nvPr/>
              </p:nvSpPr>
              <p:spPr bwMode="auto">
                <a:xfrm flipH="1">
                  <a:off x="3402" y="1336"/>
                  <a:ext cx="5" cy="186"/>
                </a:xfrm>
                <a:prstGeom prst="line">
                  <a:avLst/>
                </a:prstGeom>
                <a:noFill/>
                <a:ln w="9525">
                  <a:solidFill>
                    <a:schemeClr val="tx1"/>
                  </a:solidFill>
                  <a:round/>
                  <a:headEnd/>
                  <a:tailEnd type="triangle" w="med" len="med"/>
                </a:ln>
              </p:spPr>
              <p:txBody>
                <a:bodyPr/>
                <a:lstStyle/>
                <a:p>
                  <a:endParaRPr lang="en-US">
                    <a:solidFill>
                      <a:schemeClr val="bg1"/>
                    </a:solidFill>
                  </a:endParaRPr>
                </a:p>
              </p:txBody>
            </p:sp>
            <p:sp>
              <p:nvSpPr>
                <p:cNvPr id="8382" name="Line 20"/>
                <p:cNvSpPr>
                  <a:spLocks noChangeShapeType="1"/>
                </p:cNvSpPr>
                <p:nvPr/>
              </p:nvSpPr>
              <p:spPr bwMode="auto">
                <a:xfrm>
                  <a:off x="2660" y="1223"/>
                  <a:ext cx="135" cy="0"/>
                </a:xfrm>
                <a:prstGeom prst="line">
                  <a:avLst/>
                </a:prstGeom>
                <a:noFill/>
                <a:ln w="38100">
                  <a:solidFill>
                    <a:srgbClr val="FF0000"/>
                  </a:solidFill>
                  <a:round/>
                  <a:headEnd/>
                  <a:tailEnd type="triangle" w="med" len="med"/>
                </a:ln>
              </p:spPr>
              <p:txBody>
                <a:bodyPr/>
                <a:lstStyle/>
                <a:p>
                  <a:endParaRPr lang="en-US">
                    <a:solidFill>
                      <a:schemeClr val="bg1"/>
                    </a:solidFill>
                  </a:endParaRPr>
                </a:p>
              </p:txBody>
            </p:sp>
            <p:sp>
              <p:nvSpPr>
                <p:cNvPr id="8383" name="Line 21"/>
                <p:cNvSpPr>
                  <a:spLocks noChangeShapeType="1"/>
                </p:cNvSpPr>
                <p:nvPr/>
              </p:nvSpPr>
              <p:spPr bwMode="auto">
                <a:xfrm>
                  <a:off x="2659" y="1630"/>
                  <a:ext cx="135" cy="0"/>
                </a:xfrm>
                <a:prstGeom prst="line">
                  <a:avLst/>
                </a:prstGeom>
                <a:noFill/>
                <a:ln w="38100">
                  <a:solidFill>
                    <a:srgbClr val="FF0000"/>
                  </a:solidFill>
                  <a:round/>
                  <a:headEnd type="triangle" w="med" len="med"/>
                  <a:tailEnd/>
                </a:ln>
              </p:spPr>
              <p:txBody>
                <a:bodyPr/>
                <a:lstStyle/>
                <a:p>
                  <a:endParaRPr lang="en-US">
                    <a:solidFill>
                      <a:schemeClr val="bg1"/>
                    </a:solidFill>
                  </a:endParaRPr>
                </a:p>
              </p:txBody>
            </p:sp>
            <p:sp>
              <p:nvSpPr>
                <p:cNvPr id="8384" name="Line 22"/>
                <p:cNvSpPr>
                  <a:spLocks noChangeShapeType="1"/>
                </p:cNvSpPr>
                <p:nvPr/>
              </p:nvSpPr>
              <p:spPr bwMode="auto">
                <a:xfrm flipV="1">
                  <a:off x="3047" y="1308"/>
                  <a:ext cx="220" cy="225"/>
                </a:xfrm>
                <a:prstGeom prst="line">
                  <a:avLst/>
                </a:prstGeom>
                <a:noFill/>
                <a:ln w="9525">
                  <a:solidFill>
                    <a:schemeClr val="tx1"/>
                  </a:solidFill>
                  <a:round/>
                  <a:headEnd type="triangle" w="med" len="med"/>
                  <a:tailEnd/>
                </a:ln>
              </p:spPr>
              <p:txBody>
                <a:bodyPr/>
                <a:lstStyle/>
                <a:p>
                  <a:endParaRPr lang="en-US">
                    <a:solidFill>
                      <a:schemeClr val="bg1"/>
                    </a:solidFill>
                  </a:endParaRPr>
                </a:p>
              </p:txBody>
            </p:sp>
            <p:sp>
              <p:nvSpPr>
                <p:cNvPr id="8385" name="Text Box 23"/>
                <p:cNvSpPr txBox="1">
                  <a:spLocks noChangeArrowheads="1"/>
                </p:cNvSpPr>
                <p:nvPr/>
              </p:nvSpPr>
              <p:spPr bwMode="auto">
                <a:xfrm>
                  <a:off x="3256" y="1705"/>
                  <a:ext cx="179" cy="231"/>
                </a:xfrm>
                <a:prstGeom prst="rect">
                  <a:avLst/>
                </a:prstGeom>
                <a:noFill/>
                <a:ln w="9525">
                  <a:noFill/>
                  <a:miter lim="800000"/>
                  <a:headEnd/>
                  <a:tailEnd/>
                </a:ln>
              </p:spPr>
              <p:txBody>
                <a:bodyPr wrap="none">
                  <a:spAutoFit/>
                </a:bodyPr>
                <a:lstStyle/>
                <a:p>
                  <a:r>
                    <a:rPr lang="en-US" i="1">
                      <a:solidFill>
                        <a:schemeClr val="bg1"/>
                      </a:solidFill>
                      <a:latin typeface="Monotype Corsiva" pitchFamily="66" charset="0"/>
                    </a:rPr>
                    <a:t>z</a:t>
                  </a:r>
                </a:p>
              </p:txBody>
            </p:sp>
            <p:sp>
              <p:nvSpPr>
                <p:cNvPr id="8386" name="Line 24"/>
                <p:cNvSpPr>
                  <a:spLocks noChangeShapeType="1"/>
                </p:cNvSpPr>
                <p:nvPr/>
              </p:nvSpPr>
              <p:spPr bwMode="auto">
                <a:xfrm flipV="1">
                  <a:off x="2621" y="1321"/>
                  <a:ext cx="226" cy="226"/>
                </a:xfrm>
                <a:prstGeom prst="line">
                  <a:avLst/>
                </a:prstGeom>
                <a:noFill/>
                <a:ln w="9525">
                  <a:solidFill>
                    <a:schemeClr val="tx1"/>
                  </a:solidFill>
                  <a:prstDash val="dash"/>
                  <a:round/>
                  <a:headEnd/>
                  <a:tailEnd type="triangle" w="med" len="med"/>
                </a:ln>
              </p:spPr>
              <p:txBody>
                <a:bodyPr/>
                <a:lstStyle/>
                <a:p>
                  <a:endParaRPr lang="en-US">
                    <a:solidFill>
                      <a:schemeClr val="bg1"/>
                    </a:solidFill>
                  </a:endParaRPr>
                </a:p>
              </p:txBody>
            </p:sp>
            <p:sp>
              <p:nvSpPr>
                <p:cNvPr id="8387" name="Freeform 25"/>
                <p:cNvSpPr>
                  <a:spLocks/>
                </p:cNvSpPr>
                <p:nvPr/>
              </p:nvSpPr>
              <p:spPr bwMode="auto">
                <a:xfrm>
                  <a:off x="3511" y="1473"/>
                  <a:ext cx="177" cy="276"/>
                </a:xfrm>
                <a:custGeom>
                  <a:avLst/>
                  <a:gdLst>
                    <a:gd name="T0" fmla="*/ 0 w 177"/>
                    <a:gd name="T1" fmla="*/ 226 h 276"/>
                    <a:gd name="T2" fmla="*/ 107 w 177"/>
                    <a:gd name="T3" fmla="*/ 271 h 276"/>
                    <a:gd name="T4" fmla="*/ 169 w 177"/>
                    <a:gd name="T5" fmla="*/ 198 h 276"/>
                    <a:gd name="T6" fmla="*/ 158 w 177"/>
                    <a:gd name="T7" fmla="*/ 68 h 276"/>
                    <a:gd name="T8" fmla="*/ 62 w 177"/>
                    <a:gd name="T9" fmla="*/ 0 h 276"/>
                    <a:gd name="T10" fmla="*/ 11 w 177"/>
                    <a:gd name="T11" fmla="*/ 68 h 276"/>
                    <a:gd name="T12" fmla="*/ 0 60000 65536"/>
                    <a:gd name="T13" fmla="*/ 0 60000 65536"/>
                    <a:gd name="T14" fmla="*/ 0 60000 65536"/>
                    <a:gd name="T15" fmla="*/ 0 60000 65536"/>
                    <a:gd name="T16" fmla="*/ 0 60000 65536"/>
                    <a:gd name="T17" fmla="*/ 0 60000 65536"/>
                    <a:gd name="T18" fmla="*/ 0 w 177"/>
                    <a:gd name="T19" fmla="*/ 0 h 276"/>
                    <a:gd name="T20" fmla="*/ 177 w 177"/>
                    <a:gd name="T21" fmla="*/ 276 h 276"/>
                  </a:gdLst>
                  <a:ahLst/>
                  <a:cxnLst>
                    <a:cxn ang="T12">
                      <a:pos x="T0" y="T1"/>
                    </a:cxn>
                    <a:cxn ang="T13">
                      <a:pos x="T2" y="T3"/>
                    </a:cxn>
                    <a:cxn ang="T14">
                      <a:pos x="T4" y="T5"/>
                    </a:cxn>
                    <a:cxn ang="T15">
                      <a:pos x="T6" y="T7"/>
                    </a:cxn>
                    <a:cxn ang="T16">
                      <a:pos x="T8" y="T9"/>
                    </a:cxn>
                    <a:cxn ang="T17">
                      <a:pos x="T10" y="T11"/>
                    </a:cxn>
                  </a:cxnLst>
                  <a:rect l="T18" t="T19" r="T20" b="T21"/>
                  <a:pathLst>
                    <a:path w="177" h="276">
                      <a:moveTo>
                        <a:pt x="0" y="226"/>
                      </a:moveTo>
                      <a:cubicBezTo>
                        <a:pt x="39" y="251"/>
                        <a:pt x="79" y="276"/>
                        <a:pt x="107" y="271"/>
                      </a:cubicBezTo>
                      <a:cubicBezTo>
                        <a:pt x="135" y="266"/>
                        <a:pt x="161" y="232"/>
                        <a:pt x="169" y="198"/>
                      </a:cubicBezTo>
                      <a:cubicBezTo>
                        <a:pt x="177" y="164"/>
                        <a:pt x="176" y="101"/>
                        <a:pt x="158" y="68"/>
                      </a:cubicBezTo>
                      <a:cubicBezTo>
                        <a:pt x="140" y="35"/>
                        <a:pt x="86" y="0"/>
                        <a:pt x="62" y="0"/>
                      </a:cubicBezTo>
                      <a:cubicBezTo>
                        <a:pt x="38" y="0"/>
                        <a:pt x="24" y="34"/>
                        <a:pt x="11" y="68"/>
                      </a:cubicBezTo>
                    </a:path>
                  </a:pathLst>
                </a:custGeom>
                <a:noFill/>
                <a:ln w="9525">
                  <a:solidFill>
                    <a:schemeClr val="tx1"/>
                  </a:solidFill>
                  <a:round/>
                  <a:headEnd/>
                  <a:tailEnd type="triangle" w="med" len="med"/>
                </a:ln>
              </p:spPr>
              <p:txBody>
                <a:bodyPr/>
                <a:lstStyle/>
                <a:p>
                  <a:endParaRPr lang="en-US">
                    <a:solidFill>
                      <a:schemeClr val="bg1"/>
                    </a:solidFill>
                  </a:endParaRPr>
                </a:p>
              </p:txBody>
            </p:sp>
          </p:grpSp>
          <p:sp>
            <p:nvSpPr>
              <p:cNvPr id="8367" name="Text Box 26"/>
              <p:cNvSpPr txBox="1">
                <a:spLocks noChangeArrowheads="1"/>
              </p:cNvSpPr>
              <p:nvPr/>
            </p:nvSpPr>
            <p:spPr bwMode="auto">
              <a:xfrm>
                <a:off x="2708" y="2415"/>
                <a:ext cx="178" cy="194"/>
              </a:xfrm>
              <a:prstGeom prst="rect">
                <a:avLst/>
              </a:prstGeom>
              <a:noFill/>
              <a:ln w="9525">
                <a:noFill/>
                <a:miter lim="800000"/>
                <a:headEnd/>
                <a:tailEnd/>
              </a:ln>
            </p:spPr>
            <p:txBody>
              <a:bodyPr wrap="none">
                <a:spAutoFit/>
              </a:bodyPr>
              <a:lstStyle/>
              <a:p>
                <a:r>
                  <a:rPr lang="en-US" sz="1400">
                    <a:solidFill>
                      <a:schemeClr val="bg1"/>
                    </a:solidFill>
                  </a:rPr>
                  <a:t>B</a:t>
                </a:r>
              </a:p>
            </p:txBody>
          </p:sp>
        </p:grpSp>
        <p:sp>
          <p:nvSpPr>
            <p:cNvPr id="8365" name="Text Box 27"/>
            <p:cNvSpPr txBox="1">
              <a:spLocks noChangeArrowheads="1"/>
            </p:cNvSpPr>
            <p:nvPr/>
          </p:nvSpPr>
          <p:spPr bwMode="auto">
            <a:xfrm>
              <a:off x="4030" y="3460"/>
              <a:ext cx="168" cy="194"/>
            </a:xfrm>
            <a:prstGeom prst="rect">
              <a:avLst/>
            </a:prstGeom>
            <a:noFill/>
            <a:ln w="9525">
              <a:noFill/>
              <a:miter lim="800000"/>
              <a:headEnd/>
              <a:tailEnd/>
            </a:ln>
          </p:spPr>
          <p:txBody>
            <a:bodyPr wrap="none">
              <a:spAutoFit/>
            </a:bodyPr>
            <a:lstStyle/>
            <a:p>
              <a:r>
                <a:rPr lang="en-US" sz="1400">
                  <a:solidFill>
                    <a:schemeClr val="bg1"/>
                  </a:solidFill>
                </a:rPr>
                <a:t>F</a:t>
              </a:r>
            </a:p>
          </p:txBody>
        </p:sp>
      </p:grpSp>
      <p:grpSp>
        <p:nvGrpSpPr>
          <p:cNvPr id="5" name="Group 28"/>
          <p:cNvGrpSpPr>
            <a:grpSpLocks/>
          </p:cNvGrpSpPr>
          <p:nvPr/>
        </p:nvGrpSpPr>
        <p:grpSpPr bwMode="auto">
          <a:xfrm>
            <a:off x="3186113" y="762000"/>
            <a:ext cx="2163762" cy="1631950"/>
            <a:chOff x="4030" y="3045"/>
            <a:chExt cx="1363" cy="1028"/>
          </a:xfrm>
        </p:grpSpPr>
        <p:grpSp>
          <p:nvGrpSpPr>
            <p:cNvPr id="6" name="Group 29"/>
            <p:cNvGrpSpPr>
              <a:grpSpLocks/>
            </p:cNvGrpSpPr>
            <p:nvPr/>
          </p:nvGrpSpPr>
          <p:grpSpPr bwMode="auto">
            <a:xfrm>
              <a:off x="4032" y="3045"/>
              <a:ext cx="1361" cy="1028"/>
              <a:chOff x="2444" y="2015"/>
              <a:chExt cx="1361" cy="1028"/>
            </a:xfrm>
          </p:grpSpPr>
          <p:grpSp>
            <p:nvGrpSpPr>
              <p:cNvPr id="7" name="Group 30"/>
              <p:cNvGrpSpPr>
                <a:grpSpLocks/>
              </p:cNvGrpSpPr>
              <p:nvPr/>
            </p:nvGrpSpPr>
            <p:grpSpPr bwMode="auto">
              <a:xfrm>
                <a:off x="2444" y="2015"/>
                <a:ext cx="1361" cy="1028"/>
                <a:chOff x="2327" y="908"/>
                <a:chExt cx="1361" cy="1028"/>
              </a:xfrm>
            </p:grpSpPr>
            <p:sp>
              <p:nvSpPr>
                <p:cNvPr id="8344" name="Oval 31"/>
                <p:cNvSpPr>
                  <a:spLocks noChangeArrowheads="1"/>
                </p:cNvSpPr>
                <p:nvPr/>
              </p:nvSpPr>
              <p:spPr bwMode="auto">
                <a:xfrm>
                  <a:off x="2327" y="1113"/>
                  <a:ext cx="321" cy="226"/>
                </a:xfrm>
                <a:prstGeom prst="ellipse">
                  <a:avLst/>
                </a:prstGeom>
                <a:solidFill>
                  <a:srgbClr val="808080"/>
                </a:solidFill>
                <a:ln w="25400">
                  <a:solidFill>
                    <a:schemeClr val="tx1"/>
                  </a:solidFill>
                  <a:round/>
                  <a:headEnd/>
                  <a:tailEnd/>
                </a:ln>
              </p:spPr>
              <p:txBody>
                <a:bodyPr wrap="none" anchor="ctr"/>
                <a:lstStyle/>
                <a:p>
                  <a:pPr algn="ctr"/>
                  <a:r>
                    <a:rPr lang="en-US" sz="1400">
                      <a:solidFill>
                        <a:schemeClr val="bg1"/>
                      </a:solidFill>
                      <a:sym typeface="Symbol" pitchFamily="18" charset="2"/>
                    </a:rPr>
                    <a:t>1/8</a:t>
                  </a:r>
                </a:p>
              </p:txBody>
            </p:sp>
            <p:sp>
              <p:nvSpPr>
                <p:cNvPr id="8345" name="Oval 32"/>
                <p:cNvSpPr>
                  <a:spLocks noChangeArrowheads="1"/>
                </p:cNvSpPr>
                <p:nvPr/>
              </p:nvSpPr>
              <p:spPr bwMode="auto">
                <a:xfrm>
                  <a:off x="2799" y="1113"/>
                  <a:ext cx="321" cy="226"/>
                </a:xfrm>
                <a:prstGeom prst="ellipse">
                  <a:avLst/>
                </a:prstGeom>
                <a:solidFill>
                  <a:srgbClr val="808080"/>
                </a:solidFill>
                <a:ln w="25400">
                  <a:solidFill>
                    <a:schemeClr val="tx1"/>
                  </a:solidFill>
                  <a:round/>
                  <a:headEnd/>
                  <a:tailEnd/>
                </a:ln>
              </p:spPr>
              <p:txBody>
                <a:bodyPr wrap="none" anchor="ctr"/>
                <a:lstStyle/>
                <a:p>
                  <a:pPr algn="ctr"/>
                  <a:r>
                    <a:rPr lang="en-US" sz="1400">
                      <a:solidFill>
                        <a:schemeClr val="bg1"/>
                      </a:solidFill>
                      <a:sym typeface="Symbol" pitchFamily="18" charset="2"/>
                    </a:rPr>
                    <a:t>2/7</a:t>
                  </a:r>
                </a:p>
              </p:txBody>
            </p:sp>
            <p:sp>
              <p:nvSpPr>
                <p:cNvPr id="8346" name="Oval 33"/>
                <p:cNvSpPr>
                  <a:spLocks noChangeArrowheads="1"/>
                </p:cNvSpPr>
                <p:nvPr/>
              </p:nvSpPr>
              <p:spPr bwMode="auto">
                <a:xfrm>
                  <a:off x="3235" y="1113"/>
                  <a:ext cx="321" cy="226"/>
                </a:xfrm>
                <a:prstGeom prst="ellipse">
                  <a:avLst/>
                </a:prstGeom>
                <a:solidFill>
                  <a:srgbClr val="EAEAEA"/>
                </a:solidFill>
                <a:ln w="25400">
                  <a:solidFill>
                    <a:schemeClr val="tx1"/>
                  </a:solidFill>
                  <a:round/>
                  <a:headEnd/>
                  <a:tailEnd/>
                </a:ln>
              </p:spPr>
              <p:txBody>
                <a:bodyPr wrap="none" anchor="ctr"/>
                <a:lstStyle/>
                <a:p>
                  <a:pPr algn="ctr"/>
                  <a:r>
                    <a:rPr lang="en-US" sz="1400" dirty="0">
                      <a:sym typeface="Symbol" pitchFamily="18" charset="2"/>
                    </a:rPr>
                    <a:t>9/ </a:t>
                  </a:r>
                </a:p>
              </p:txBody>
            </p:sp>
            <p:sp>
              <p:nvSpPr>
                <p:cNvPr id="8347" name="Oval 34"/>
                <p:cNvSpPr>
                  <a:spLocks noChangeArrowheads="1"/>
                </p:cNvSpPr>
                <p:nvPr/>
              </p:nvSpPr>
              <p:spPr bwMode="auto">
                <a:xfrm>
                  <a:off x="2327" y="1509"/>
                  <a:ext cx="321" cy="226"/>
                </a:xfrm>
                <a:prstGeom prst="ellipse">
                  <a:avLst/>
                </a:prstGeom>
                <a:solidFill>
                  <a:srgbClr val="808080"/>
                </a:solidFill>
                <a:ln w="25400">
                  <a:solidFill>
                    <a:schemeClr val="tx1"/>
                  </a:solidFill>
                  <a:round/>
                  <a:headEnd/>
                  <a:tailEnd/>
                </a:ln>
              </p:spPr>
              <p:txBody>
                <a:bodyPr wrap="none" anchor="ctr"/>
                <a:lstStyle/>
                <a:p>
                  <a:pPr algn="ctr"/>
                  <a:r>
                    <a:rPr lang="en-US" sz="1400">
                      <a:solidFill>
                        <a:schemeClr val="bg1"/>
                      </a:solidFill>
                      <a:sym typeface="Symbol" pitchFamily="18" charset="2"/>
                    </a:rPr>
                    <a:t>4/5</a:t>
                  </a:r>
                </a:p>
              </p:txBody>
            </p:sp>
            <p:sp>
              <p:nvSpPr>
                <p:cNvPr id="8348" name="Oval 35"/>
                <p:cNvSpPr>
                  <a:spLocks noChangeArrowheads="1"/>
                </p:cNvSpPr>
                <p:nvPr/>
              </p:nvSpPr>
              <p:spPr bwMode="auto">
                <a:xfrm>
                  <a:off x="2799" y="1509"/>
                  <a:ext cx="321" cy="226"/>
                </a:xfrm>
                <a:prstGeom prst="ellipse">
                  <a:avLst/>
                </a:prstGeom>
                <a:solidFill>
                  <a:srgbClr val="808080"/>
                </a:solidFill>
                <a:ln w="25400">
                  <a:solidFill>
                    <a:schemeClr val="tx1"/>
                  </a:solidFill>
                  <a:round/>
                  <a:headEnd/>
                  <a:tailEnd/>
                </a:ln>
              </p:spPr>
              <p:txBody>
                <a:bodyPr wrap="none" anchor="ctr"/>
                <a:lstStyle/>
                <a:p>
                  <a:pPr algn="ctr"/>
                  <a:r>
                    <a:rPr lang="en-US" sz="1400">
                      <a:solidFill>
                        <a:schemeClr val="bg1"/>
                      </a:solidFill>
                      <a:sym typeface="Symbol" pitchFamily="18" charset="2"/>
                    </a:rPr>
                    <a:t>3/6</a:t>
                  </a:r>
                </a:p>
              </p:txBody>
            </p:sp>
            <p:sp>
              <p:nvSpPr>
                <p:cNvPr id="8349" name="Oval 36"/>
                <p:cNvSpPr>
                  <a:spLocks noChangeArrowheads="1"/>
                </p:cNvSpPr>
                <p:nvPr/>
              </p:nvSpPr>
              <p:spPr bwMode="auto">
                <a:xfrm>
                  <a:off x="3235" y="1509"/>
                  <a:ext cx="321" cy="226"/>
                </a:xfrm>
                <a:prstGeom prst="ellipse">
                  <a:avLst/>
                </a:prstGeom>
                <a:noFill/>
                <a:ln w="25400">
                  <a:solidFill>
                    <a:schemeClr val="tx1"/>
                  </a:solidFill>
                  <a:round/>
                  <a:headEnd/>
                  <a:tailEnd/>
                </a:ln>
              </p:spPr>
              <p:txBody>
                <a:bodyPr wrap="none" anchor="ctr"/>
                <a:lstStyle/>
                <a:p>
                  <a:pPr algn="ctr"/>
                  <a:endParaRPr lang="en-US">
                    <a:solidFill>
                      <a:schemeClr val="bg1"/>
                    </a:solidFill>
                    <a:sym typeface="Symbol" pitchFamily="18" charset="2"/>
                  </a:endParaRPr>
                </a:p>
              </p:txBody>
            </p:sp>
            <p:sp>
              <p:nvSpPr>
                <p:cNvPr id="8350" name="Text Box 37"/>
                <p:cNvSpPr txBox="1">
                  <a:spLocks noChangeArrowheads="1"/>
                </p:cNvSpPr>
                <p:nvPr/>
              </p:nvSpPr>
              <p:spPr bwMode="auto">
                <a:xfrm>
                  <a:off x="2352" y="908"/>
                  <a:ext cx="182" cy="231"/>
                </a:xfrm>
                <a:prstGeom prst="rect">
                  <a:avLst/>
                </a:prstGeom>
                <a:noFill/>
                <a:ln w="9525">
                  <a:noFill/>
                  <a:miter lim="800000"/>
                  <a:headEnd/>
                  <a:tailEnd/>
                </a:ln>
              </p:spPr>
              <p:txBody>
                <a:bodyPr wrap="none">
                  <a:spAutoFit/>
                </a:bodyPr>
                <a:lstStyle/>
                <a:p>
                  <a:r>
                    <a:rPr lang="en-US" i="1">
                      <a:solidFill>
                        <a:schemeClr val="bg1"/>
                      </a:solidFill>
                      <a:latin typeface="Monotype Corsiva" pitchFamily="66" charset="0"/>
                    </a:rPr>
                    <a:t>u</a:t>
                  </a:r>
                </a:p>
              </p:txBody>
            </p:sp>
            <p:sp>
              <p:nvSpPr>
                <p:cNvPr id="8351" name="Text Box 38"/>
                <p:cNvSpPr txBox="1">
                  <a:spLocks noChangeArrowheads="1"/>
                </p:cNvSpPr>
                <p:nvPr/>
              </p:nvSpPr>
              <p:spPr bwMode="auto">
                <a:xfrm>
                  <a:off x="2836" y="915"/>
                  <a:ext cx="179" cy="231"/>
                </a:xfrm>
                <a:prstGeom prst="rect">
                  <a:avLst/>
                </a:prstGeom>
                <a:noFill/>
                <a:ln w="9525">
                  <a:noFill/>
                  <a:miter lim="800000"/>
                  <a:headEnd/>
                  <a:tailEnd/>
                </a:ln>
              </p:spPr>
              <p:txBody>
                <a:bodyPr wrap="none">
                  <a:spAutoFit/>
                </a:bodyPr>
                <a:lstStyle/>
                <a:p>
                  <a:r>
                    <a:rPr lang="en-US" i="1">
                      <a:solidFill>
                        <a:schemeClr val="bg1"/>
                      </a:solidFill>
                      <a:latin typeface="Monotype Corsiva" pitchFamily="66" charset="0"/>
                    </a:rPr>
                    <a:t>v</a:t>
                  </a:r>
                </a:p>
              </p:txBody>
            </p:sp>
            <p:sp>
              <p:nvSpPr>
                <p:cNvPr id="8352" name="Text Box 39"/>
                <p:cNvSpPr txBox="1">
                  <a:spLocks noChangeArrowheads="1"/>
                </p:cNvSpPr>
                <p:nvPr/>
              </p:nvSpPr>
              <p:spPr bwMode="auto">
                <a:xfrm>
                  <a:off x="3245" y="915"/>
                  <a:ext cx="214" cy="231"/>
                </a:xfrm>
                <a:prstGeom prst="rect">
                  <a:avLst/>
                </a:prstGeom>
                <a:noFill/>
                <a:ln w="9525">
                  <a:noFill/>
                  <a:miter lim="800000"/>
                  <a:headEnd/>
                  <a:tailEnd/>
                </a:ln>
              </p:spPr>
              <p:txBody>
                <a:bodyPr wrap="none">
                  <a:spAutoFit/>
                </a:bodyPr>
                <a:lstStyle/>
                <a:p>
                  <a:r>
                    <a:rPr lang="en-US" i="1">
                      <a:solidFill>
                        <a:schemeClr val="bg1"/>
                      </a:solidFill>
                      <a:latin typeface="Monotype Corsiva" pitchFamily="66" charset="0"/>
                    </a:rPr>
                    <a:t>w</a:t>
                  </a:r>
                </a:p>
              </p:txBody>
            </p:sp>
            <p:sp>
              <p:nvSpPr>
                <p:cNvPr id="8353" name="Text Box 40"/>
                <p:cNvSpPr txBox="1">
                  <a:spLocks noChangeArrowheads="1"/>
                </p:cNvSpPr>
                <p:nvPr/>
              </p:nvSpPr>
              <p:spPr bwMode="auto">
                <a:xfrm>
                  <a:off x="2338" y="1705"/>
                  <a:ext cx="176" cy="231"/>
                </a:xfrm>
                <a:prstGeom prst="rect">
                  <a:avLst/>
                </a:prstGeom>
                <a:noFill/>
                <a:ln w="9525">
                  <a:noFill/>
                  <a:miter lim="800000"/>
                  <a:headEnd/>
                  <a:tailEnd/>
                </a:ln>
              </p:spPr>
              <p:txBody>
                <a:bodyPr wrap="none">
                  <a:spAutoFit/>
                </a:bodyPr>
                <a:lstStyle/>
                <a:p>
                  <a:r>
                    <a:rPr lang="en-US" i="1">
                      <a:solidFill>
                        <a:schemeClr val="bg1"/>
                      </a:solidFill>
                      <a:latin typeface="Monotype Corsiva" pitchFamily="66" charset="0"/>
                    </a:rPr>
                    <a:t>x</a:t>
                  </a:r>
                </a:p>
              </p:txBody>
            </p:sp>
            <p:sp>
              <p:nvSpPr>
                <p:cNvPr id="8354" name="Text Box 41"/>
                <p:cNvSpPr txBox="1">
                  <a:spLocks noChangeArrowheads="1"/>
                </p:cNvSpPr>
                <p:nvPr/>
              </p:nvSpPr>
              <p:spPr bwMode="auto">
                <a:xfrm>
                  <a:off x="2817" y="1705"/>
                  <a:ext cx="174" cy="231"/>
                </a:xfrm>
                <a:prstGeom prst="rect">
                  <a:avLst/>
                </a:prstGeom>
                <a:noFill/>
                <a:ln w="9525">
                  <a:noFill/>
                  <a:miter lim="800000"/>
                  <a:headEnd/>
                  <a:tailEnd/>
                </a:ln>
              </p:spPr>
              <p:txBody>
                <a:bodyPr wrap="none">
                  <a:spAutoFit/>
                </a:bodyPr>
                <a:lstStyle/>
                <a:p>
                  <a:r>
                    <a:rPr lang="en-US" i="1">
                      <a:solidFill>
                        <a:schemeClr val="bg1"/>
                      </a:solidFill>
                      <a:latin typeface="Monotype Corsiva" pitchFamily="66" charset="0"/>
                    </a:rPr>
                    <a:t>y</a:t>
                  </a:r>
                </a:p>
              </p:txBody>
            </p:sp>
            <p:sp>
              <p:nvSpPr>
                <p:cNvPr id="8355" name="Line 42"/>
                <p:cNvSpPr>
                  <a:spLocks noChangeShapeType="1"/>
                </p:cNvSpPr>
                <p:nvPr/>
              </p:nvSpPr>
              <p:spPr bwMode="auto">
                <a:xfrm flipH="1">
                  <a:off x="2477" y="1336"/>
                  <a:ext cx="5" cy="186"/>
                </a:xfrm>
                <a:prstGeom prst="line">
                  <a:avLst/>
                </a:prstGeom>
                <a:noFill/>
                <a:ln w="9525">
                  <a:solidFill>
                    <a:schemeClr val="tx1"/>
                  </a:solidFill>
                  <a:prstDash val="dash"/>
                  <a:round/>
                  <a:headEnd/>
                  <a:tailEnd type="triangle" w="med" len="med"/>
                </a:ln>
              </p:spPr>
              <p:txBody>
                <a:bodyPr/>
                <a:lstStyle/>
                <a:p>
                  <a:endParaRPr lang="en-US">
                    <a:solidFill>
                      <a:schemeClr val="bg1"/>
                    </a:solidFill>
                  </a:endParaRPr>
                </a:p>
              </p:txBody>
            </p:sp>
            <p:sp>
              <p:nvSpPr>
                <p:cNvPr id="8356" name="Line 43"/>
                <p:cNvSpPr>
                  <a:spLocks noChangeShapeType="1"/>
                </p:cNvSpPr>
                <p:nvPr/>
              </p:nvSpPr>
              <p:spPr bwMode="auto">
                <a:xfrm flipH="1">
                  <a:off x="2952" y="1341"/>
                  <a:ext cx="5" cy="186"/>
                </a:xfrm>
                <a:prstGeom prst="line">
                  <a:avLst/>
                </a:prstGeom>
                <a:noFill/>
                <a:ln w="38100">
                  <a:solidFill>
                    <a:srgbClr val="FF0000"/>
                  </a:solidFill>
                  <a:round/>
                  <a:headEnd/>
                  <a:tailEnd type="triangle" w="med" len="med"/>
                </a:ln>
              </p:spPr>
              <p:txBody>
                <a:bodyPr/>
                <a:lstStyle/>
                <a:p>
                  <a:endParaRPr lang="en-US">
                    <a:solidFill>
                      <a:schemeClr val="bg1"/>
                    </a:solidFill>
                  </a:endParaRPr>
                </a:p>
              </p:txBody>
            </p:sp>
            <p:sp>
              <p:nvSpPr>
                <p:cNvPr id="8357" name="Line 44"/>
                <p:cNvSpPr>
                  <a:spLocks noChangeShapeType="1"/>
                </p:cNvSpPr>
                <p:nvPr/>
              </p:nvSpPr>
              <p:spPr bwMode="auto">
                <a:xfrm flipH="1">
                  <a:off x="3402" y="1336"/>
                  <a:ext cx="5" cy="186"/>
                </a:xfrm>
                <a:prstGeom prst="line">
                  <a:avLst/>
                </a:prstGeom>
                <a:noFill/>
                <a:ln w="9525">
                  <a:solidFill>
                    <a:schemeClr val="tx1"/>
                  </a:solidFill>
                  <a:round/>
                  <a:headEnd/>
                  <a:tailEnd type="triangle" w="med" len="med"/>
                </a:ln>
              </p:spPr>
              <p:txBody>
                <a:bodyPr/>
                <a:lstStyle/>
                <a:p>
                  <a:endParaRPr lang="en-US">
                    <a:solidFill>
                      <a:schemeClr val="bg1"/>
                    </a:solidFill>
                  </a:endParaRPr>
                </a:p>
              </p:txBody>
            </p:sp>
            <p:sp>
              <p:nvSpPr>
                <p:cNvPr id="8358" name="Line 45"/>
                <p:cNvSpPr>
                  <a:spLocks noChangeShapeType="1"/>
                </p:cNvSpPr>
                <p:nvPr/>
              </p:nvSpPr>
              <p:spPr bwMode="auto">
                <a:xfrm>
                  <a:off x="2660" y="1223"/>
                  <a:ext cx="135" cy="0"/>
                </a:xfrm>
                <a:prstGeom prst="line">
                  <a:avLst/>
                </a:prstGeom>
                <a:noFill/>
                <a:ln w="38100">
                  <a:solidFill>
                    <a:srgbClr val="FF0000"/>
                  </a:solidFill>
                  <a:round/>
                  <a:headEnd/>
                  <a:tailEnd type="triangle" w="med" len="med"/>
                </a:ln>
              </p:spPr>
              <p:txBody>
                <a:bodyPr/>
                <a:lstStyle/>
                <a:p>
                  <a:endParaRPr lang="en-US">
                    <a:solidFill>
                      <a:schemeClr val="bg1"/>
                    </a:solidFill>
                  </a:endParaRPr>
                </a:p>
              </p:txBody>
            </p:sp>
            <p:sp>
              <p:nvSpPr>
                <p:cNvPr id="8359" name="Line 46"/>
                <p:cNvSpPr>
                  <a:spLocks noChangeShapeType="1"/>
                </p:cNvSpPr>
                <p:nvPr/>
              </p:nvSpPr>
              <p:spPr bwMode="auto">
                <a:xfrm>
                  <a:off x="2659" y="1630"/>
                  <a:ext cx="135" cy="0"/>
                </a:xfrm>
                <a:prstGeom prst="line">
                  <a:avLst/>
                </a:prstGeom>
                <a:noFill/>
                <a:ln w="38100">
                  <a:solidFill>
                    <a:srgbClr val="FF0000"/>
                  </a:solidFill>
                  <a:round/>
                  <a:headEnd type="triangle" w="med" len="med"/>
                  <a:tailEnd/>
                </a:ln>
              </p:spPr>
              <p:txBody>
                <a:bodyPr/>
                <a:lstStyle/>
                <a:p>
                  <a:endParaRPr lang="en-US">
                    <a:solidFill>
                      <a:schemeClr val="bg1"/>
                    </a:solidFill>
                  </a:endParaRPr>
                </a:p>
              </p:txBody>
            </p:sp>
            <p:sp>
              <p:nvSpPr>
                <p:cNvPr id="8360" name="Line 47"/>
                <p:cNvSpPr>
                  <a:spLocks noChangeShapeType="1"/>
                </p:cNvSpPr>
                <p:nvPr/>
              </p:nvSpPr>
              <p:spPr bwMode="auto">
                <a:xfrm flipV="1">
                  <a:off x="3047" y="1308"/>
                  <a:ext cx="220" cy="225"/>
                </a:xfrm>
                <a:prstGeom prst="line">
                  <a:avLst/>
                </a:prstGeom>
                <a:noFill/>
                <a:ln w="9525">
                  <a:solidFill>
                    <a:schemeClr val="tx1"/>
                  </a:solidFill>
                  <a:round/>
                  <a:headEnd type="triangle" w="med" len="med"/>
                  <a:tailEnd/>
                </a:ln>
              </p:spPr>
              <p:txBody>
                <a:bodyPr/>
                <a:lstStyle/>
                <a:p>
                  <a:endParaRPr lang="en-US">
                    <a:solidFill>
                      <a:schemeClr val="bg1"/>
                    </a:solidFill>
                  </a:endParaRPr>
                </a:p>
              </p:txBody>
            </p:sp>
            <p:sp>
              <p:nvSpPr>
                <p:cNvPr id="8361" name="Text Box 48"/>
                <p:cNvSpPr txBox="1">
                  <a:spLocks noChangeArrowheads="1"/>
                </p:cNvSpPr>
                <p:nvPr/>
              </p:nvSpPr>
              <p:spPr bwMode="auto">
                <a:xfrm>
                  <a:off x="3256" y="1705"/>
                  <a:ext cx="179" cy="231"/>
                </a:xfrm>
                <a:prstGeom prst="rect">
                  <a:avLst/>
                </a:prstGeom>
                <a:noFill/>
                <a:ln w="9525">
                  <a:noFill/>
                  <a:miter lim="800000"/>
                  <a:headEnd/>
                  <a:tailEnd/>
                </a:ln>
              </p:spPr>
              <p:txBody>
                <a:bodyPr wrap="none">
                  <a:spAutoFit/>
                </a:bodyPr>
                <a:lstStyle/>
                <a:p>
                  <a:r>
                    <a:rPr lang="en-US" i="1">
                      <a:solidFill>
                        <a:schemeClr val="bg1"/>
                      </a:solidFill>
                      <a:latin typeface="Monotype Corsiva" pitchFamily="66" charset="0"/>
                    </a:rPr>
                    <a:t>z</a:t>
                  </a:r>
                </a:p>
              </p:txBody>
            </p:sp>
            <p:sp>
              <p:nvSpPr>
                <p:cNvPr id="8362" name="Line 49"/>
                <p:cNvSpPr>
                  <a:spLocks noChangeShapeType="1"/>
                </p:cNvSpPr>
                <p:nvPr/>
              </p:nvSpPr>
              <p:spPr bwMode="auto">
                <a:xfrm flipV="1">
                  <a:off x="2621" y="1321"/>
                  <a:ext cx="226" cy="226"/>
                </a:xfrm>
                <a:prstGeom prst="line">
                  <a:avLst/>
                </a:prstGeom>
                <a:noFill/>
                <a:ln w="9525">
                  <a:solidFill>
                    <a:schemeClr val="tx1"/>
                  </a:solidFill>
                  <a:prstDash val="dash"/>
                  <a:round/>
                  <a:headEnd/>
                  <a:tailEnd type="triangle" w="med" len="med"/>
                </a:ln>
              </p:spPr>
              <p:txBody>
                <a:bodyPr/>
                <a:lstStyle/>
                <a:p>
                  <a:endParaRPr lang="en-US">
                    <a:solidFill>
                      <a:schemeClr val="bg1"/>
                    </a:solidFill>
                  </a:endParaRPr>
                </a:p>
              </p:txBody>
            </p:sp>
            <p:sp>
              <p:nvSpPr>
                <p:cNvPr id="8363" name="Freeform 50"/>
                <p:cNvSpPr>
                  <a:spLocks/>
                </p:cNvSpPr>
                <p:nvPr/>
              </p:nvSpPr>
              <p:spPr bwMode="auto">
                <a:xfrm>
                  <a:off x="3511" y="1473"/>
                  <a:ext cx="177" cy="276"/>
                </a:xfrm>
                <a:custGeom>
                  <a:avLst/>
                  <a:gdLst>
                    <a:gd name="T0" fmla="*/ 0 w 177"/>
                    <a:gd name="T1" fmla="*/ 226 h 276"/>
                    <a:gd name="T2" fmla="*/ 107 w 177"/>
                    <a:gd name="T3" fmla="*/ 271 h 276"/>
                    <a:gd name="T4" fmla="*/ 169 w 177"/>
                    <a:gd name="T5" fmla="*/ 198 h 276"/>
                    <a:gd name="T6" fmla="*/ 158 w 177"/>
                    <a:gd name="T7" fmla="*/ 68 h 276"/>
                    <a:gd name="T8" fmla="*/ 62 w 177"/>
                    <a:gd name="T9" fmla="*/ 0 h 276"/>
                    <a:gd name="T10" fmla="*/ 11 w 177"/>
                    <a:gd name="T11" fmla="*/ 68 h 276"/>
                    <a:gd name="T12" fmla="*/ 0 60000 65536"/>
                    <a:gd name="T13" fmla="*/ 0 60000 65536"/>
                    <a:gd name="T14" fmla="*/ 0 60000 65536"/>
                    <a:gd name="T15" fmla="*/ 0 60000 65536"/>
                    <a:gd name="T16" fmla="*/ 0 60000 65536"/>
                    <a:gd name="T17" fmla="*/ 0 60000 65536"/>
                    <a:gd name="T18" fmla="*/ 0 w 177"/>
                    <a:gd name="T19" fmla="*/ 0 h 276"/>
                    <a:gd name="T20" fmla="*/ 177 w 177"/>
                    <a:gd name="T21" fmla="*/ 276 h 276"/>
                  </a:gdLst>
                  <a:ahLst/>
                  <a:cxnLst>
                    <a:cxn ang="T12">
                      <a:pos x="T0" y="T1"/>
                    </a:cxn>
                    <a:cxn ang="T13">
                      <a:pos x="T2" y="T3"/>
                    </a:cxn>
                    <a:cxn ang="T14">
                      <a:pos x="T4" y="T5"/>
                    </a:cxn>
                    <a:cxn ang="T15">
                      <a:pos x="T6" y="T7"/>
                    </a:cxn>
                    <a:cxn ang="T16">
                      <a:pos x="T8" y="T9"/>
                    </a:cxn>
                    <a:cxn ang="T17">
                      <a:pos x="T10" y="T11"/>
                    </a:cxn>
                  </a:cxnLst>
                  <a:rect l="T18" t="T19" r="T20" b="T21"/>
                  <a:pathLst>
                    <a:path w="177" h="276">
                      <a:moveTo>
                        <a:pt x="0" y="226"/>
                      </a:moveTo>
                      <a:cubicBezTo>
                        <a:pt x="39" y="251"/>
                        <a:pt x="79" y="276"/>
                        <a:pt x="107" y="271"/>
                      </a:cubicBezTo>
                      <a:cubicBezTo>
                        <a:pt x="135" y="266"/>
                        <a:pt x="161" y="232"/>
                        <a:pt x="169" y="198"/>
                      </a:cubicBezTo>
                      <a:cubicBezTo>
                        <a:pt x="177" y="164"/>
                        <a:pt x="176" y="101"/>
                        <a:pt x="158" y="68"/>
                      </a:cubicBezTo>
                      <a:cubicBezTo>
                        <a:pt x="140" y="35"/>
                        <a:pt x="86" y="0"/>
                        <a:pt x="62" y="0"/>
                      </a:cubicBezTo>
                      <a:cubicBezTo>
                        <a:pt x="38" y="0"/>
                        <a:pt x="24" y="34"/>
                        <a:pt x="11" y="68"/>
                      </a:cubicBezTo>
                    </a:path>
                  </a:pathLst>
                </a:custGeom>
                <a:noFill/>
                <a:ln w="9525">
                  <a:solidFill>
                    <a:schemeClr val="tx1"/>
                  </a:solidFill>
                  <a:round/>
                  <a:headEnd/>
                  <a:tailEnd type="triangle" w="med" len="med"/>
                </a:ln>
              </p:spPr>
              <p:txBody>
                <a:bodyPr/>
                <a:lstStyle/>
                <a:p>
                  <a:endParaRPr lang="en-US">
                    <a:solidFill>
                      <a:schemeClr val="bg1"/>
                    </a:solidFill>
                  </a:endParaRPr>
                </a:p>
              </p:txBody>
            </p:sp>
          </p:grpSp>
          <p:sp>
            <p:nvSpPr>
              <p:cNvPr id="8343" name="Text Box 51"/>
              <p:cNvSpPr txBox="1">
                <a:spLocks noChangeArrowheads="1"/>
              </p:cNvSpPr>
              <p:nvPr/>
            </p:nvSpPr>
            <p:spPr bwMode="auto">
              <a:xfrm>
                <a:off x="2708" y="2415"/>
                <a:ext cx="178" cy="194"/>
              </a:xfrm>
              <a:prstGeom prst="rect">
                <a:avLst/>
              </a:prstGeom>
              <a:noFill/>
              <a:ln w="9525">
                <a:noFill/>
                <a:miter lim="800000"/>
                <a:headEnd/>
                <a:tailEnd/>
              </a:ln>
            </p:spPr>
            <p:txBody>
              <a:bodyPr wrap="none">
                <a:spAutoFit/>
              </a:bodyPr>
              <a:lstStyle/>
              <a:p>
                <a:r>
                  <a:rPr lang="en-US" sz="1400">
                    <a:solidFill>
                      <a:schemeClr val="bg1"/>
                    </a:solidFill>
                  </a:rPr>
                  <a:t>B</a:t>
                </a:r>
              </a:p>
            </p:txBody>
          </p:sp>
        </p:grpSp>
        <p:sp>
          <p:nvSpPr>
            <p:cNvPr id="8341" name="Text Box 52"/>
            <p:cNvSpPr txBox="1">
              <a:spLocks noChangeArrowheads="1"/>
            </p:cNvSpPr>
            <p:nvPr/>
          </p:nvSpPr>
          <p:spPr bwMode="auto">
            <a:xfrm>
              <a:off x="4030" y="3460"/>
              <a:ext cx="168" cy="194"/>
            </a:xfrm>
            <a:prstGeom prst="rect">
              <a:avLst/>
            </a:prstGeom>
            <a:noFill/>
            <a:ln w="9525">
              <a:noFill/>
              <a:miter lim="800000"/>
              <a:headEnd/>
              <a:tailEnd/>
            </a:ln>
          </p:spPr>
          <p:txBody>
            <a:bodyPr wrap="none">
              <a:spAutoFit/>
            </a:bodyPr>
            <a:lstStyle/>
            <a:p>
              <a:r>
                <a:rPr lang="en-US" sz="1400">
                  <a:solidFill>
                    <a:schemeClr val="bg1"/>
                  </a:solidFill>
                </a:rPr>
                <a:t>F</a:t>
              </a:r>
            </a:p>
          </p:txBody>
        </p:sp>
      </p:grpSp>
      <p:grpSp>
        <p:nvGrpSpPr>
          <p:cNvPr id="8" name="Group 53"/>
          <p:cNvGrpSpPr>
            <a:grpSpLocks/>
          </p:cNvGrpSpPr>
          <p:nvPr/>
        </p:nvGrpSpPr>
        <p:grpSpPr bwMode="auto">
          <a:xfrm>
            <a:off x="6015038" y="762000"/>
            <a:ext cx="2163762" cy="1631950"/>
            <a:chOff x="3789" y="883"/>
            <a:chExt cx="1363" cy="1028"/>
          </a:xfrm>
        </p:grpSpPr>
        <p:grpSp>
          <p:nvGrpSpPr>
            <p:cNvPr id="9" name="Group 54"/>
            <p:cNvGrpSpPr>
              <a:grpSpLocks/>
            </p:cNvGrpSpPr>
            <p:nvPr/>
          </p:nvGrpSpPr>
          <p:grpSpPr bwMode="auto">
            <a:xfrm>
              <a:off x="3789" y="883"/>
              <a:ext cx="1363" cy="1028"/>
              <a:chOff x="4030" y="3045"/>
              <a:chExt cx="1363" cy="1028"/>
            </a:xfrm>
          </p:grpSpPr>
          <p:grpSp>
            <p:nvGrpSpPr>
              <p:cNvPr id="10" name="Group 55"/>
              <p:cNvGrpSpPr>
                <a:grpSpLocks/>
              </p:cNvGrpSpPr>
              <p:nvPr/>
            </p:nvGrpSpPr>
            <p:grpSpPr bwMode="auto">
              <a:xfrm>
                <a:off x="4032" y="3045"/>
                <a:ext cx="1361" cy="1028"/>
                <a:chOff x="2444" y="2015"/>
                <a:chExt cx="1361" cy="1028"/>
              </a:xfrm>
            </p:grpSpPr>
            <p:grpSp>
              <p:nvGrpSpPr>
                <p:cNvPr id="11" name="Group 56"/>
                <p:cNvGrpSpPr>
                  <a:grpSpLocks/>
                </p:cNvGrpSpPr>
                <p:nvPr/>
              </p:nvGrpSpPr>
              <p:grpSpPr bwMode="auto">
                <a:xfrm>
                  <a:off x="2444" y="2015"/>
                  <a:ext cx="1361" cy="1028"/>
                  <a:chOff x="2327" y="908"/>
                  <a:chExt cx="1361" cy="1028"/>
                </a:xfrm>
              </p:grpSpPr>
              <p:sp>
                <p:nvSpPr>
                  <p:cNvPr id="8320" name="Oval 57"/>
                  <p:cNvSpPr>
                    <a:spLocks noChangeArrowheads="1"/>
                  </p:cNvSpPr>
                  <p:nvPr/>
                </p:nvSpPr>
                <p:spPr bwMode="auto">
                  <a:xfrm>
                    <a:off x="2327" y="1113"/>
                    <a:ext cx="321" cy="226"/>
                  </a:xfrm>
                  <a:prstGeom prst="ellipse">
                    <a:avLst/>
                  </a:prstGeom>
                  <a:solidFill>
                    <a:srgbClr val="808080"/>
                  </a:solidFill>
                  <a:ln w="25400">
                    <a:solidFill>
                      <a:schemeClr val="tx1"/>
                    </a:solidFill>
                    <a:round/>
                    <a:headEnd/>
                    <a:tailEnd/>
                  </a:ln>
                </p:spPr>
                <p:txBody>
                  <a:bodyPr wrap="none" anchor="ctr"/>
                  <a:lstStyle/>
                  <a:p>
                    <a:pPr algn="ctr"/>
                    <a:r>
                      <a:rPr lang="en-US" sz="1400">
                        <a:solidFill>
                          <a:schemeClr val="bg1"/>
                        </a:solidFill>
                        <a:sym typeface="Symbol" pitchFamily="18" charset="2"/>
                      </a:rPr>
                      <a:t>1/8</a:t>
                    </a:r>
                  </a:p>
                </p:txBody>
              </p:sp>
              <p:sp>
                <p:nvSpPr>
                  <p:cNvPr id="8321" name="Oval 58"/>
                  <p:cNvSpPr>
                    <a:spLocks noChangeArrowheads="1"/>
                  </p:cNvSpPr>
                  <p:nvPr/>
                </p:nvSpPr>
                <p:spPr bwMode="auto">
                  <a:xfrm>
                    <a:off x="2799" y="1113"/>
                    <a:ext cx="321" cy="226"/>
                  </a:xfrm>
                  <a:prstGeom prst="ellipse">
                    <a:avLst/>
                  </a:prstGeom>
                  <a:solidFill>
                    <a:srgbClr val="808080"/>
                  </a:solidFill>
                  <a:ln w="25400">
                    <a:solidFill>
                      <a:schemeClr val="tx1"/>
                    </a:solidFill>
                    <a:round/>
                    <a:headEnd/>
                    <a:tailEnd/>
                  </a:ln>
                </p:spPr>
                <p:txBody>
                  <a:bodyPr wrap="none" anchor="ctr"/>
                  <a:lstStyle/>
                  <a:p>
                    <a:pPr algn="ctr"/>
                    <a:r>
                      <a:rPr lang="en-US" sz="1400">
                        <a:solidFill>
                          <a:schemeClr val="bg1"/>
                        </a:solidFill>
                        <a:sym typeface="Symbol" pitchFamily="18" charset="2"/>
                      </a:rPr>
                      <a:t>2/7</a:t>
                    </a:r>
                  </a:p>
                </p:txBody>
              </p:sp>
              <p:sp>
                <p:nvSpPr>
                  <p:cNvPr id="8322" name="Oval 59"/>
                  <p:cNvSpPr>
                    <a:spLocks noChangeArrowheads="1"/>
                  </p:cNvSpPr>
                  <p:nvPr/>
                </p:nvSpPr>
                <p:spPr bwMode="auto">
                  <a:xfrm>
                    <a:off x="3235" y="1113"/>
                    <a:ext cx="321" cy="226"/>
                  </a:xfrm>
                  <a:prstGeom prst="ellipse">
                    <a:avLst/>
                  </a:prstGeom>
                  <a:solidFill>
                    <a:srgbClr val="EAEAEA"/>
                  </a:solidFill>
                  <a:ln w="25400">
                    <a:solidFill>
                      <a:schemeClr val="tx1"/>
                    </a:solidFill>
                    <a:round/>
                    <a:headEnd/>
                    <a:tailEnd/>
                  </a:ln>
                </p:spPr>
                <p:txBody>
                  <a:bodyPr wrap="none" anchor="ctr"/>
                  <a:lstStyle/>
                  <a:p>
                    <a:pPr algn="ctr"/>
                    <a:r>
                      <a:rPr lang="en-US" sz="1400" dirty="0">
                        <a:sym typeface="Symbol" pitchFamily="18" charset="2"/>
                      </a:rPr>
                      <a:t>9/ </a:t>
                    </a:r>
                  </a:p>
                </p:txBody>
              </p:sp>
              <p:sp>
                <p:nvSpPr>
                  <p:cNvPr id="8323" name="Oval 60"/>
                  <p:cNvSpPr>
                    <a:spLocks noChangeArrowheads="1"/>
                  </p:cNvSpPr>
                  <p:nvPr/>
                </p:nvSpPr>
                <p:spPr bwMode="auto">
                  <a:xfrm>
                    <a:off x="2327" y="1509"/>
                    <a:ext cx="321" cy="226"/>
                  </a:xfrm>
                  <a:prstGeom prst="ellipse">
                    <a:avLst/>
                  </a:prstGeom>
                  <a:solidFill>
                    <a:srgbClr val="808080"/>
                  </a:solidFill>
                  <a:ln w="25400">
                    <a:solidFill>
                      <a:schemeClr val="tx1"/>
                    </a:solidFill>
                    <a:round/>
                    <a:headEnd/>
                    <a:tailEnd/>
                  </a:ln>
                </p:spPr>
                <p:txBody>
                  <a:bodyPr wrap="none" anchor="ctr"/>
                  <a:lstStyle/>
                  <a:p>
                    <a:pPr algn="ctr"/>
                    <a:r>
                      <a:rPr lang="en-US" sz="1400">
                        <a:solidFill>
                          <a:schemeClr val="bg1"/>
                        </a:solidFill>
                        <a:sym typeface="Symbol" pitchFamily="18" charset="2"/>
                      </a:rPr>
                      <a:t>4/5</a:t>
                    </a:r>
                  </a:p>
                </p:txBody>
              </p:sp>
              <p:sp>
                <p:nvSpPr>
                  <p:cNvPr id="8324" name="Oval 61"/>
                  <p:cNvSpPr>
                    <a:spLocks noChangeArrowheads="1"/>
                  </p:cNvSpPr>
                  <p:nvPr/>
                </p:nvSpPr>
                <p:spPr bwMode="auto">
                  <a:xfrm>
                    <a:off x="2799" y="1509"/>
                    <a:ext cx="321" cy="226"/>
                  </a:xfrm>
                  <a:prstGeom prst="ellipse">
                    <a:avLst/>
                  </a:prstGeom>
                  <a:solidFill>
                    <a:srgbClr val="808080"/>
                  </a:solidFill>
                  <a:ln w="25400">
                    <a:solidFill>
                      <a:schemeClr val="tx1"/>
                    </a:solidFill>
                    <a:round/>
                    <a:headEnd/>
                    <a:tailEnd/>
                  </a:ln>
                </p:spPr>
                <p:txBody>
                  <a:bodyPr wrap="none" anchor="ctr"/>
                  <a:lstStyle/>
                  <a:p>
                    <a:pPr algn="ctr"/>
                    <a:r>
                      <a:rPr lang="en-US" sz="1400">
                        <a:solidFill>
                          <a:schemeClr val="bg1"/>
                        </a:solidFill>
                        <a:sym typeface="Symbol" pitchFamily="18" charset="2"/>
                      </a:rPr>
                      <a:t>3/6</a:t>
                    </a:r>
                  </a:p>
                </p:txBody>
              </p:sp>
              <p:sp>
                <p:nvSpPr>
                  <p:cNvPr id="8325" name="Oval 62"/>
                  <p:cNvSpPr>
                    <a:spLocks noChangeArrowheads="1"/>
                  </p:cNvSpPr>
                  <p:nvPr/>
                </p:nvSpPr>
                <p:spPr bwMode="auto">
                  <a:xfrm>
                    <a:off x="3235" y="1509"/>
                    <a:ext cx="321" cy="226"/>
                  </a:xfrm>
                  <a:prstGeom prst="ellipse">
                    <a:avLst/>
                  </a:prstGeom>
                  <a:noFill/>
                  <a:ln w="25400">
                    <a:solidFill>
                      <a:schemeClr val="tx1"/>
                    </a:solidFill>
                    <a:round/>
                    <a:headEnd/>
                    <a:tailEnd/>
                  </a:ln>
                </p:spPr>
                <p:txBody>
                  <a:bodyPr wrap="none" anchor="ctr"/>
                  <a:lstStyle/>
                  <a:p>
                    <a:pPr algn="ctr"/>
                    <a:endParaRPr lang="en-US">
                      <a:solidFill>
                        <a:schemeClr val="bg1"/>
                      </a:solidFill>
                      <a:sym typeface="Symbol" pitchFamily="18" charset="2"/>
                    </a:endParaRPr>
                  </a:p>
                </p:txBody>
              </p:sp>
              <p:sp>
                <p:nvSpPr>
                  <p:cNvPr id="8326" name="Text Box 63"/>
                  <p:cNvSpPr txBox="1">
                    <a:spLocks noChangeArrowheads="1"/>
                  </p:cNvSpPr>
                  <p:nvPr/>
                </p:nvSpPr>
                <p:spPr bwMode="auto">
                  <a:xfrm>
                    <a:off x="2352" y="908"/>
                    <a:ext cx="182" cy="231"/>
                  </a:xfrm>
                  <a:prstGeom prst="rect">
                    <a:avLst/>
                  </a:prstGeom>
                  <a:noFill/>
                  <a:ln w="9525">
                    <a:noFill/>
                    <a:miter lim="800000"/>
                    <a:headEnd/>
                    <a:tailEnd/>
                  </a:ln>
                </p:spPr>
                <p:txBody>
                  <a:bodyPr wrap="none">
                    <a:spAutoFit/>
                  </a:bodyPr>
                  <a:lstStyle/>
                  <a:p>
                    <a:r>
                      <a:rPr lang="en-US" i="1">
                        <a:solidFill>
                          <a:schemeClr val="bg1"/>
                        </a:solidFill>
                        <a:latin typeface="Monotype Corsiva" pitchFamily="66" charset="0"/>
                      </a:rPr>
                      <a:t>u</a:t>
                    </a:r>
                  </a:p>
                </p:txBody>
              </p:sp>
              <p:sp>
                <p:nvSpPr>
                  <p:cNvPr id="8327" name="Text Box 64"/>
                  <p:cNvSpPr txBox="1">
                    <a:spLocks noChangeArrowheads="1"/>
                  </p:cNvSpPr>
                  <p:nvPr/>
                </p:nvSpPr>
                <p:spPr bwMode="auto">
                  <a:xfrm>
                    <a:off x="2836" y="915"/>
                    <a:ext cx="179" cy="231"/>
                  </a:xfrm>
                  <a:prstGeom prst="rect">
                    <a:avLst/>
                  </a:prstGeom>
                  <a:noFill/>
                  <a:ln w="9525">
                    <a:noFill/>
                    <a:miter lim="800000"/>
                    <a:headEnd/>
                    <a:tailEnd/>
                  </a:ln>
                </p:spPr>
                <p:txBody>
                  <a:bodyPr wrap="none">
                    <a:spAutoFit/>
                  </a:bodyPr>
                  <a:lstStyle/>
                  <a:p>
                    <a:r>
                      <a:rPr lang="en-US" i="1">
                        <a:solidFill>
                          <a:schemeClr val="bg1"/>
                        </a:solidFill>
                        <a:latin typeface="Monotype Corsiva" pitchFamily="66" charset="0"/>
                      </a:rPr>
                      <a:t>v</a:t>
                    </a:r>
                  </a:p>
                </p:txBody>
              </p:sp>
              <p:sp>
                <p:nvSpPr>
                  <p:cNvPr id="8328" name="Text Box 65"/>
                  <p:cNvSpPr txBox="1">
                    <a:spLocks noChangeArrowheads="1"/>
                  </p:cNvSpPr>
                  <p:nvPr/>
                </p:nvSpPr>
                <p:spPr bwMode="auto">
                  <a:xfrm>
                    <a:off x="3245" y="915"/>
                    <a:ext cx="214" cy="231"/>
                  </a:xfrm>
                  <a:prstGeom prst="rect">
                    <a:avLst/>
                  </a:prstGeom>
                  <a:noFill/>
                  <a:ln w="9525">
                    <a:noFill/>
                    <a:miter lim="800000"/>
                    <a:headEnd/>
                    <a:tailEnd/>
                  </a:ln>
                </p:spPr>
                <p:txBody>
                  <a:bodyPr wrap="none">
                    <a:spAutoFit/>
                  </a:bodyPr>
                  <a:lstStyle/>
                  <a:p>
                    <a:r>
                      <a:rPr lang="en-US" i="1">
                        <a:solidFill>
                          <a:schemeClr val="bg1"/>
                        </a:solidFill>
                        <a:latin typeface="Monotype Corsiva" pitchFamily="66" charset="0"/>
                      </a:rPr>
                      <a:t>w</a:t>
                    </a:r>
                  </a:p>
                </p:txBody>
              </p:sp>
              <p:sp>
                <p:nvSpPr>
                  <p:cNvPr id="8329" name="Text Box 66"/>
                  <p:cNvSpPr txBox="1">
                    <a:spLocks noChangeArrowheads="1"/>
                  </p:cNvSpPr>
                  <p:nvPr/>
                </p:nvSpPr>
                <p:spPr bwMode="auto">
                  <a:xfrm>
                    <a:off x="2338" y="1705"/>
                    <a:ext cx="176" cy="231"/>
                  </a:xfrm>
                  <a:prstGeom prst="rect">
                    <a:avLst/>
                  </a:prstGeom>
                  <a:noFill/>
                  <a:ln w="9525">
                    <a:noFill/>
                    <a:miter lim="800000"/>
                    <a:headEnd/>
                    <a:tailEnd/>
                  </a:ln>
                </p:spPr>
                <p:txBody>
                  <a:bodyPr wrap="none">
                    <a:spAutoFit/>
                  </a:bodyPr>
                  <a:lstStyle/>
                  <a:p>
                    <a:r>
                      <a:rPr lang="en-US" i="1">
                        <a:solidFill>
                          <a:schemeClr val="bg1"/>
                        </a:solidFill>
                        <a:latin typeface="Monotype Corsiva" pitchFamily="66" charset="0"/>
                      </a:rPr>
                      <a:t>x</a:t>
                    </a:r>
                  </a:p>
                </p:txBody>
              </p:sp>
              <p:sp>
                <p:nvSpPr>
                  <p:cNvPr id="8330" name="Text Box 67"/>
                  <p:cNvSpPr txBox="1">
                    <a:spLocks noChangeArrowheads="1"/>
                  </p:cNvSpPr>
                  <p:nvPr/>
                </p:nvSpPr>
                <p:spPr bwMode="auto">
                  <a:xfrm>
                    <a:off x="2817" y="1705"/>
                    <a:ext cx="174" cy="231"/>
                  </a:xfrm>
                  <a:prstGeom prst="rect">
                    <a:avLst/>
                  </a:prstGeom>
                  <a:noFill/>
                  <a:ln w="9525">
                    <a:noFill/>
                    <a:miter lim="800000"/>
                    <a:headEnd/>
                    <a:tailEnd/>
                  </a:ln>
                </p:spPr>
                <p:txBody>
                  <a:bodyPr wrap="none">
                    <a:spAutoFit/>
                  </a:bodyPr>
                  <a:lstStyle/>
                  <a:p>
                    <a:r>
                      <a:rPr lang="en-US" i="1">
                        <a:solidFill>
                          <a:schemeClr val="bg1"/>
                        </a:solidFill>
                        <a:latin typeface="Monotype Corsiva" pitchFamily="66" charset="0"/>
                      </a:rPr>
                      <a:t>y</a:t>
                    </a:r>
                  </a:p>
                </p:txBody>
              </p:sp>
              <p:sp>
                <p:nvSpPr>
                  <p:cNvPr id="8331" name="Line 68"/>
                  <p:cNvSpPr>
                    <a:spLocks noChangeShapeType="1"/>
                  </p:cNvSpPr>
                  <p:nvPr/>
                </p:nvSpPr>
                <p:spPr bwMode="auto">
                  <a:xfrm flipH="1">
                    <a:off x="2477" y="1336"/>
                    <a:ext cx="5" cy="186"/>
                  </a:xfrm>
                  <a:prstGeom prst="line">
                    <a:avLst/>
                  </a:prstGeom>
                  <a:noFill/>
                  <a:ln w="9525">
                    <a:solidFill>
                      <a:schemeClr val="tx1"/>
                    </a:solidFill>
                    <a:prstDash val="dash"/>
                    <a:round/>
                    <a:headEnd/>
                    <a:tailEnd type="triangle" w="med" len="med"/>
                  </a:ln>
                </p:spPr>
                <p:txBody>
                  <a:bodyPr/>
                  <a:lstStyle/>
                  <a:p>
                    <a:endParaRPr lang="en-US">
                      <a:solidFill>
                        <a:schemeClr val="bg1"/>
                      </a:solidFill>
                    </a:endParaRPr>
                  </a:p>
                </p:txBody>
              </p:sp>
              <p:sp>
                <p:nvSpPr>
                  <p:cNvPr id="8332" name="Line 69"/>
                  <p:cNvSpPr>
                    <a:spLocks noChangeShapeType="1"/>
                  </p:cNvSpPr>
                  <p:nvPr/>
                </p:nvSpPr>
                <p:spPr bwMode="auto">
                  <a:xfrm flipH="1">
                    <a:off x="2952" y="1341"/>
                    <a:ext cx="5" cy="186"/>
                  </a:xfrm>
                  <a:prstGeom prst="line">
                    <a:avLst/>
                  </a:prstGeom>
                  <a:noFill/>
                  <a:ln w="38100">
                    <a:solidFill>
                      <a:srgbClr val="FF0000"/>
                    </a:solidFill>
                    <a:round/>
                    <a:headEnd/>
                    <a:tailEnd type="triangle" w="med" len="med"/>
                  </a:ln>
                </p:spPr>
                <p:txBody>
                  <a:bodyPr/>
                  <a:lstStyle/>
                  <a:p>
                    <a:endParaRPr lang="en-US">
                      <a:solidFill>
                        <a:schemeClr val="bg1"/>
                      </a:solidFill>
                    </a:endParaRPr>
                  </a:p>
                </p:txBody>
              </p:sp>
              <p:sp>
                <p:nvSpPr>
                  <p:cNvPr id="8333" name="Line 70"/>
                  <p:cNvSpPr>
                    <a:spLocks noChangeShapeType="1"/>
                  </p:cNvSpPr>
                  <p:nvPr/>
                </p:nvSpPr>
                <p:spPr bwMode="auto">
                  <a:xfrm flipH="1">
                    <a:off x="3402" y="1336"/>
                    <a:ext cx="5" cy="186"/>
                  </a:xfrm>
                  <a:prstGeom prst="line">
                    <a:avLst/>
                  </a:prstGeom>
                  <a:noFill/>
                  <a:ln w="9525">
                    <a:solidFill>
                      <a:schemeClr val="tx1"/>
                    </a:solidFill>
                    <a:round/>
                    <a:headEnd/>
                    <a:tailEnd type="triangle" w="med" len="med"/>
                  </a:ln>
                </p:spPr>
                <p:txBody>
                  <a:bodyPr/>
                  <a:lstStyle/>
                  <a:p>
                    <a:endParaRPr lang="en-US">
                      <a:solidFill>
                        <a:schemeClr val="bg1"/>
                      </a:solidFill>
                    </a:endParaRPr>
                  </a:p>
                </p:txBody>
              </p:sp>
              <p:sp>
                <p:nvSpPr>
                  <p:cNvPr id="8334" name="Line 71"/>
                  <p:cNvSpPr>
                    <a:spLocks noChangeShapeType="1"/>
                  </p:cNvSpPr>
                  <p:nvPr/>
                </p:nvSpPr>
                <p:spPr bwMode="auto">
                  <a:xfrm>
                    <a:off x="2660" y="1223"/>
                    <a:ext cx="135" cy="0"/>
                  </a:xfrm>
                  <a:prstGeom prst="line">
                    <a:avLst/>
                  </a:prstGeom>
                  <a:noFill/>
                  <a:ln w="38100">
                    <a:solidFill>
                      <a:srgbClr val="FF0000"/>
                    </a:solidFill>
                    <a:round/>
                    <a:headEnd/>
                    <a:tailEnd type="triangle" w="med" len="med"/>
                  </a:ln>
                </p:spPr>
                <p:txBody>
                  <a:bodyPr/>
                  <a:lstStyle/>
                  <a:p>
                    <a:endParaRPr lang="en-US">
                      <a:solidFill>
                        <a:schemeClr val="bg1"/>
                      </a:solidFill>
                    </a:endParaRPr>
                  </a:p>
                </p:txBody>
              </p:sp>
              <p:sp>
                <p:nvSpPr>
                  <p:cNvPr id="8335" name="Line 72"/>
                  <p:cNvSpPr>
                    <a:spLocks noChangeShapeType="1"/>
                  </p:cNvSpPr>
                  <p:nvPr/>
                </p:nvSpPr>
                <p:spPr bwMode="auto">
                  <a:xfrm>
                    <a:off x="2659" y="1630"/>
                    <a:ext cx="135" cy="0"/>
                  </a:xfrm>
                  <a:prstGeom prst="line">
                    <a:avLst/>
                  </a:prstGeom>
                  <a:noFill/>
                  <a:ln w="38100">
                    <a:solidFill>
                      <a:srgbClr val="FF0000"/>
                    </a:solidFill>
                    <a:round/>
                    <a:headEnd type="triangle" w="med" len="med"/>
                    <a:tailEnd/>
                  </a:ln>
                </p:spPr>
                <p:txBody>
                  <a:bodyPr/>
                  <a:lstStyle/>
                  <a:p>
                    <a:endParaRPr lang="en-US">
                      <a:solidFill>
                        <a:schemeClr val="bg1"/>
                      </a:solidFill>
                    </a:endParaRPr>
                  </a:p>
                </p:txBody>
              </p:sp>
              <p:sp>
                <p:nvSpPr>
                  <p:cNvPr id="8336" name="Line 73"/>
                  <p:cNvSpPr>
                    <a:spLocks noChangeShapeType="1"/>
                  </p:cNvSpPr>
                  <p:nvPr/>
                </p:nvSpPr>
                <p:spPr bwMode="auto">
                  <a:xfrm flipV="1">
                    <a:off x="3047" y="1308"/>
                    <a:ext cx="220" cy="225"/>
                  </a:xfrm>
                  <a:prstGeom prst="line">
                    <a:avLst/>
                  </a:prstGeom>
                  <a:noFill/>
                  <a:ln w="9525">
                    <a:solidFill>
                      <a:schemeClr val="tx1"/>
                    </a:solidFill>
                    <a:prstDash val="dash"/>
                    <a:round/>
                    <a:headEnd type="triangle" w="med" len="med"/>
                    <a:tailEnd/>
                  </a:ln>
                </p:spPr>
                <p:txBody>
                  <a:bodyPr/>
                  <a:lstStyle/>
                  <a:p>
                    <a:endParaRPr lang="en-US">
                      <a:solidFill>
                        <a:schemeClr val="bg1"/>
                      </a:solidFill>
                    </a:endParaRPr>
                  </a:p>
                </p:txBody>
              </p:sp>
              <p:sp>
                <p:nvSpPr>
                  <p:cNvPr id="8337" name="Text Box 74"/>
                  <p:cNvSpPr txBox="1">
                    <a:spLocks noChangeArrowheads="1"/>
                  </p:cNvSpPr>
                  <p:nvPr/>
                </p:nvSpPr>
                <p:spPr bwMode="auto">
                  <a:xfrm>
                    <a:off x="3256" y="1705"/>
                    <a:ext cx="179" cy="231"/>
                  </a:xfrm>
                  <a:prstGeom prst="rect">
                    <a:avLst/>
                  </a:prstGeom>
                  <a:noFill/>
                  <a:ln w="9525">
                    <a:noFill/>
                    <a:miter lim="800000"/>
                    <a:headEnd/>
                    <a:tailEnd/>
                  </a:ln>
                </p:spPr>
                <p:txBody>
                  <a:bodyPr wrap="none">
                    <a:spAutoFit/>
                  </a:bodyPr>
                  <a:lstStyle/>
                  <a:p>
                    <a:r>
                      <a:rPr lang="en-US" i="1">
                        <a:solidFill>
                          <a:schemeClr val="bg1"/>
                        </a:solidFill>
                        <a:latin typeface="Monotype Corsiva" pitchFamily="66" charset="0"/>
                      </a:rPr>
                      <a:t>z</a:t>
                    </a:r>
                  </a:p>
                </p:txBody>
              </p:sp>
              <p:sp>
                <p:nvSpPr>
                  <p:cNvPr id="8338" name="Line 75"/>
                  <p:cNvSpPr>
                    <a:spLocks noChangeShapeType="1"/>
                  </p:cNvSpPr>
                  <p:nvPr/>
                </p:nvSpPr>
                <p:spPr bwMode="auto">
                  <a:xfrm flipV="1">
                    <a:off x="2621" y="1321"/>
                    <a:ext cx="226" cy="226"/>
                  </a:xfrm>
                  <a:prstGeom prst="line">
                    <a:avLst/>
                  </a:prstGeom>
                  <a:noFill/>
                  <a:ln w="9525">
                    <a:solidFill>
                      <a:schemeClr val="tx1"/>
                    </a:solidFill>
                    <a:prstDash val="dash"/>
                    <a:round/>
                    <a:headEnd/>
                    <a:tailEnd type="triangle" w="med" len="med"/>
                  </a:ln>
                </p:spPr>
                <p:txBody>
                  <a:bodyPr/>
                  <a:lstStyle/>
                  <a:p>
                    <a:endParaRPr lang="en-US">
                      <a:solidFill>
                        <a:schemeClr val="bg1"/>
                      </a:solidFill>
                    </a:endParaRPr>
                  </a:p>
                </p:txBody>
              </p:sp>
              <p:sp>
                <p:nvSpPr>
                  <p:cNvPr id="8339" name="Freeform 76"/>
                  <p:cNvSpPr>
                    <a:spLocks/>
                  </p:cNvSpPr>
                  <p:nvPr/>
                </p:nvSpPr>
                <p:spPr bwMode="auto">
                  <a:xfrm>
                    <a:off x="3511" y="1473"/>
                    <a:ext cx="177" cy="276"/>
                  </a:xfrm>
                  <a:custGeom>
                    <a:avLst/>
                    <a:gdLst>
                      <a:gd name="T0" fmla="*/ 0 w 177"/>
                      <a:gd name="T1" fmla="*/ 226 h 276"/>
                      <a:gd name="T2" fmla="*/ 107 w 177"/>
                      <a:gd name="T3" fmla="*/ 271 h 276"/>
                      <a:gd name="T4" fmla="*/ 169 w 177"/>
                      <a:gd name="T5" fmla="*/ 198 h 276"/>
                      <a:gd name="T6" fmla="*/ 158 w 177"/>
                      <a:gd name="T7" fmla="*/ 68 h 276"/>
                      <a:gd name="T8" fmla="*/ 62 w 177"/>
                      <a:gd name="T9" fmla="*/ 0 h 276"/>
                      <a:gd name="T10" fmla="*/ 11 w 177"/>
                      <a:gd name="T11" fmla="*/ 68 h 276"/>
                      <a:gd name="T12" fmla="*/ 0 60000 65536"/>
                      <a:gd name="T13" fmla="*/ 0 60000 65536"/>
                      <a:gd name="T14" fmla="*/ 0 60000 65536"/>
                      <a:gd name="T15" fmla="*/ 0 60000 65536"/>
                      <a:gd name="T16" fmla="*/ 0 60000 65536"/>
                      <a:gd name="T17" fmla="*/ 0 60000 65536"/>
                      <a:gd name="T18" fmla="*/ 0 w 177"/>
                      <a:gd name="T19" fmla="*/ 0 h 276"/>
                      <a:gd name="T20" fmla="*/ 177 w 177"/>
                      <a:gd name="T21" fmla="*/ 276 h 276"/>
                    </a:gdLst>
                    <a:ahLst/>
                    <a:cxnLst>
                      <a:cxn ang="T12">
                        <a:pos x="T0" y="T1"/>
                      </a:cxn>
                      <a:cxn ang="T13">
                        <a:pos x="T2" y="T3"/>
                      </a:cxn>
                      <a:cxn ang="T14">
                        <a:pos x="T4" y="T5"/>
                      </a:cxn>
                      <a:cxn ang="T15">
                        <a:pos x="T6" y="T7"/>
                      </a:cxn>
                      <a:cxn ang="T16">
                        <a:pos x="T8" y="T9"/>
                      </a:cxn>
                      <a:cxn ang="T17">
                        <a:pos x="T10" y="T11"/>
                      </a:cxn>
                    </a:cxnLst>
                    <a:rect l="T18" t="T19" r="T20" b="T21"/>
                    <a:pathLst>
                      <a:path w="177" h="276">
                        <a:moveTo>
                          <a:pt x="0" y="226"/>
                        </a:moveTo>
                        <a:cubicBezTo>
                          <a:pt x="39" y="251"/>
                          <a:pt x="79" y="276"/>
                          <a:pt x="107" y="271"/>
                        </a:cubicBezTo>
                        <a:cubicBezTo>
                          <a:pt x="135" y="266"/>
                          <a:pt x="161" y="232"/>
                          <a:pt x="169" y="198"/>
                        </a:cubicBezTo>
                        <a:cubicBezTo>
                          <a:pt x="177" y="164"/>
                          <a:pt x="176" y="101"/>
                          <a:pt x="158" y="68"/>
                        </a:cubicBezTo>
                        <a:cubicBezTo>
                          <a:pt x="140" y="35"/>
                          <a:pt x="86" y="0"/>
                          <a:pt x="62" y="0"/>
                        </a:cubicBezTo>
                        <a:cubicBezTo>
                          <a:pt x="38" y="0"/>
                          <a:pt x="24" y="34"/>
                          <a:pt x="11" y="68"/>
                        </a:cubicBezTo>
                      </a:path>
                    </a:pathLst>
                  </a:custGeom>
                  <a:noFill/>
                  <a:ln w="9525">
                    <a:solidFill>
                      <a:schemeClr val="tx1"/>
                    </a:solidFill>
                    <a:round/>
                    <a:headEnd/>
                    <a:tailEnd type="triangle" w="med" len="med"/>
                  </a:ln>
                </p:spPr>
                <p:txBody>
                  <a:bodyPr/>
                  <a:lstStyle/>
                  <a:p>
                    <a:endParaRPr lang="en-US">
                      <a:solidFill>
                        <a:schemeClr val="bg1"/>
                      </a:solidFill>
                    </a:endParaRPr>
                  </a:p>
                </p:txBody>
              </p:sp>
            </p:grpSp>
            <p:sp>
              <p:nvSpPr>
                <p:cNvPr id="8319" name="Text Box 77"/>
                <p:cNvSpPr txBox="1">
                  <a:spLocks noChangeArrowheads="1"/>
                </p:cNvSpPr>
                <p:nvPr/>
              </p:nvSpPr>
              <p:spPr bwMode="auto">
                <a:xfrm>
                  <a:off x="2708" y="2415"/>
                  <a:ext cx="178" cy="194"/>
                </a:xfrm>
                <a:prstGeom prst="rect">
                  <a:avLst/>
                </a:prstGeom>
                <a:noFill/>
                <a:ln w="9525">
                  <a:noFill/>
                  <a:miter lim="800000"/>
                  <a:headEnd/>
                  <a:tailEnd/>
                </a:ln>
              </p:spPr>
              <p:txBody>
                <a:bodyPr wrap="none">
                  <a:spAutoFit/>
                </a:bodyPr>
                <a:lstStyle/>
                <a:p>
                  <a:r>
                    <a:rPr lang="en-US" sz="1400">
                      <a:solidFill>
                        <a:schemeClr val="bg1"/>
                      </a:solidFill>
                    </a:rPr>
                    <a:t>B</a:t>
                  </a:r>
                </a:p>
              </p:txBody>
            </p:sp>
          </p:grpSp>
          <p:sp>
            <p:nvSpPr>
              <p:cNvPr id="8317" name="Text Box 78"/>
              <p:cNvSpPr txBox="1">
                <a:spLocks noChangeArrowheads="1"/>
              </p:cNvSpPr>
              <p:nvPr/>
            </p:nvSpPr>
            <p:spPr bwMode="auto">
              <a:xfrm>
                <a:off x="4030" y="3460"/>
                <a:ext cx="168" cy="194"/>
              </a:xfrm>
              <a:prstGeom prst="rect">
                <a:avLst/>
              </a:prstGeom>
              <a:noFill/>
              <a:ln w="9525">
                <a:noFill/>
                <a:miter lim="800000"/>
                <a:headEnd/>
                <a:tailEnd/>
              </a:ln>
            </p:spPr>
            <p:txBody>
              <a:bodyPr wrap="none">
                <a:spAutoFit/>
              </a:bodyPr>
              <a:lstStyle/>
              <a:p>
                <a:r>
                  <a:rPr lang="en-US" sz="1400">
                    <a:solidFill>
                      <a:schemeClr val="bg1"/>
                    </a:solidFill>
                  </a:rPr>
                  <a:t>F</a:t>
                </a:r>
              </a:p>
            </p:txBody>
          </p:sp>
        </p:grpSp>
        <p:sp>
          <p:nvSpPr>
            <p:cNvPr id="8315" name="Text Box 79"/>
            <p:cNvSpPr txBox="1">
              <a:spLocks noChangeArrowheads="1"/>
            </p:cNvSpPr>
            <p:nvPr/>
          </p:nvSpPr>
          <p:spPr bwMode="auto">
            <a:xfrm>
              <a:off x="4536" y="1202"/>
              <a:ext cx="197" cy="192"/>
            </a:xfrm>
            <a:prstGeom prst="rect">
              <a:avLst/>
            </a:prstGeom>
            <a:noFill/>
            <a:ln w="9525">
              <a:noFill/>
              <a:miter lim="800000"/>
              <a:headEnd/>
              <a:tailEnd/>
            </a:ln>
          </p:spPr>
          <p:txBody>
            <a:bodyPr>
              <a:spAutoFit/>
            </a:bodyPr>
            <a:lstStyle/>
            <a:p>
              <a:r>
                <a:rPr lang="en-US" sz="1400">
                  <a:solidFill>
                    <a:schemeClr val="bg1"/>
                  </a:solidFill>
                </a:rPr>
                <a:t>C</a:t>
              </a:r>
            </a:p>
          </p:txBody>
        </p:sp>
      </p:grpSp>
      <p:grpSp>
        <p:nvGrpSpPr>
          <p:cNvPr id="12" name="Group 80"/>
          <p:cNvGrpSpPr>
            <a:grpSpLocks/>
          </p:cNvGrpSpPr>
          <p:nvPr/>
        </p:nvGrpSpPr>
        <p:grpSpPr bwMode="auto">
          <a:xfrm>
            <a:off x="358775" y="2538412"/>
            <a:ext cx="2163763" cy="1631950"/>
            <a:chOff x="3789" y="883"/>
            <a:chExt cx="1363" cy="1028"/>
          </a:xfrm>
        </p:grpSpPr>
        <p:grpSp>
          <p:nvGrpSpPr>
            <p:cNvPr id="13" name="Group 81"/>
            <p:cNvGrpSpPr>
              <a:grpSpLocks/>
            </p:cNvGrpSpPr>
            <p:nvPr/>
          </p:nvGrpSpPr>
          <p:grpSpPr bwMode="auto">
            <a:xfrm>
              <a:off x="3789" y="883"/>
              <a:ext cx="1363" cy="1028"/>
              <a:chOff x="4030" y="3045"/>
              <a:chExt cx="1363" cy="1028"/>
            </a:xfrm>
          </p:grpSpPr>
          <p:grpSp>
            <p:nvGrpSpPr>
              <p:cNvPr id="14" name="Group 82"/>
              <p:cNvGrpSpPr>
                <a:grpSpLocks/>
              </p:cNvGrpSpPr>
              <p:nvPr/>
            </p:nvGrpSpPr>
            <p:grpSpPr bwMode="auto">
              <a:xfrm>
                <a:off x="4032" y="3045"/>
                <a:ext cx="1361" cy="1028"/>
                <a:chOff x="2444" y="2015"/>
                <a:chExt cx="1361" cy="1028"/>
              </a:xfrm>
            </p:grpSpPr>
            <p:grpSp>
              <p:nvGrpSpPr>
                <p:cNvPr id="15" name="Group 83"/>
                <p:cNvGrpSpPr>
                  <a:grpSpLocks/>
                </p:cNvGrpSpPr>
                <p:nvPr/>
              </p:nvGrpSpPr>
              <p:grpSpPr bwMode="auto">
                <a:xfrm>
                  <a:off x="2444" y="2015"/>
                  <a:ext cx="1361" cy="1028"/>
                  <a:chOff x="2327" y="908"/>
                  <a:chExt cx="1361" cy="1028"/>
                </a:xfrm>
              </p:grpSpPr>
              <p:sp>
                <p:nvSpPr>
                  <p:cNvPr id="8294" name="Oval 84"/>
                  <p:cNvSpPr>
                    <a:spLocks noChangeArrowheads="1"/>
                  </p:cNvSpPr>
                  <p:nvPr/>
                </p:nvSpPr>
                <p:spPr bwMode="auto">
                  <a:xfrm>
                    <a:off x="2327" y="1113"/>
                    <a:ext cx="321" cy="226"/>
                  </a:xfrm>
                  <a:prstGeom prst="ellipse">
                    <a:avLst/>
                  </a:prstGeom>
                  <a:solidFill>
                    <a:srgbClr val="808080"/>
                  </a:solidFill>
                  <a:ln w="25400">
                    <a:solidFill>
                      <a:schemeClr val="tx1"/>
                    </a:solidFill>
                    <a:round/>
                    <a:headEnd/>
                    <a:tailEnd/>
                  </a:ln>
                </p:spPr>
                <p:txBody>
                  <a:bodyPr wrap="none" anchor="ctr"/>
                  <a:lstStyle/>
                  <a:p>
                    <a:pPr algn="ctr"/>
                    <a:r>
                      <a:rPr lang="en-US" sz="1400">
                        <a:solidFill>
                          <a:schemeClr val="bg1"/>
                        </a:solidFill>
                        <a:sym typeface="Symbol" pitchFamily="18" charset="2"/>
                      </a:rPr>
                      <a:t>1/8</a:t>
                    </a:r>
                  </a:p>
                </p:txBody>
              </p:sp>
              <p:sp>
                <p:nvSpPr>
                  <p:cNvPr id="8295" name="Oval 85"/>
                  <p:cNvSpPr>
                    <a:spLocks noChangeArrowheads="1"/>
                  </p:cNvSpPr>
                  <p:nvPr/>
                </p:nvSpPr>
                <p:spPr bwMode="auto">
                  <a:xfrm>
                    <a:off x="2799" y="1113"/>
                    <a:ext cx="321" cy="226"/>
                  </a:xfrm>
                  <a:prstGeom prst="ellipse">
                    <a:avLst/>
                  </a:prstGeom>
                  <a:solidFill>
                    <a:srgbClr val="808080"/>
                  </a:solidFill>
                  <a:ln w="25400">
                    <a:solidFill>
                      <a:schemeClr val="tx1"/>
                    </a:solidFill>
                    <a:round/>
                    <a:headEnd/>
                    <a:tailEnd/>
                  </a:ln>
                </p:spPr>
                <p:txBody>
                  <a:bodyPr wrap="none" anchor="ctr"/>
                  <a:lstStyle/>
                  <a:p>
                    <a:pPr algn="ctr"/>
                    <a:r>
                      <a:rPr lang="en-US" sz="1400">
                        <a:solidFill>
                          <a:schemeClr val="bg1"/>
                        </a:solidFill>
                        <a:sym typeface="Symbol" pitchFamily="18" charset="2"/>
                      </a:rPr>
                      <a:t>2/7</a:t>
                    </a:r>
                  </a:p>
                </p:txBody>
              </p:sp>
              <p:sp>
                <p:nvSpPr>
                  <p:cNvPr id="8296" name="Oval 86"/>
                  <p:cNvSpPr>
                    <a:spLocks noChangeArrowheads="1"/>
                  </p:cNvSpPr>
                  <p:nvPr/>
                </p:nvSpPr>
                <p:spPr bwMode="auto">
                  <a:xfrm>
                    <a:off x="3235" y="1113"/>
                    <a:ext cx="321" cy="226"/>
                  </a:xfrm>
                  <a:prstGeom prst="ellipse">
                    <a:avLst/>
                  </a:prstGeom>
                  <a:solidFill>
                    <a:srgbClr val="EAEAEA"/>
                  </a:solidFill>
                  <a:ln w="25400">
                    <a:solidFill>
                      <a:schemeClr val="tx1"/>
                    </a:solidFill>
                    <a:round/>
                    <a:headEnd/>
                    <a:tailEnd/>
                  </a:ln>
                </p:spPr>
                <p:txBody>
                  <a:bodyPr wrap="none" anchor="ctr"/>
                  <a:lstStyle/>
                  <a:p>
                    <a:pPr algn="ctr"/>
                    <a:r>
                      <a:rPr lang="en-US" sz="1400" dirty="0">
                        <a:sym typeface="Symbol" pitchFamily="18" charset="2"/>
                      </a:rPr>
                      <a:t>9/ </a:t>
                    </a:r>
                  </a:p>
                </p:txBody>
              </p:sp>
              <p:sp>
                <p:nvSpPr>
                  <p:cNvPr id="8297" name="Oval 87"/>
                  <p:cNvSpPr>
                    <a:spLocks noChangeArrowheads="1"/>
                  </p:cNvSpPr>
                  <p:nvPr/>
                </p:nvSpPr>
                <p:spPr bwMode="auto">
                  <a:xfrm>
                    <a:off x="2327" y="1509"/>
                    <a:ext cx="321" cy="226"/>
                  </a:xfrm>
                  <a:prstGeom prst="ellipse">
                    <a:avLst/>
                  </a:prstGeom>
                  <a:solidFill>
                    <a:srgbClr val="808080"/>
                  </a:solidFill>
                  <a:ln w="25400">
                    <a:solidFill>
                      <a:schemeClr val="tx1"/>
                    </a:solidFill>
                    <a:round/>
                    <a:headEnd/>
                    <a:tailEnd/>
                  </a:ln>
                </p:spPr>
                <p:txBody>
                  <a:bodyPr wrap="none" anchor="ctr"/>
                  <a:lstStyle/>
                  <a:p>
                    <a:pPr algn="ctr"/>
                    <a:r>
                      <a:rPr lang="en-US" sz="1400">
                        <a:solidFill>
                          <a:schemeClr val="bg1"/>
                        </a:solidFill>
                        <a:sym typeface="Symbol" pitchFamily="18" charset="2"/>
                      </a:rPr>
                      <a:t>4/5</a:t>
                    </a:r>
                  </a:p>
                </p:txBody>
              </p:sp>
              <p:sp>
                <p:nvSpPr>
                  <p:cNvPr id="8298" name="Oval 88"/>
                  <p:cNvSpPr>
                    <a:spLocks noChangeArrowheads="1"/>
                  </p:cNvSpPr>
                  <p:nvPr/>
                </p:nvSpPr>
                <p:spPr bwMode="auto">
                  <a:xfrm>
                    <a:off x="2799" y="1509"/>
                    <a:ext cx="321" cy="226"/>
                  </a:xfrm>
                  <a:prstGeom prst="ellipse">
                    <a:avLst/>
                  </a:prstGeom>
                  <a:solidFill>
                    <a:srgbClr val="808080"/>
                  </a:solidFill>
                  <a:ln w="25400">
                    <a:solidFill>
                      <a:schemeClr val="tx1"/>
                    </a:solidFill>
                    <a:round/>
                    <a:headEnd/>
                    <a:tailEnd/>
                  </a:ln>
                </p:spPr>
                <p:txBody>
                  <a:bodyPr wrap="none" anchor="ctr"/>
                  <a:lstStyle/>
                  <a:p>
                    <a:pPr algn="ctr"/>
                    <a:r>
                      <a:rPr lang="en-US" sz="1400">
                        <a:solidFill>
                          <a:schemeClr val="bg1"/>
                        </a:solidFill>
                        <a:sym typeface="Symbol" pitchFamily="18" charset="2"/>
                      </a:rPr>
                      <a:t>3/6</a:t>
                    </a:r>
                  </a:p>
                </p:txBody>
              </p:sp>
              <p:sp>
                <p:nvSpPr>
                  <p:cNvPr id="8299" name="Oval 89"/>
                  <p:cNvSpPr>
                    <a:spLocks noChangeArrowheads="1"/>
                  </p:cNvSpPr>
                  <p:nvPr/>
                </p:nvSpPr>
                <p:spPr bwMode="auto">
                  <a:xfrm>
                    <a:off x="3235" y="1509"/>
                    <a:ext cx="321" cy="226"/>
                  </a:xfrm>
                  <a:prstGeom prst="ellipse">
                    <a:avLst/>
                  </a:prstGeom>
                  <a:solidFill>
                    <a:srgbClr val="EAEAEA"/>
                  </a:solidFill>
                  <a:ln w="25400">
                    <a:solidFill>
                      <a:schemeClr val="tx1"/>
                    </a:solidFill>
                    <a:round/>
                    <a:headEnd/>
                    <a:tailEnd/>
                  </a:ln>
                </p:spPr>
                <p:txBody>
                  <a:bodyPr wrap="none" anchor="ctr"/>
                  <a:lstStyle/>
                  <a:p>
                    <a:pPr algn="ctr"/>
                    <a:r>
                      <a:rPr lang="en-US" sz="1400" dirty="0">
                        <a:sym typeface="Symbol" pitchFamily="18" charset="2"/>
                      </a:rPr>
                      <a:t>10/ </a:t>
                    </a:r>
                  </a:p>
                </p:txBody>
              </p:sp>
              <p:sp>
                <p:nvSpPr>
                  <p:cNvPr id="8300" name="Text Box 90"/>
                  <p:cNvSpPr txBox="1">
                    <a:spLocks noChangeArrowheads="1"/>
                  </p:cNvSpPr>
                  <p:nvPr/>
                </p:nvSpPr>
                <p:spPr bwMode="auto">
                  <a:xfrm>
                    <a:off x="2352" y="908"/>
                    <a:ext cx="182" cy="231"/>
                  </a:xfrm>
                  <a:prstGeom prst="rect">
                    <a:avLst/>
                  </a:prstGeom>
                  <a:noFill/>
                  <a:ln w="9525">
                    <a:noFill/>
                    <a:miter lim="800000"/>
                    <a:headEnd/>
                    <a:tailEnd/>
                  </a:ln>
                </p:spPr>
                <p:txBody>
                  <a:bodyPr wrap="none">
                    <a:spAutoFit/>
                  </a:bodyPr>
                  <a:lstStyle/>
                  <a:p>
                    <a:r>
                      <a:rPr lang="en-US" i="1">
                        <a:solidFill>
                          <a:schemeClr val="bg1"/>
                        </a:solidFill>
                        <a:latin typeface="Monotype Corsiva" pitchFamily="66" charset="0"/>
                      </a:rPr>
                      <a:t>u</a:t>
                    </a:r>
                  </a:p>
                </p:txBody>
              </p:sp>
              <p:sp>
                <p:nvSpPr>
                  <p:cNvPr id="8301" name="Text Box 91"/>
                  <p:cNvSpPr txBox="1">
                    <a:spLocks noChangeArrowheads="1"/>
                  </p:cNvSpPr>
                  <p:nvPr/>
                </p:nvSpPr>
                <p:spPr bwMode="auto">
                  <a:xfrm>
                    <a:off x="2836" y="915"/>
                    <a:ext cx="179" cy="231"/>
                  </a:xfrm>
                  <a:prstGeom prst="rect">
                    <a:avLst/>
                  </a:prstGeom>
                  <a:noFill/>
                  <a:ln w="9525">
                    <a:noFill/>
                    <a:miter lim="800000"/>
                    <a:headEnd/>
                    <a:tailEnd/>
                  </a:ln>
                </p:spPr>
                <p:txBody>
                  <a:bodyPr wrap="none">
                    <a:spAutoFit/>
                  </a:bodyPr>
                  <a:lstStyle/>
                  <a:p>
                    <a:r>
                      <a:rPr lang="en-US" i="1">
                        <a:solidFill>
                          <a:schemeClr val="bg1"/>
                        </a:solidFill>
                        <a:latin typeface="Monotype Corsiva" pitchFamily="66" charset="0"/>
                      </a:rPr>
                      <a:t>v</a:t>
                    </a:r>
                  </a:p>
                </p:txBody>
              </p:sp>
              <p:sp>
                <p:nvSpPr>
                  <p:cNvPr id="8302" name="Text Box 92"/>
                  <p:cNvSpPr txBox="1">
                    <a:spLocks noChangeArrowheads="1"/>
                  </p:cNvSpPr>
                  <p:nvPr/>
                </p:nvSpPr>
                <p:spPr bwMode="auto">
                  <a:xfrm>
                    <a:off x="3245" y="915"/>
                    <a:ext cx="214" cy="231"/>
                  </a:xfrm>
                  <a:prstGeom prst="rect">
                    <a:avLst/>
                  </a:prstGeom>
                  <a:noFill/>
                  <a:ln w="9525">
                    <a:noFill/>
                    <a:miter lim="800000"/>
                    <a:headEnd/>
                    <a:tailEnd/>
                  </a:ln>
                </p:spPr>
                <p:txBody>
                  <a:bodyPr wrap="none">
                    <a:spAutoFit/>
                  </a:bodyPr>
                  <a:lstStyle/>
                  <a:p>
                    <a:r>
                      <a:rPr lang="en-US" i="1">
                        <a:solidFill>
                          <a:schemeClr val="bg1"/>
                        </a:solidFill>
                        <a:latin typeface="Monotype Corsiva" pitchFamily="66" charset="0"/>
                      </a:rPr>
                      <a:t>w</a:t>
                    </a:r>
                  </a:p>
                </p:txBody>
              </p:sp>
              <p:sp>
                <p:nvSpPr>
                  <p:cNvPr id="8303" name="Text Box 93"/>
                  <p:cNvSpPr txBox="1">
                    <a:spLocks noChangeArrowheads="1"/>
                  </p:cNvSpPr>
                  <p:nvPr/>
                </p:nvSpPr>
                <p:spPr bwMode="auto">
                  <a:xfrm>
                    <a:off x="2338" y="1705"/>
                    <a:ext cx="176" cy="231"/>
                  </a:xfrm>
                  <a:prstGeom prst="rect">
                    <a:avLst/>
                  </a:prstGeom>
                  <a:noFill/>
                  <a:ln w="9525">
                    <a:noFill/>
                    <a:miter lim="800000"/>
                    <a:headEnd/>
                    <a:tailEnd/>
                  </a:ln>
                </p:spPr>
                <p:txBody>
                  <a:bodyPr wrap="none">
                    <a:spAutoFit/>
                  </a:bodyPr>
                  <a:lstStyle/>
                  <a:p>
                    <a:r>
                      <a:rPr lang="en-US" i="1">
                        <a:solidFill>
                          <a:schemeClr val="bg1"/>
                        </a:solidFill>
                        <a:latin typeface="Monotype Corsiva" pitchFamily="66" charset="0"/>
                      </a:rPr>
                      <a:t>x</a:t>
                    </a:r>
                  </a:p>
                </p:txBody>
              </p:sp>
              <p:sp>
                <p:nvSpPr>
                  <p:cNvPr id="8304" name="Text Box 94"/>
                  <p:cNvSpPr txBox="1">
                    <a:spLocks noChangeArrowheads="1"/>
                  </p:cNvSpPr>
                  <p:nvPr/>
                </p:nvSpPr>
                <p:spPr bwMode="auto">
                  <a:xfrm>
                    <a:off x="2817" y="1705"/>
                    <a:ext cx="174" cy="231"/>
                  </a:xfrm>
                  <a:prstGeom prst="rect">
                    <a:avLst/>
                  </a:prstGeom>
                  <a:noFill/>
                  <a:ln w="9525">
                    <a:noFill/>
                    <a:miter lim="800000"/>
                    <a:headEnd/>
                    <a:tailEnd/>
                  </a:ln>
                </p:spPr>
                <p:txBody>
                  <a:bodyPr wrap="none">
                    <a:spAutoFit/>
                  </a:bodyPr>
                  <a:lstStyle/>
                  <a:p>
                    <a:r>
                      <a:rPr lang="en-US" i="1">
                        <a:solidFill>
                          <a:schemeClr val="bg1"/>
                        </a:solidFill>
                        <a:latin typeface="Monotype Corsiva" pitchFamily="66" charset="0"/>
                      </a:rPr>
                      <a:t>y</a:t>
                    </a:r>
                  </a:p>
                </p:txBody>
              </p:sp>
              <p:sp>
                <p:nvSpPr>
                  <p:cNvPr id="8305" name="Line 95"/>
                  <p:cNvSpPr>
                    <a:spLocks noChangeShapeType="1"/>
                  </p:cNvSpPr>
                  <p:nvPr/>
                </p:nvSpPr>
                <p:spPr bwMode="auto">
                  <a:xfrm flipH="1">
                    <a:off x="2477" y="1336"/>
                    <a:ext cx="5" cy="186"/>
                  </a:xfrm>
                  <a:prstGeom prst="line">
                    <a:avLst/>
                  </a:prstGeom>
                  <a:noFill/>
                  <a:ln w="9525">
                    <a:solidFill>
                      <a:schemeClr val="tx1"/>
                    </a:solidFill>
                    <a:prstDash val="dash"/>
                    <a:round/>
                    <a:headEnd/>
                    <a:tailEnd type="triangle" w="med" len="med"/>
                  </a:ln>
                </p:spPr>
                <p:txBody>
                  <a:bodyPr/>
                  <a:lstStyle/>
                  <a:p>
                    <a:endParaRPr lang="en-US">
                      <a:solidFill>
                        <a:schemeClr val="bg1"/>
                      </a:solidFill>
                    </a:endParaRPr>
                  </a:p>
                </p:txBody>
              </p:sp>
              <p:sp>
                <p:nvSpPr>
                  <p:cNvPr id="8306" name="Line 96"/>
                  <p:cNvSpPr>
                    <a:spLocks noChangeShapeType="1"/>
                  </p:cNvSpPr>
                  <p:nvPr/>
                </p:nvSpPr>
                <p:spPr bwMode="auto">
                  <a:xfrm flipH="1">
                    <a:off x="2952" y="1341"/>
                    <a:ext cx="5" cy="186"/>
                  </a:xfrm>
                  <a:prstGeom prst="line">
                    <a:avLst/>
                  </a:prstGeom>
                  <a:noFill/>
                  <a:ln w="38100">
                    <a:solidFill>
                      <a:srgbClr val="FF0000"/>
                    </a:solidFill>
                    <a:round/>
                    <a:headEnd/>
                    <a:tailEnd type="triangle" w="med" len="med"/>
                  </a:ln>
                </p:spPr>
                <p:txBody>
                  <a:bodyPr/>
                  <a:lstStyle/>
                  <a:p>
                    <a:endParaRPr lang="en-US">
                      <a:solidFill>
                        <a:schemeClr val="bg1"/>
                      </a:solidFill>
                    </a:endParaRPr>
                  </a:p>
                </p:txBody>
              </p:sp>
              <p:sp>
                <p:nvSpPr>
                  <p:cNvPr id="8307" name="Line 97"/>
                  <p:cNvSpPr>
                    <a:spLocks noChangeShapeType="1"/>
                  </p:cNvSpPr>
                  <p:nvPr/>
                </p:nvSpPr>
                <p:spPr bwMode="auto">
                  <a:xfrm flipH="1">
                    <a:off x="3402" y="1336"/>
                    <a:ext cx="5" cy="186"/>
                  </a:xfrm>
                  <a:prstGeom prst="line">
                    <a:avLst/>
                  </a:prstGeom>
                  <a:noFill/>
                  <a:ln w="38100">
                    <a:solidFill>
                      <a:srgbClr val="FF0000"/>
                    </a:solidFill>
                    <a:round/>
                    <a:headEnd/>
                    <a:tailEnd type="triangle" w="med" len="med"/>
                  </a:ln>
                </p:spPr>
                <p:txBody>
                  <a:bodyPr/>
                  <a:lstStyle/>
                  <a:p>
                    <a:endParaRPr lang="en-US" dirty="0">
                      <a:solidFill>
                        <a:schemeClr val="bg1"/>
                      </a:solidFill>
                    </a:endParaRPr>
                  </a:p>
                </p:txBody>
              </p:sp>
              <p:sp>
                <p:nvSpPr>
                  <p:cNvPr id="8308" name="Line 98"/>
                  <p:cNvSpPr>
                    <a:spLocks noChangeShapeType="1"/>
                  </p:cNvSpPr>
                  <p:nvPr/>
                </p:nvSpPr>
                <p:spPr bwMode="auto">
                  <a:xfrm>
                    <a:off x="2660" y="1223"/>
                    <a:ext cx="135" cy="0"/>
                  </a:xfrm>
                  <a:prstGeom prst="line">
                    <a:avLst/>
                  </a:prstGeom>
                  <a:noFill/>
                  <a:ln w="38100">
                    <a:solidFill>
                      <a:srgbClr val="FF0000"/>
                    </a:solidFill>
                    <a:round/>
                    <a:headEnd/>
                    <a:tailEnd type="triangle" w="med" len="med"/>
                  </a:ln>
                </p:spPr>
                <p:txBody>
                  <a:bodyPr/>
                  <a:lstStyle/>
                  <a:p>
                    <a:endParaRPr lang="en-US">
                      <a:solidFill>
                        <a:schemeClr val="bg1"/>
                      </a:solidFill>
                    </a:endParaRPr>
                  </a:p>
                </p:txBody>
              </p:sp>
              <p:sp>
                <p:nvSpPr>
                  <p:cNvPr id="8309" name="Line 99"/>
                  <p:cNvSpPr>
                    <a:spLocks noChangeShapeType="1"/>
                  </p:cNvSpPr>
                  <p:nvPr/>
                </p:nvSpPr>
                <p:spPr bwMode="auto">
                  <a:xfrm>
                    <a:off x="2659" y="1630"/>
                    <a:ext cx="135" cy="0"/>
                  </a:xfrm>
                  <a:prstGeom prst="line">
                    <a:avLst/>
                  </a:prstGeom>
                  <a:noFill/>
                  <a:ln w="38100">
                    <a:solidFill>
                      <a:srgbClr val="FF0000"/>
                    </a:solidFill>
                    <a:round/>
                    <a:headEnd type="triangle" w="med" len="med"/>
                    <a:tailEnd/>
                  </a:ln>
                </p:spPr>
                <p:txBody>
                  <a:bodyPr/>
                  <a:lstStyle/>
                  <a:p>
                    <a:endParaRPr lang="en-US">
                      <a:solidFill>
                        <a:schemeClr val="bg1"/>
                      </a:solidFill>
                    </a:endParaRPr>
                  </a:p>
                </p:txBody>
              </p:sp>
              <p:sp>
                <p:nvSpPr>
                  <p:cNvPr id="8310" name="Line 100"/>
                  <p:cNvSpPr>
                    <a:spLocks noChangeShapeType="1"/>
                  </p:cNvSpPr>
                  <p:nvPr/>
                </p:nvSpPr>
                <p:spPr bwMode="auto">
                  <a:xfrm flipV="1">
                    <a:off x="3047" y="1308"/>
                    <a:ext cx="220" cy="225"/>
                  </a:xfrm>
                  <a:prstGeom prst="line">
                    <a:avLst/>
                  </a:prstGeom>
                  <a:noFill/>
                  <a:ln w="9525">
                    <a:solidFill>
                      <a:schemeClr val="tx1"/>
                    </a:solidFill>
                    <a:prstDash val="dash"/>
                    <a:round/>
                    <a:headEnd type="triangle" w="med" len="med"/>
                    <a:tailEnd/>
                  </a:ln>
                </p:spPr>
                <p:txBody>
                  <a:bodyPr/>
                  <a:lstStyle/>
                  <a:p>
                    <a:endParaRPr lang="en-US">
                      <a:solidFill>
                        <a:schemeClr val="bg1"/>
                      </a:solidFill>
                    </a:endParaRPr>
                  </a:p>
                </p:txBody>
              </p:sp>
              <p:sp>
                <p:nvSpPr>
                  <p:cNvPr id="8311" name="Text Box 101"/>
                  <p:cNvSpPr txBox="1">
                    <a:spLocks noChangeArrowheads="1"/>
                  </p:cNvSpPr>
                  <p:nvPr/>
                </p:nvSpPr>
                <p:spPr bwMode="auto">
                  <a:xfrm>
                    <a:off x="3256" y="1705"/>
                    <a:ext cx="179" cy="231"/>
                  </a:xfrm>
                  <a:prstGeom prst="rect">
                    <a:avLst/>
                  </a:prstGeom>
                  <a:noFill/>
                  <a:ln w="9525">
                    <a:noFill/>
                    <a:miter lim="800000"/>
                    <a:headEnd/>
                    <a:tailEnd/>
                  </a:ln>
                </p:spPr>
                <p:txBody>
                  <a:bodyPr wrap="none">
                    <a:spAutoFit/>
                  </a:bodyPr>
                  <a:lstStyle/>
                  <a:p>
                    <a:r>
                      <a:rPr lang="en-US" i="1">
                        <a:solidFill>
                          <a:schemeClr val="bg1"/>
                        </a:solidFill>
                        <a:latin typeface="Monotype Corsiva" pitchFamily="66" charset="0"/>
                      </a:rPr>
                      <a:t>z</a:t>
                    </a:r>
                  </a:p>
                </p:txBody>
              </p:sp>
              <p:sp>
                <p:nvSpPr>
                  <p:cNvPr id="8312" name="Line 102"/>
                  <p:cNvSpPr>
                    <a:spLocks noChangeShapeType="1"/>
                  </p:cNvSpPr>
                  <p:nvPr/>
                </p:nvSpPr>
                <p:spPr bwMode="auto">
                  <a:xfrm flipV="1">
                    <a:off x="2621" y="1321"/>
                    <a:ext cx="226" cy="226"/>
                  </a:xfrm>
                  <a:prstGeom prst="line">
                    <a:avLst/>
                  </a:prstGeom>
                  <a:noFill/>
                  <a:ln w="9525">
                    <a:solidFill>
                      <a:schemeClr val="tx1"/>
                    </a:solidFill>
                    <a:prstDash val="dash"/>
                    <a:round/>
                    <a:headEnd/>
                    <a:tailEnd type="triangle" w="med" len="med"/>
                  </a:ln>
                </p:spPr>
                <p:txBody>
                  <a:bodyPr/>
                  <a:lstStyle/>
                  <a:p>
                    <a:endParaRPr lang="en-US">
                      <a:solidFill>
                        <a:schemeClr val="bg1"/>
                      </a:solidFill>
                    </a:endParaRPr>
                  </a:p>
                </p:txBody>
              </p:sp>
              <p:sp>
                <p:nvSpPr>
                  <p:cNvPr id="8313" name="Freeform 103"/>
                  <p:cNvSpPr>
                    <a:spLocks/>
                  </p:cNvSpPr>
                  <p:nvPr/>
                </p:nvSpPr>
                <p:spPr bwMode="auto">
                  <a:xfrm>
                    <a:off x="3511" y="1473"/>
                    <a:ext cx="177" cy="276"/>
                  </a:xfrm>
                  <a:custGeom>
                    <a:avLst/>
                    <a:gdLst>
                      <a:gd name="T0" fmla="*/ 0 w 177"/>
                      <a:gd name="T1" fmla="*/ 226 h 276"/>
                      <a:gd name="T2" fmla="*/ 107 w 177"/>
                      <a:gd name="T3" fmla="*/ 271 h 276"/>
                      <a:gd name="T4" fmla="*/ 169 w 177"/>
                      <a:gd name="T5" fmla="*/ 198 h 276"/>
                      <a:gd name="T6" fmla="*/ 158 w 177"/>
                      <a:gd name="T7" fmla="*/ 68 h 276"/>
                      <a:gd name="T8" fmla="*/ 62 w 177"/>
                      <a:gd name="T9" fmla="*/ 0 h 276"/>
                      <a:gd name="T10" fmla="*/ 11 w 177"/>
                      <a:gd name="T11" fmla="*/ 68 h 276"/>
                      <a:gd name="T12" fmla="*/ 0 60000 65536"/>
                      <a:gd name="T13" fmla="*/ 0 60000 65536"/>
                      <a:gd name="T14" fmla="*/ 0 60000 65536"/>
                      <a:gd name="T15" fmla="*/ 0 60000 65536"/>
                      <a:gd name="T16" fmla="*/ 0 60000 65536"/>
                      <a:gd name="T17" fmla="*/ 0 60000 65536"/>
                      <a:gd name="T18" fmla="*/ 0 w 177"/>
                      <a:gd name="T19" fmla="*/ 0 h 276"/>
                      <a:gd name="T20" fmla="*/ 177 w 177"/>
                      <a:gd name="T21" fmla="*/ 276 h 276"/>
                    </a:gdLst>
                    <a:ahLst/>
                    <a:cxnLst>
                      <a:cxn ang="T12">
                        <a:pos x="T0" y="T1"/>
                      </a:cxn>
                      <a:cxn ang="T13">
                        <a:pos x="T2" y="T3"/>
                      </a:cxn>
                      <a:cxn ang="T14">
                        <a:pos x="T4" y="T5"/>
                      </a:cxn>
                      <a:cxn ang="T15">
                        <a:pos x="T6" y="T7"/>
                      </a:cxn>
                      <a:cxn ang="T16">
                        <a:pos x="T8" y="T9"/>
                      </a:cxn>
                      <a:cxn ang="T17">
                        <a:pos x="T10" y="T11"/>
                      </a:cxn>
                    </a:cxnLst>
                    <a:rect l="T18" t="T19" r="T20" b="T21"/>
                    <a:pathLst>
                      <a:path w="177" h="276">
                        <a:moveTo>
                          <a:pt x="0" y="226"/>
                        </a:moveTo>
                        <a:cubicBezTo>
                          <a:pt x="39" y="251"/>
                          <a:pt x="79" y="276"/>
                          <a:pt x="107" y="271"/>
                        </a:cubicBezTo>
                        <a:cubicBezTo>
                          <a:pt x="135" y="266"/>
                          <a:pt x="161" y="232"/>
                          <a:pt x="169" y="198"/>
                        </a:cubicBezTo>
                        <a:cubicBezTo>
                          <a:pt x="177" y="164"/>
                          <a:pt x="176" y="101"/>
                          <a:pt x="158" y="68"/>
                        </a:cubicBezTo>
                        <a:cubicBezTo>
                          <a:pt x="140" y="35"/>
                          <a:pt x="86" y="0"/>
                          <a:pt x="62" y="0"/>
                        </a:cubicBezTo>
                        <a:cubicBezTo>
                          <a:pt x="38" y="0"/>
                          <a:pt x="24" y="34"/>
                          <a:pt x="11" y="68"/>
                        </a:cubicBezTo>
                      </a:path>
                    </a:pathLst>
                  </a:custGeom>
                  <a:noFill/>
                  <a:ln w="9525">
                    <a:solidFill>
                      <a:schemeClr val="tx1"/>
                    </a:solidFill>
                    <a:round/>
                    <a:headEnd/>
                    <a:tailEnd type="triangle" w="med" len="med"/>
                  </a:ln>
                </p:spPr>
                <p:txBody>
                  <a:bodyPr/>
                  <a:lstStyle/>
                  <a:p>
                    <a:endParaRPr lang="en-US">
                      <a:solidFill>
                        <a:schemeClr val="bg1"/>
                      </a:solidFill>
                    </a:endParaRPr>
                  </a:p>
                </p:txBody>
              </p:sp>
            </p:grpSp>
            <p:sp>
              <p:nvSpPr>
                <p:cNvPr id="8293" name="Text Box 104"/>
                <p:cNvSpPr txBox="1">
                  <a:spLocks noChangeArrowheads="1"/>
                </p:cNvSpPr>
                <p:nvPr/>
              </p:nvSpPr>
              <p:spPr bwMode="auto">
                <a:xfrm>
                  <a:off x="2708" y="2415"/>
                  <a:ext cx="178" cy="194"/>
                </a:xfrm>
                <a:prstGeom prst="rect">
                  <a:avLst/>
                </a:prstGeom>
                <a:noFill/>
                <a:ln w="9525">
                  <a:noFill/>
                  <a:miter lim="800000"/>
                  <a:headEnd/>
                  <a:tailEnd/>
                </a:ln>
              </p:spPr>
              <p:txBody>
                <a:bodyPr wrap="none">
                  <a:spAutoFit/>
                </a:bodyPr>
                <a:lstStyle/>
                <a:p>
                  <a:r>
                    <a:rPr lang="en-US" sz="1400">
                      <a:solidFill>
                        <a:schemeClr val="bg1"/>
                      </a:solidFill>
                    </a:rPr>
                    <a:t>B</a:t>
                  </a:r>
                </a:p>
              </p:txBody>
            </p:sp>
          </p:grpSp>
          <p:sp>
            <p:nvSpPr>
              <p:cNvPr id="8291" name="Text Box 105"/>
              <p:cNvSpPr txBox="1">
                <a:spLocks noChangeArrowheads="1"/>
              </p:cNvSpPr>
              <p:nvPr/>
            </p:nvSpPr>
            <p:spPr bwMode="auto">
              <a:xfrm>
                <a:off x="4030" y="3460"/>
                <a:ext cx="168" cy="194"/>
              </a:xfrm>
              <a:prstGeom prst="rect">
                <a:avLst/>
              </a:prstGeom>
              <a:noFill/>
              <a:ln w="9525">
                <a:noFill/>
                <a:miter lim="800000"/>
                <a:headEnd/>
                <a:tailEnd/>
              </a:ln>
            </p:spPr>
            <p:txBody>
              <a:bodyPr wrap="none">
                <a:spAutoFit/>
              </a:bodyPr>
              <a:lstStyle/>
              <a:p>
                <a:r>
                  <a:rPr lang="en-US" sz="1400">
                    <a:solidFill>
                      <a:schemeClr val="bg1"/>
                    </a:solidFill>
                  </a:rPr>
                  <a:t>F</a:t>
                </a:r>
              </a:p>
            </p:txBody>
          </p:sp>
        </p:grpSp>
        <p:sp>
          <p:nvSpPr>
            <p:cNvPr id="8289" name="Text Box 106"/>
            <p:cNvSpPr txBox="1">
              <a:spLocks noChangeArrowheads="1"/>
            </p:cNvSpPr>
            <p:nvPr/>
          </p:nvSpPr>
          <p:spPr bwMode="auto">
            <a:xfrm>
              <a:off x="4536" y="1202"/>
              <a:ext cx="197" cy="192"/>
            </a:xfrm>
            <a:prstGeom prst="rect">
              <a:avLst/>
            </a:prstGeom>
            <a:noFill/>
            <a:ln w="9525">
              <a:noFill/>
              <a:miter lim="800000"/>
              <a:headEnd/>
              <a:tailEnd/>
            </a:ln>
          </p:spPr>
          <p:txBody>
            <a:bodyPr>
              <a:spAutoFit/>
            </a:bodyPr>
            <a:lstStyle/>
            <a:p>
              <a:r>
                <a:rPr lang="en-US" sz="1400">
                  <a:solidFill>
                    <a:schemeClr val="bg1"/>
                  </a:solidFill>
                </a:rPr>
                <a:t>C</a:t>
              </a:r>
            </a:p>
          </p:txBody>
        </p:sp>
      </p:grpSp>
      <p:grpSp>
        <p:nvGrpSpPr>
          <p:cNvPr id="16" name="Group 107"/>
          <p:cNvGrpSpPr>
            <a:grpSpLocks/>
          </p:cNvGrpSpPr>
          <p:nvPr/>
        </p:nvGrpSpPr>
        <p:grpSpPr bwMode="auto">
          <a:xfrm>
            <a:off x="3140076" y="2538412"/>
            <a:ext cx="2297113" cy="1631950"/>
            <a:chOff x="1993" y="2024"/>
            <a:chExt cx="1447" cy="1028"/>
          </a:xfrm>
        </p:grpSpPr>
        <p:grpSp>
          <p:nvGrpSpPr>
            <p:cNvPr id="17" name="Group 108"/>
            <p:cNvGrpSpPr>
              <a:grpSpLocks/>
            </p:cNvGrpSpPr>
            <p:nvPr/>
          </p:nvGrpSpPr>
          <p:grpSpPr bwMode="auto">
            <a:xfrm>
              <a:off x="1993" y="2024"/>
              <a:ext cx="1363" cy="1028"/>
              <a:chOff x="3789" y="883"/>
              <a:chExt cx="1363" cy="1028"/>
            </a:xfrm>
          </p:grpSpPr>
          <p:grpSp>
            <p:nvGrpSpPr>
              <p:cNvPr id="18" name="Group 109"/>
              <p:cNvGrpSpPr>
                <a:grpSpLocks/>
              </p:cNvGrpSpPr>
              <p:nvPr/>
            </p:nvGrpSpPr>
            <p:grpSpPr bwMode="auto">
              <a:xfrm>
                <a:off x="3789" y="883"/>
                <a:ext cx="1363" cy="1028"/>
                <a:chOff x="4030" y="3045"/>
                <a:chExt cx="1363" cy="1028"/>
              </a:xfrm>
            </p:grpSpPr>
            <p:grpSp>
              <p:nvGrpSpPr>
                <p:cNvPr id="19" name="Group 110"/>
                <p:cNvGrpSpPr>
                  <a:grpSpLocks/>
                </p:cNvGrpSpPr>
                <p:nvPr/>
              </p:nvGrpSpPr>
              <p:grpSpPr bwMode="auto">
                <a:xfrm>
                  <a:off x="4032" y="3045"/>
                  <a:ext cx="1361" cy="1028"/>
                  <a:chOff x="2444" y="2015"/>
                  <a:chExt cx="1361" cy="1028"/>
                </a:xfrm>
              </p:grpSpPr>
              <p:grpSp>
                <p:nvGrpSpPr>
                  <p:cNvPr id="20" name="Group 111"/>
                  <p:cNvGrpSpPr>
                    <a:grpSpLocks/>
                  </p:cNvGrpSpPr>
                  <p:nvPr/>
                </p:nvGrpSpPr>
                <p:grpSpPr bwMode="auto">
                  <a:xfrm>
                    <a:off x="2444" y="2015"/>
                    <a:ext cx="1361" cy="1028"/>
                    <a:chOff x="2327" y="908"/>
                    <a:chExt cx="1361" cy="1028"/>
                  </a:xfrm>
                </p:grpSpPr>
                <p:sp>
                  <p:nvSpPr>
                    <p:cNvPr id="8268" name="Oval 112"/>
                    <p:cNvSpPr>
                      <a:spLocks noChangeArrowheads="1"/>
                    </p:cNvSpPr>
                    <p:nvPr/>
                  </p:nvSpPr>
                  <p:spPr bwMode="auto">
                    <a:xfrm>
                      <a:off x="2327" y="1113"/>
                      <a:ext cx="321" cy="226"/>
                    </a:xfrm>
                    <a:prstGeom prst="ellipse">
                      <a:avLst/>
                    </a:prstGeom>
                    <a:solidFill>
                      <a:srgbClr val="808080"/>
                    </a:solidFill>
                    <a:ln w="25400">
                      <a:solidFill>
                        <a:schemeClr val="tx1"/>
                      </a:solidFill>
                      <a:round/>
                      <a:headEnd/>
                      <a:tailEnd/>
                    </a:ln>
                  </p:spPr>
                  <p:txBody>
                    <a:bodyPr wrap="none" anchor="ctr"/>
                    <a:lstStyle/>
                    <a:p>
                      <a:pPr algn="ctr"/>
                      <a:r>
                        <a:rPr lang="en-US" sz="1400">
                          <a:solidFill>
                            <a:schemeClr val="bg1"/>
                          </a:solidFill>
                          <a:sym typeface="Symbol" pitchFamily="18" charset="2"/>
                        </a:rPr>
                        <a:t>1/8</a:t>
                      </a:r>
                    </a:p>
                  </p:txBody>
                </p:sp>
                <p:sp>
                  <p:nvSpPr>
                    <p:cNvPr id="8269" name="Oval 113"/>
                    <p:cNvSpPr>
                      <a:spLocks noChangeArrowheads="1"/>
                    </p:cNvSpPr>
                    <p:nvPr/>
                  </p:nvSpPr>
                  <p:spPr bwMode="auto">
                    <a:xfrm>
                      <a:off x="2799" y="1113"/>
                      <a:ext cx="321" cy="226"/>
                    </a:xfrm>
                    <a:prstGeom prst="ellipse">
                      <a:avLst/>
                    </a:prstGeom>
                    <a:solidFill>
                      <a:srgbClr val="808080"/>
                    </a:solidFill>
                    <a:ln w="25400">
                      <a:solidFill>
                        <a:schemeClr val="tx1"/>
                      </a:solidFill>
                      <a:round/>
                      <a:headEnd/>
                      <a:tailEnd/>
                    </a:ln>
                  </p:spPr>
                  <p:txBody>
                    <a:bodyPr wrap="none" anchor="ctr"/>
                    <a:lstStyle/>
                    <a:p>
                      <a:pPr algn="ctr"/>
                      <a:r>
                        <a:rPr lang="en-US" sz="1400">
                          <a:solidFill>
                            <a:schemeClr val="bg1"/>
                          </a:solidFill>
                          <a:sym typeface="Symbol" pitchFamily="18" charset="2"/>
                        </a:rPr>
                        <a:t>2/7</a:t>
                      </a:r>
                    </a:p>
                  </p:txBody>
                </p:sp>
                <p:sp>
                  <p:nvSpPr>
                    <p:cNvPr id="8270" name="Oval 114"/>
                    <p:cNvSpPr>
                      <a:spLocks noChangeArrowheads="1"/>
                    </p:cNvSpPr>
                    <p:nvPr/>
                  </p:nvSpPr>
                  <p:spPr bwMode="auto">
                    <a:xfrm>
                      <a:off x="3235" y="1113"/>
                      <a:ext cx="321" cy="226"/>
                    </a:xfrm>
                    <a:prstGeom prst="ellipse">
                      <a:avLst/>
                    </a:prstGeom>
                    <a:solidFill>
                      <a:srgbClr val="EAEAEA"/>
                    </a:solidFill>
                    <a:ln w="25400">
                      <a:solidFill>
                        <a:schemeClr val="tx1"/>
                      </a:solidFill>
                      <a:round/>
                      <a:headEnd/>
                      <a:tailEnd/>
                    </a:ln>
                  </p:spPr>
                  <p:txBody>
                    <a:bodyPr wrap="none" anchor="ctr"/>
                    <a:lstStyle/>
                    <a:p>
                      <a:pPr algn="ctr"/>
                      <a:r>
                        <a:rPr lang="en-US" sz="1400" dirty="0">
                          <a:sym typeface="Symbol" pitchFamily="18" charset="2"/>
                        </a:rPr>
                        <a:t>9/ </a:t>
                      </a:r>
                    </a:p>
                  </p:txBody>
                </p:sp>
                <p:sp>
                  <p:nvSpPr>
                    <p:cNvPr id="8271" name="Oval 115"/>
                    <p:cNvSpPr>
                      <a:spLocks noChangeArrowheads="1"/>
                    </p:cNvSpPr>
                    <p:nvPr/>
                  </p:nvSpPr>
                  <p:spPr bwMode="auto">
                    <a:xfrm>
                      <a:off x="2327" y="1509"/>
                      <a:ext cx="321" cy="226"/>
                    </a:xfrm>
                    <a:prstGeom prst="ellipse">
                      <a:avLst/>
                    </a:prstGeom>
                    <a:solidFill>
                      <a:srgbClr val="808080"/>
                    </a:solidFill>
                    <a:ln w="25400">
                      <a:solidFill>
                        <a:schemeClr val="tx1"/>
                      </a:solidFill>
                      <a:round/>
                      <a:headEnd/>
                      <a:tailEnd/>
                    </a:ln>
                  </p:spPr>
                  <p:txBody>
                    <a:bodyPr wrap="none" anchor="ctr"/>
                    <a:lstStyle/>
                    <a:p>
                      <a:pPr algn="ctr"/>
                      <a:r>
                        <a:rPr lang="en-US" sz="1400">
                          <a:solidFill>
                            <a:schemeClr val="bg1"/>
                          </a:solidFill>
                          <a:sym typeface="Symbol" pitchFamily="18" charset="2"/>
                        </a:rPr>
                        <a:t>4/5</a:t>
                      </a:r>
                    </a:p>
                  </p:txBody>
                </p:sp>
                <p:sp>
                  <p:nvSpPr>
                    <p:cNvPr id="8272" name="Oval 116"/>
                    <p:cNvSpPr>
                      <a:spLocks noChangeArrowheads="1"/>
                    </p:cNvSpPr>
                    <p:nvPr/>
                  </p:nvSpPr>
                  <p:spPr bwMode="auto">
                    <a:xfrm>
                      <a:off x="2799" y="1509"/>
                      <a:ext cx="321" cy="226"/>
                    </a:xfrm>
                    <a:prstGeom prst="ellipse">
                      <a:avLst/>
                    </a:prstGeom>
                    <a:solidFill>
                      <a:srgbClr val="808080"/>
                    </a:solidFill>
                    <a:ln w="25400">
                      <a:solidFill>
                        <a:schemeClr val="tx1"/>
                      </a:solidFill>
                      <a:round/>
                      <a:headEnd/>
                      <a:tailEnd/>
                    </a:ln>
                  </p:spPr>
                  <p:txBody>
                    <a:bodyPr wrap="none" anchor="ctr"/>
                    <a:lstStyle/>
                    <a:p>
                      <a:pPr algn="ctr"/>
                      <a:r>
                        <a:rPr lang="en-US" sz="1400">
                          <a:solidFill>
                            <a:schemeClr val="bg1"/>
                          </a:solidFill>
                          <a:sym typeface="Symbol" pitchFamily="18" charset="2"/>
                        </a:rPr>
                        <a:t>3/6</a:t>
                      </a:r>
                    </a:p>
                  </p:txBody>
                </p:sp>
                <p:sp>
                  <p:nvSpPr>
                    <p:cNvPr id="8273" name="Oval 117"/>
                    <p:cNvSpPr>
                      <a:spLocks noChangeArrowheads="1"/>
                    </p:cNvSpPr>
                    <p:nvPr/>
                  </p:nvSpPr>
                  <p:spPr bwMode="auto">
                    <a:xfrm>
                      <a:off x="3235" y="1509"/>
                      <a:ext cx="321" cy="226"/>
                    </a:xfrm>
                    <a:prstGeom prst="ellipse">
                      <a:avLst/>
                    </a:prstGeom>
                    <a:solidFill>
                      <a:srgbClr val="EAEAEA"/>
                    </a:solidFill>
                    <a:ln w="25400">
                      <a:solidFill>
                        <a:schemeClr val="tx1"/>
                      </a:solidFill>
                      <a:round/>
                      <a:headEnd/>
                      <a:tailEnd/>
                    </a:ln>
                  </p:spPr>
                  <p:txBody>
                    <a:bodyPr wrap="none" anchor="ctr"/>
                    <a:lstStyle/>
                    <a:p>
                      <a:pPr algn="ctr"/>
                      <a:r>
                        <a:rPr lang="en-US" sz="1400" dirty="0">
                          <a:sym typeface="Symbol" pitchFamily="18" charset="2"/>
                        </a:rPr>
                        <a:t>10/ </a:t>
                      </a:r>
                    </a:p>
                  </p:txBody>
                </p:sp>
                <p:sp>
                  <p:nvSpPr>
                    <p:cNvPr id="8274" name="Text Box 118"/>
                    <p:cNvSpPr txBox="1">
                      <a:spLocks noChangeArrowheads="1"/>
                    </p:cNvSpPr>
                    <p:nvPr/>
                  </p:nvSpPr>
                  <p:spPr bwMode="auto">
                    <a:xfrm>
                      <a:off x="2352" y="908"/>
                      <a:ext cx="182" cy="231"/>
                    </a:xfrm>
                    <a:prstGeom prst="rect">
                      <a:avLst/>
                    </a:prstGeom>
                    <a:noFill/>
                    <a:ln w="9525">
                      <a:noFill/>
                      <a:miter lim="800000"/>
                      <a:headEnd/>
                      <a:tailEnd/>
                    </a:ln>
                  </p:spPr>
                  <p:txBody>
                    <a:bodyPr wrap="none">
                      <a:spAutoFit/>
                    </a:bodyPr>
                    <a:lstStyle/>
                    <a:p>
                      <a:r>
                        <a:rPr lang="en-US" i="1">
                          <a:solidFill>
                            <a:schemeClr val="bg1"/>
                          </a:solidFill>
                          <a:latin typeface="Monotype Corsiva" pitchFamily="66" charset="0"/>
                        </a:rPr>
                        <a:t>u</a:t>
                      </a:r>
                    </a:p>
                  </p:txBody>
                </p:sp>
                <p:sp>
                  <p:nvSpPr>
                    <p:cNvPr id="8275" name="Text Box 119"/>
                    <p:cNvSpPr txBox="1">
                      <a:spLocks noChangeArrowheads="1"/>
                    </p:cNvSpPr>
                    <p:nvPr/>
                  </p:nvSpPr>
                  <p:spPr bwMode="auto">
                    <a:xfrm>
                      <a:off x="2836" y="915"/>
                      <a:ext cx="179" cy="231"/>
                    </a:xfrm>
                    <a:prstGeom prst="rect">
                      <a:avLst/>
                    </a:prstGeom>
                    <a:noFill/>
                    <a:ln w="9525">
                      <a:noFill/>
                      <a:miter lim="800000"/>
                      <a:headEnd/>
                      <a:tailEnd/>
                    </a:ln>
                  </p:spPr>
                  <p:txBody>
                    <a:bodyPr wrap="none">
                      <a:spAutoFit/>
                    </a:bodyPr>
                    <a:lstStyle/>
                    <a:p>
                      <a:r>
                        <a:rPr lang="en-US" i="1">
                          <a:solidFill>
                            <a:schemeClr val="bg1"/>
                          </a:solidFill>
                          <a:latin typeface="Monotype Corsiva" pitchFamily="66" charset="0"/>
                        </a:rPr>
                        <a:t>v</a:t>
                      </a:r>
                    </a:p>
                  </p:txBody>
                </p:sp>
                <p:sp>
                  <p:nvSpPr>
                    <p:cNvPr id="8276" name="Text Box 120"/>
                    <p:cNvSpPr txBox="1">
                      <a:spLocks noChangeArrowheads="1"/>
                    </p:cNvSpPr>
                    <p:nvPr/>
                  </p:nvSpPr>
                  <p:spPr bwMode="auto">
                    <a:xfrm>
                      <a:off x="3245" y="915"/>
                      <a:ext cx="214" cy="231"/>
                    </a:xfrm>
                    <a:prstGeom prst="rect">
                      <a:avLst/>
                    </a:prstGeom>
                    <a:noFill/>
                    <a:ln w="9525">
                      <a:noFill/>
                      <a:miter lim="800000"/>
                      <a:headEnd/>
                      <a:tailEnd/>
                    </a:ln>
                  </p:spPr>
                  <p:txBody>
                    <a:bodyPr wrap="none">
                      <a:spAutoFit/>
                    </a:bodyPr>
                    <a:lstStyle/>
                    <a:p>
                      <a:r>
                        <a:rPr lang="en-US" i="1">
                          <a:solidFill>
                            <a:schemeClr val="bg1"/>
                          </a:solidFill>
                          <a:latin typeface="Monotype Corsiva" pitchFamily="66" charset="0"/>
                        </a:rPr>
                        <a:t>w</a:t>
                      </a:r>
                    </a:p>
                  </p:txBody>
                </p:sp>
                <p:sp>
                  <p:nvSpPr>
                    <p:cNvPr id="8277" name="Text Box 121"/>
                    <p:cNvSpPr txBox="1">
                      <a:spLocks noChangeArrowheads="1"/>
                    </p:cNvSpPr>
                    <p:nvPr/>
                  </p:nvSpPr>
                  <p:spPr bwMode="auto">
                    <a:xfrm>
                      <a:off x="2338" y="1705"/>
                      <a:ext cx="176" cy="231"/>
                    </a:xfrm>
                    <a:prstGeom prst="rect">
                      <a:avLst/>
                    </a:prstGeom>
                    <a:noFill/>
                    <a:ln w="9525">
                      <a:noFill/>
                      <a:miter lim="800000"/>
                      <a:headEnd/>
                      <a:tailEnd/>
                    </a:ln>
                  </p:spPr>
                  <p:txBody>
                    <a:bodyPr wrap="none">
                      <a:spAutoFit/>
                    </a:bodyPr>
                    <a:lstStyle/>
                    <a:p>
                      <a:r>
                        <a:rPr lang="en-US" i="1">
                          <a:solidFill>
                            <a:schemeClr val="bg1"/>
                          </a:solidFill>
                          <a:latin typeface="Monotype Corsiva" pitchFamily="66" charset="0"/>
                        </a:rPr>
                        <a:t>x</a:t>
                      </a:r>
                    </a:p>
                  </p:txBody>
                </p:sp>
                <p:sp>
                  <p:nvSpPr>
                    <p:cNvPr id="8278" name="Text Box 122"/>
                    <p:cNvSpPr txBox="1">
                      <a:spLocks noChangeArrowheads="1"/>
                    </p:cNvSpPr>
                    <p:nvPr/>
                  </p:nvSpPr>
                  <p:spPr bwMode="auto">
                    <a:xfrm>
                      <a:off x="2817" y="1705"/>
                      <a:ext cx="174" cy="231"/>
                    </a:xfrm>
                    <a:prstGeom prst="rect">
                      <a:avLst/>
                    </a:prstGeom>
                    <a:noFill/>
                    <a:ln w="9525">
                      <a:noFill/>
                      <a:miter lim="800000"/>
                      <a:headEnd/>
                      <a:tailEnd/>
                    </a:ln>
                  </p:spPr>
                  <p:txBody>
                    <a:bodyPr wrap="none">
                      <a:spAutoFit/>
                    </a:bodyPr>
                    <a:lstStyle/>
                    <a:p>
                      <a:r>
                        <a:rPr lang="en-US" i="1">
                          <a:solidFill>
                            <a:schemeClr val="bg1"/>
                          </a:solidFill>
                          <a:latin typeface="Monotype Corsiva" pitchFamily="66" charset="0"/>
                        </a:rPr>
                        <a:t>y</a:t>
                      </a:r>
                    </a:p>
                  </p:txBody>
                </p:sp>
                <p:sp>
                  <p:nvSpPr>
                    <p:cNvPr id="8279" name="Line 123"/>
                    <p:cNvSpPr>
                      <a:spLocks noChangeShapeType="1"/>
                    </p:cNvSpPr>
                    <p:nvPr/>
                  </p:nvSpPr>
                  <p:spPr bwMode="auto">
                    <a:xfrm flipH="1">
                      <a:off x="2477" y="1336"/>
                      <a:ext cx="5" cy="186"/>
                    </a:xfrm>
                    <a:prstGeom prst="line">
                      <a:avLst/>
                    </a:prstGeom>
                    <a:noFill/>
                    <a:ln w="9525">
                      <a:solidFill>
                        <a:schemeClr val="tx1"/>
                      </a:solidFill>
                      <a:prstDash val="dash"/>
                      <a:round/>
                      <a:headEnd/>
                      <a:tailEnd type="triangle" w="med" len="med"/>
                    </a:ln>
                  </p:spPr>
                  <p:txBody>
                    <a:bodyPr/>
                    <a:lstStyle/>
                    <a:p>
                      <a:endParaRPr lang="en-US">
                        <a:solidFill>
                          <a:schemeClr val="bg1"/>
                        </a:solidFill>
                      </a:endParaRPr>
                    </a:p>
                  </p:txBody>
                </p:sp>
                <p:sp>
                  <p:nvSpPr>
                    <p:cNvPr id="8280" name="Line 124"/>
                    <p:cNvSpPr>
                      <a:spLocks noChangeShapeType="1"/>
                    </p:cNvSpPr>
                    <p:nvPr/>
                  </p:nvSpPr>
                  <p:spPr bwMode="auto">
                    <a:xfrm flipH="1">
                      <a:off x="2952" y="1341"/>
                      <a:ext cx="5" cy="186"/>
                    </a:xfrm>
                    <a:prstGeom prst="line">
                      <a:avLst/>
                    </a:prstGeom>
                    <a:noFill/>
                    <a:ln w="38100">
                      <a:solidFill>
                        <a:srgbClr val="FF0000"/>
                      </a:solidFill>
                      <a:round/>
                      <a:headEnd/>
                      <a:tailEnd type="triangle" w="med" len="med"/>
                    </a:ln>
                  </p:spPr>
                  <p:txBody>
                    <a:bodyPr/>
                    <a:lstStyle/>
                    <a:p>
                      <a:endParaRPr lang="en-US">
                        <a:solidFill>
                          <a:schemeClr val="bg1"/>
                        </a:solidFill>
                      </a:endParaRPr>
                    </a:p>
                  </p:txBody>
                </p:sp>
                <p:sp>
                  <p:nvSpPr>
                    <p:cNvPr id="8281" name="Line 125"/>
                    <p:cNvSpPr>
                      <a:spLocks noChangeShapeType="1"/>
                    </p:cNvSpPr>
                    <p:nvPr/>
                  </p:nvSpPr>
                  <p:spPr bwMode="auto">
                    <a:xfrm flipH="1">
                      <a:off x="3402" y="1336"/>
                      <a:ext cx="5" cy="186"/>
                    </a:xfrm>
                    <a:prstGeom prst="line">
                      <a:avLst/>
                    </a:prstGeom>
                    <a:noFill/>
                    <a:ln w="38100">
                      <a:solidFill>
                        <a:srgbClr val="FF0000"/>
                      </a:solidFill>
                      <a:round/>
                      <a:headEnd/>
                      <a:tailEnd type="triangle" w="med" len="med"/>
                    </a:ln>
                  </p:spPr>
                  <p:txBody>
                    <a:bodyPr/>
                    <a:lstStyle/>
                    <a:p>
                      <a:endParaRPr lang="en-US">
                        <a:solidFill>
                          <a:schemeClr val="bg1"/>
                        </a:solidFill>
                      </a:endParaRPr>
                    </a:p>
                  </p:txBody>
                </p:sp>
                <p:sp>
                  <p:nvSpPr>
                    <p:cNvPr id="8282" name="Line 126"/>
                    <p:cNvSpPr>
                      <a:spLocks noChangeShapeType="1"/>
                    </p:cNvSpPr>
                    <p:nvPr/>
                  </p:nvSpPr>
                  <p:spPr bwMode="auto">
                    <a:xfrm>
                      <a:off x="2660" y="1223"/>
                      <a:ext cx="135" cy="0"/>
                    </a:xfrm>
                    <a:prstGeom prst="line">
                      <a:avLst/>
                    </a:prstGeom>
                    <a:noFill/>
                    <a:ln w="38100">
                      <a:solidFill>
                        <a:srgbClr val="FF0000"/>
                      </a:solidFill>
                      <a:round/>
                      <a:headEnd/>
                      <a:tailEnd type="triangle" w="med" len="med"/>
                    </a:ln>
                  </p:spPr>
                  <p:txBody>
                    <a:bodyPr/>
                    <a:lstStyle/>
                    <a:p>
                      <a:endParaRPr lang="en-US">
                        <a:solidFill>
                          <a:schemeClr val="bg1"/>
                        </a:solidFill>
                      </a:endParaRPr>
                    </a:p>
                  </p:txBody>
                </p:sp>
                <p:sp>
                  <p:nvSpPr>
                    <p:cNvPr id="8283" name="Line 127"/>
                    <p:cNvSpPr>
                      <a:spLocks noChangeShapeType="1"/>
                    </p:cNvSpPr>
                    <p:nvPr/>
                  </p:nvSpPr>
                  <p:spPr bwMode="auto">
                    <a:xfrm>
                      <a:off x="2659" y="1630"/>
                      <a:ext cx="135" cy="0"/>
                    </a:xfrm>
                    <a:prstGeom prst="line">
                      <a:avLst/>
                    </a:prstGeom>
                    <a:noFill/>
                    <a:ln w="38100">
                      <a:solidFill>
                        <a:srgbClr val="FF0000"/>
                      </a:solidFill>
                      <a:round/>
                      <a:headEnd type="triangle" w="med" len="med"/>
                      <a:tailEnd/>
                    </a:ln>
                  </p:spPr>
                  <p:txBody>
                    <a:bodyPr/>
                    <a:lstStyle/>
                    <a:p>
                      <a:endParaRPr lang="en-US">
                        <a:solidFill>
                          <a:schemeClr val="bg1"/>
                        </a:solidFill>
                      </a:endParaRPr>
                    </a:p>
                  </p:txBody>
                </p:sp>
                <p:sp>
                  <p:nvSpPr>
                    <p:cNvPr id="8284" name="Line 128"/>
                    <p:cNvSpPr>
                      <a:spLocks noChangeShapeType="1"/>
                    </p:cNvSpPr>
                    <p:nvPr/>
                  </p:nvSpPr>
                  <p:spPr bwMode="auto">
                    <a:xfrm flipV="1">
                      <a:off x="3047" y="1308"/>
                      <a:ext cx="220" cy="225"/>
                    </a:xfrm>
                    <a:prstGeom prst="line">
                      <a:avLst/>
                    </a:prstGeom>
                    <a:noFill/>
                    <a:ln w="9525">
                      <a:solidFill>
                        <a:schemeClr val="tx1"/>
                      </a:solidFill>
                      <a:prstDash val="dash"/>
                      <a:round/>
                      <a:headEnd type="triangle" w="med" len="med"/>
                      <a:tailEnd/>
                    </a:ln>
                  </p:spPr>
                  <p:txBody>
                    <a:bodyPr/>
                    <a:lstStyle/>
                    <a:p>
                      <a:endParaRPr lang="en-US">
                        <a:solidFill>
                          <a:schemeClr val="bg1"/>
                        </a:solidFill>
                      </a:endParaRPr>
                    </a:p>
                  </p:txBody>
                </p:sp>
                <p:sp>
                  <p:nvSpPr>
                    <p:cNvPr id="8285" name="Text Box 129"/>
                    <p:cNvSpPr txBox="1">
                      <a:spLocks noChangeArrowheads="1"/>
                    </p:cNvSpPr>
                    <p:nvPr/>
                  </p:nvSpPr>
                  <p:spPr bwMode="auto">
                    <a:xfrm>
                      <a:off x="3256" y="1705"/>
                      <a:ext cx="179" cy="231"/>
                    </a:xfrm>
                    <a:prstGeom prst="rect">
                      <a:avLst/>
                    </a:prstGeom>
                    <a:noFill/>
                    <a:ln w="9525">
                      <a:noFill/>
                      <a:miter lim="800000"/>
                      <a:headEnd/>
                      <a:tailEnd/>
                    </a:ln>
                  </p:spPr>
                  <p:txBody>
                    <a:bodyPr wrap="none">
                      <a:spAutoFit/>
                    </a:bodyPr>
                    <a:lstStyle/>
                    <a:p>
                      <a:r>
                        <a:rPr lang="en-US" i="1">
                          <a:solidFill>
                            <a:schemeClr val="bg1"/>
                          </a:solidFill>
                          <a:latin typeface="Monotype Corsiva" pitchFamily="66" charset="0"/>
                        </a:rPr>
                        <a:t>z</a:t>
                      </a:r>
                    </a:p>
                  </p:txBody>
                </p:sp>
                <p:sp>
                  <p:nvSpPr>
                    <p:cNvPr id="8286" name="Line 130"/>
                    <p:cNvSpPr>
                      <a:spLocks noChangeShapeType="1"/>
                    </p:cNvSpPr>
                    <p:nvPr/>
                  </p:nvSpPr>
                  <p:spPr bwMode="auto">
                    <a:xfrm flipV="1">
                      <a:off x="2621" y="1321"/>
                      <a:ext cx="226" cy="226"/>
                    </a:xfrm>
                    <a:prstGeom prst="line">
                      <a:avLst/>
                    </a:prstGeom>
                    <a:noFill/>
                    <a:ln w="9525">
                      <a:solidFill>
                        <a:schemeClr val="tx1"/>
                      </a:solidFill>
                      <a:prstDash val="dash"/>
                      <a:round/>
                      <a:headEnd/>
                      <a:tailEnd type="triangle" w="med" len="med"/>
                    </a:ln>
                  </p:spPr>
                  <p:txBody>
                    <a:bodyPr/>
                    <a:lstStyle/>
                    <a:p>
                      <a:endParaRPr lang="en-US">
                        <a:solidFill>
                          <a:schemeClr val="bg1"/>
                        </a:solidFill>
                      </a:endParaRPr>
                    </a:p>
                  </p:txBody>
                </p:sp>
                <p:sp>
                  <p:nvSpPr>
                    <p:cNvPr id="8287" name="Freeform 131"/>
                    <p:cNvSpPr>
                      <a:spLocks/>
                    </p:cNvSpPr>
                    <p:nvPr/>
                  </p:nvSpPr>
                  <p:spPr bwMode="auto">
                    <a:xfrm>
                      <a:off x="3511" y="1473"/>
                      <a:ext cx="177" cy="276"/>
                    </a:xfrm>
                    <a:custGeom>
                      <a:avLst/>
                      <a:gdLst>
                        <a:gd name="T0" fmla="*/ 0 w 177"/>
                        <a:gd name="T1" fmla="*/ 226 h 276"/>
                        <a:gd name="T2" fmla="*/ 107 w 177"/>
                        <a:gd name="T3" fmla="*/ 271 h 276"/>
                        <a:gd name="T4" fmla="*/ 169 w 177"/>
                        <a:gd name="T5" fmla="*/ 198 h 276"/>
                        <a:gd name="T6" fmla="*/ 158 w 177"/>
                        <a:gd name="T7" fmla="*/ 68 h 276"/>
                        <a:gd name="T8" fmla="*/ 62 w 177"/>
                        <a:gd name="T9" fmla="*/ 0 h 276"/>
                        <a:gd name="T10" fmla="*/ 11 w 177"/>
                        <a:gd name="T11" fmla="*/ 68 h 276"/>
                        <a:gd name="T12" fmla="*/ 0 60000 65536"/>
                        <a:gd name="T13" fmla="*/ 0 60000 65536"/>
                        <a:gd name="T14" fmla="*/ 0 60000 65536"/>
                        <a:gd name="T15" fmla="*/ 0 60000 65536"/>
                        <a:gd name="T16" fmla="*/ 0 60000 65536"/>
                        <a:gd name="T17" fmla="*/ 0 60000 65536"/>
                        <a:gd name="T18" fmla="*/ 0 w 177"/>
                        <a:gd name="T19" fmla="*/ 0 h 276"/>
                        <a:gd name="T20" fmla="*/ 177 w 177"/>
                        <a:gd name="T21" fmla="*/ 276 h 276"/>
                      </a:gdLst>
                      <a:ahLst/>
                      <a:cxnLst>
                        <a:cxn ang="T12">
                          <a:pos x="T0" y="T1"/>
                        </a:cxn>
                        <a:cxn ang="T13">
                          <a:pos x="T2" y="T3"/>
                        </a:cxn>
                        <a:cxn ang="T14">
                          <a:pos x="T4" y="T5"/>
                        </a:cxn>
                        <a:cxn ang="T15">
                          <a:pos x="T6" y="T7"/>
                        </a:cxn>
                        <a:cxn ang="T16">
                          <a:pos x="T8" y="T9"/>
                        </a:cxn>
                        <a:cxn ang="T17">
                          <a:pos x="T10" y="T11"/>
                        </a:cxn>
                      </a:cxnLst>
                      <a:rect l="T18" t="T19" r="T20" b="T21"/>
                      <a:pathLst>
                        <a:path w="177" h="276">
                          <a:moveTo>
                            <a:pt x="0" y="226"/>
                          </a:moveTo>
                          <a:cubicBezTo>
                            <a:pt x="39" y="251"/>
                            <a:pt x="79" y="276"/>
                            <a:pt x="107" y="271"/>
                          </a:cubicBezTo>
                          <a:cubicBezTo>
                            <a:pt x="135" y="266"/>
                            <a:pt x="161" y="232"/>
                            <a:pt x="169" y="198"/>
                          </a:cubicBezTo>
                          <a:cubicBezTo>
                            <a:pt x="177" y="164"/>
                            <a:pt x="176" y="101"/>
                            <a:pt x="158" y="68"/>
                          </a:cubicBezTo>
                          <a:cubicBezTo>
                            <a:pt x="140" y="35"/>
                            <a:pt x="86" y="0"/>
                            <a:pt x="62" y="0"/>
                          </a:cubicBezTo>
                          <a:cubicBezTo>
                            <a:pt x="38" y="0"/>
                            <a:pt x="24" y="34"/>
                            <a:pt x="11" y="68"/>
                          </a:cubicBezTo>
                        </a:path>
                      </a:pathLst>
                    </a:custGeom>
                    <a:noFill/>
                    <a:ln w="9525">
                      <a:solidFill>
                        <a:schemeClr val="tx1"/>
                      </a:solidFill>
                      <a:prstDash val="dash"/>
                      <a:round/>
                      <a:headEnd/>
                      <a:tailEnd type="triangle" w="med" len="med"/>
                    </a:ln>
                  </p:spPr>
                  <p:txBody>
                    <a:bodyPr/>
                    <a:lstStyle/>
                    <a:p>
                      <a:endParaRPr lang="en-US">
                        <a:solidFill>
                          <a:schemeClr val="bg1"/>
                        </a:solidFill>
                      </a:endParaRPr>
                    </a:p>
                  </p:txBody>
                </p:sp>
              </p:grpSp>
              <p:sp>
                <p:nvSpPr>
                  <p:cNvPr id="8267" name="Text Box 132"/>
                  <p:cNvSpPr txBox="1">
                    <a:spLocks noChangeArrowheads="1"/>
                  </p:cNvSpPr>
                  <p:nvPr/>
                </p:nvSpPr>
                <p:spPr bwMode="auto">
                  <a:xfrm>
                    <a:off x="2708" y="2415"/>
                    <a:ext cx="178" cy="194"/>
                  </a:xfrm>
                  <a:prstGeom prst="rect">
                    <a:avLst/>
                  </a:prstGeom>
                  <a:noFill/>
                  <a:ln w="9525">
                    <a:noFill/>
                    <a:miter lim="800000"/>
                    <a:headEnd/>
                    <a:tailEnd/>
                  </a:ln>
                </p:spPr>
                <p:txBody>
                  <a:bodyPr wrap="none">
                    <a:spAutoFit/>
                  </a:bodyPr>
                  <a:lstStyle/>
                  <a:p>
                    <a:r>
                      <a:rPr lang="en-US" sz="1400">
                        <a:solidFill>
                          <a:schemeClr val="bg1"/>
                        </a:solidFill>
                      </a:rPr>
                      <a:t>B</a:t>
                    </a:r>
                  </a:p>
                </p:txBody>
              </p:sp>
            </p:grpSp>
            <p:sp>
              <p:nvSpPr>
                <p:cNvPr id="8265" name="Text Box 133"/>
                <p:cNvSpPr txBox="1">
                  <a:spLocks noChangeArrowheads="1"/>
                </p:cNvSpPr>
                <p:nvPr/>
              </p:nvSpPr>
              <p:spPr bwMode="auto">
                <a:xfrm>
                  <a:off x="4030" y="3460"/>
                  <a:ext cx="168" cy="194"/>
                </a:xfrm>
                <a:prstGeom prst="rect">
                  <a:avLst/>
                </a:prstGeom>
                <a:noFill/>
                <a:ln w="9525">
                  <a:noFill/>
                  <a:miter lim="800000"/>
                  <a:headEnd/>
                  <a:tailEnd/>
                </a:ln>
              </p:spPr>
              <p:txBody>
                <a:bodyPr wrap="none">
                  <a:spAutoFit/>
                </a:bodyPr>
                <a:lstStyle/>
                <a:p>
                  <a:r>
                    <a:rPr lang="en-US" sz="1400">
                      <a:solidFill>
                        <a:schemeClr val="bg1"/>
                      </a:solidFill>
                    </a:rPr>
                    <a:t>F</a:t>
                  </a:r>
                </a:p>
              </p:txBody>
            </p:sp>
          </p:grpSp>
          <p:sp>
            <p:nvSpPr>
              <p:cNvPr id="8263" name="Text Box 134"/>
              <p:cNvSpPr txBox="1">
                <a:spLocks noChangeArrowheads="1"/>
              </p:cNvSpPr>
              <p:nvPr/>
            </p:nvSpPr>
            <p:spPr bwMode="auto">
              <a:xfrm>
                <a:off x="4536" y="1202"/>
                <a:ext cx="197" cy="192"/>
              </a:xfrm>
              <a:prstGeom prst="rect">
                <a:avLst/>
              </a:prstGeom>
              <a:noFill/>
              <a:ln w="9525">
                <a:noFill/>
                <a:miter lim="800000"/>
                <a:headEnd/>
                <a:tailEnd/>
              </a:ln>
            </p:spPr>
            <p:txBody>
              <a:bodyPr>
                <a:spAutoFit/>
              </a:bodyPr>
              <a:lstStyle/>
              <a:p>
                <a:r>
                  <a:rPr lang="en-US" sz="1400">
                    <a:solidFill>
                      <a:schemeClr val="bg1"/>
                    </a:solidFill>
                  </a:rPr>
                  <a:t>C</a:t>
                </a:r>
              </a:p>
            </p:txBody>
          </p:sp>
        </p:grpSp>
        <p:sp>
          <p:nvSpPr>
            <p:cNvPr id="8261" name="Text Box 135"/>
            <p:cNvSpPr txBox="1">
              <a:spLocks noChangeArrowheads="1"/>
            </p:cNvSpPr>
            <p:nvPr/>
          </p:nvSpPr>
          <p:spPr bwMode="auto">
            <a:xfrm>
              <a:off x="3262" y="2483"/>
              <a:ext cx="178" cy="194"/>
            </a:xfrm>
            <a:prstGeom prst="rect">
              <a:avLst/>
            </a:prstGeom>
            <a:noFill/>
            <a:ln w="9525">
              <a:noFill/>
              <a:miter lim="800000"/>
              <a:headEnd/>
              <a:tailEnd/>
            </a:ln>
          </p:spPr>
          <p:txBody>
            <a:bodyPr wrap="none">
              <a:spAutoFit/>
            </a:bodyPr>
            <a:lstStyle/>
            <a:p>
              <a:r>
                <a:rPr lang="en-US" sz="1400">
                  <a:solidFill>
                    <a:schemeClr val="bg1"/>
                  </a:solidFill>
                </a:rPr>
                <a:t>B</a:t>
              </a:r>
            </a:p>
          </p:txBody>
        </p:sp>
      </p:grpSp>
      <p:grpSp>
        <p:nvGrpSpPr>
          <p:cNvPr id="21" name="Group 136"/>
          <p:cNvGrpSpPr>
            <a:grpSpLocks/>
          </p:cNvGrpSpPr>
          <p:nvPr/>
        </p:nvGrpSpPr>
        <p:grpSpPr bwMode="auto">
          <a:xfrm>
            <a:off x="6015039" y="2538412"/>
            <a:ext cx="2297113" cy="1631950"/>
            <a:chOff x="1993" y="2024"/>
            <a:chExt cx="1447" cy="1028"/>
          </a:xfrm>
        </p:grpSpPr>
        <p:grpSp>
          <p:nvGrpSpPr>
            <p:cNvPr id="22" name="Group 137"/>
            <p:cNvGrpSpPr>
              <a:grpSpLocks/>
            </p:cNvGrpSpPr>
            <p:nvPr/>
          </p:nvGrpSpPr>
          <p:grpSpPr bwMode="auto">
            <a:xfrm>
              <a:off x="1993" y="2024"/>
              <a:ext cx="1363" cy="1028"/>
              <a:chOff x="3789" y="883"/>
              <a:chExt cx="1363" cy="1028"/>
            </a:xfrm>
          </p:grpSpPr>
          <p:grpSp>
            <p:nvGrpSpPr>
              <p:cNvPr id="23" name="Group 138"/>
              <p:cNvGrpSpPr>
                <a:grpSpLocks/>
              </p:cNvGrpSpPr>
              <p:nvPr/>
            </p:nvGrpSpPr>
            <p:grpSpPr bwMode="auto">
              <a:xfrm>
                <a:off x="3789" y="883"/>
                <a:ext cx="1363" cy="1028"/>
                <a:chOff x="4030" y="3045"/>
                <a:chExt cx="1363" cy="1028"/>
              </a:xfrm>
            </p:grpSpPr>
            <p:grpSp>
              <p:nvGrpSpPr>
                <p:cNvPr id="24" name="Group 139"/>
                <p:cNvGrpSpPr>
                  <a:grpSpLocks/>
                </p:cNvGrpSpPr>
                <p:nvPr/>
              </p:nvGrpSpPr>
              <p:grpSpPr bwMode="auto">
                <a:xfrm>
                  <a:off x="4032" y="3045"/>
                  <a:ext cx="1361" cy="1028"/>
                  <a:chOff x="2444" y="2015"/>
                  <a:chExt cx="1361" cy="1028"/>
                </a:xfrm>
              </p:grpSpPr>
              <p:grpSp>
                <p:nvGrpSpPr>
                  <p:cNvPr id="25" name="Group 140"/>
                  <p:cNvGrpSpPr>
                    <a:grpSpLocks/>
                  </p:cNvGrpSpPr>
                  <p:nvPr/>
                </p:nvGrpSpPr>
                <p:grpSpPr bwMode="auto">
                  <a:xfrm>
                    <a:off x="2444" y="2015"/>
                    <a:ext cx="1361" cy="1028"/>
                    <a:chOff x="2327" y="908"/>
                    <a:chExt cx="1361" cy="1028"/>
                  </a:xfrm>
                </p:grpSpPr>
                <p:sp>
                  <p:nvSpPr>
                    <p:cNvPr id="8240" name="Oval 141"/>
                    <p:cNvSpPr>
                      <a:spLocks noChangeArrowheads="1"/>
                    </p:cNvSpPr>
                    <p:nvPr/>
                  </p:nvSpPr>
                  <p:spPr bwMode="auto">
                    <a:xfrm>
                      <a:off x="2327" y="1113"/>
                      <a:ext cx="321" cy="226"/>
                    </a:xfrm>
                    <a:prstGeom prst="ellipse">
                      <a:avLst/>
                    </a:prstGeom>
                    <a:solidFill>
                      <a:srgbClr val="808080"/>
                    </a:solidFill>
                    <a:ln w="25400">
                      <a:solidFill>
                        <a:schemeClr val="tx1"/>
                      </a:solidFill>
                      <a:round/>
                      <a:headEnd/>
                      <a:tailEnd/>
                    </a:ln>
                  </p:spPr>
                  <p:txBody>
                    <a:bodyPr wrap="none" anchor="ctr"/>
                    <a:lstStyle/>
                    <a:p>
                      <a:pPr algn="ctr"/>
                      <a:r>
                        <a:rPr lang="en-US" sz="1400">
                          <a:solidFill>
                            <a:schemeClr val="bg1"/>
                          </a:solidFill>
                          <a:sym typeface="Symbol" pitchFamily="18" charset="2"/>
                        </a:rPr>
                        <a:t>1/8</a:t>
                      </a:r>
                    </a:p>
                  </p:txBody>
                </p:sp>
                <p:sp>
                  <p:nvSpPr>
                    <p:cNvPr id="8241" name="Oval 142"/>
                    <p:cNvSpPr>
                      <a:spLocks noChangeArrowheads="1"/>
                    </p:cNvSpPr>
                    <p:nvPr/>
                  </p:nvSpPr>
                  <p:spPr bwMode="auto">
                    <a:xfrm>
                      <a:off x="2799" y="1113"/>
                      <a:ext cx="321" cy="226"/>
                    </a:xfrm>
                    <a:prstGeom prst="ellipse">
                      <a:avLst/>
                    </a:prstGeom>
                    <a:solidFill>
                      <a:srgbClr val="808080"/>
                    </a:solidFill>
                    <a:ln w="25400">
                      <a:solidFill>
                        <a:schemeClr val="tx1"/>
                      </a:solidFill>
                      <a:round/>
                      <a:headEnd/>
                      <a:tailEnd/>
                    </a:ln>
                  </p:spPr>
                  <p:txBody>
                    <a:bodyPr wrap="none" anchor="ctr"/>
                    <a:lstStyle/>
                    <a:p>
                      <a:pPr algn="ctr"/>
                      <a:r>
                        <a:rPr lang="en-US" sz="1400">
                          <a:solidFill>
                            <a:schemeClr val="bg1"/>
                          </a:solidFill>
                          <a:sym typeface="Symbol" pitchFamily="18" charset="2"/>
                        </a:rPr>
                        <a:t>2/7</a:t>
                      </a:r>
                    </a:p>
                  </p:txBody>
                </p:sp>
                <p:sp>
                  <p:nvSpPr>
                    <p:cNvPr id="8242" name="Oval 143"/>
                    <p:cNvSpPr>
                      <a:spLocks noChangeArrowheads="1"/>
                    </p:cNvSpPr>
                    <p:nvPr/>
                  </p:nvSpPr>
                  <p:spPr bwMode="auto">
                    <a:xfrm>
                      <a:off x="3235" y="1113"/>
                      <a:ext cx="321" cy="226"/>
                    </a:xfrm>
                    <a:prstGeom prst="ellipse">
                      <a:avLst/>
                    </a:prstGeom>
                    <a:solidFill>
                      <a:srgbClr val="EAEAEA"/>
                    </a:solidFill>
                    <a:ln w="25400">
                      <a:solidFill>
                        <a:schemeClr val="tx1"/>
                      </a:solidFill>
                      <a:round/>
                      <a:headEnd/>
                      <a:tailEnd/>
                    </a:ln>
                  </p:spPr>
                  <p:txBody>
                    <a:bodyPr wrap="none" anchor="ctr"/>
                    <a:lstStyle/>
                    <a:p>
                      <a:pPr algn="ctr"/>
                      <a:r>
                        <a:rPr lang="en-US" sz="1400" dirty="0">
                          <a:sym typeface="Symbol" pitchFamily="18" charset="2"/>
                        </a:rPr>
                        <a:t>9/ </a:t>
                      </a:r>
                    </a:p>
                  </p:txBody>
                </p:sp>
                <p:sp>
                  <p:nvSpPr>
                    <p:cNvPr id="8243" name="Oval 144"/>
                    <p:cNvSpPr>
                      <a:spLocks noChangeArrowheads="1"/>
                    </p:cNvSpPr>
                    <p:nvPr/>
                  </p:nvSpPr>
                  <p:spPr bwMode="auto">
                    <a:xfrm>
                      <a:off x="2327" y="1509"/>
                      <a:ext cx="321" cy="226"/>
                    </a:xfrm>
                    <a:prstGeom prst="ellipse">
                      <a:avLst/>
                    </a:prstGeom>
                    <a:solidFill>
                      <a:srgbClr val="808080"/>
                    </a:solidFill>
                    <a:ln w="25400">
                      <a:solidFill>
                        <a:schemeClr val="tx1"/>
                      </a:solidFill>
                      <a:round/>
                      <a:headEnd/>
                      <a:tailEnd/>
                    </a:ln>
                  </p:spPr>
                  <p:txBody>
                    <a:bodyPr wrap="none" anchor="ctr"/>
                    <a:lstStyle/>
                    <a:p>
                      <a:pPr algn="ctr"/>
                      <a:r>
                        <a:rPr lang="en-US" sz="1400">
                          <a:solidFill>
                            <a:schemeClr val="bg1"/>
                          </a:solidFill>
                          <a:sym typeface="Symbol" pitchFamily="18" charset="2"/>
                        </a:rPr>
                        <a:t>4/5</a:t>
                      </a:r>
                    </a:p>
                  </p:txBody>
                </p:sp>
                <p:sp>
                  <p:nvSpPr>
                    <p:cNvPr id="8244" name="Oval 145"/>
                    <p:cNvSpPr>
                      <a:spLocks noChangeArrowheads="1"/>
                    </p:cNvSpPr>
                    <p:nvPr/>
                  </p:nvSpPr>
                  <p:spPr bwMode="auto">
                    <a:xfrm>
                      <a:off x="2799" y="1509"/>
                      <a:ext cx="321" cy="226"/>
                    </a:xfrm>
                    <a:prstGeom prst="ellipse">
                      <a:avLst/>
                    </a:prstGeom>
                    <a:solidFill>
                      <a:srgbClr val="808080"/>
                    </a:solidFill>
                    <a:ln w="25400">
                      <a:solidFill>
                        <a:schemeClr val="tx1"/>
                      </a:solidFill>
                      <a:round/>
                      <a:headEnd/>
                      <a:tailEnd/>
                    </a:ln>
                  </p:spPr>
                  <p:txBody>
                    <a:bodyPr wrap="none" anchor="ctr"/>
                    <a:lstStyle/>
                    <a:p>
                      <a:pPr algn="ctr"/>
                      <a:r>
                        <a:rPr lang="en-US" sz="1400">
                          <a:solidFill>
                            <a:schemeClr val="bg1"/>
                          </a:solidFill>
                          <a:sym typeface="Symbol" pitchFamily="18" charset="2"/>
                        </a:rPr>
                        <a:t>3/6</a:t>
                      </a:r>
                    </a:p>
                  </p:txBody>
                </p:sp>
                <p:sp>
                  <p:nvSpPr>
                    <p:cNvPr id="8245" name="Oval 146"/>
                    <p:cNvSpPr>
                      <a:spLocks noChangeArrowheads="1"/>
                    </p:cNvSpPr>
                    <p:nvPr/>
                  </p:nvSpPr>
                  <p:spPr bwMode="auto">
                    <a:xfrm>
                      <a:off x="3235" y="1509"/>
                      <a:ext cx="321" cy="226"/>
                    </a:xfrm>
                    <a:prstGeom prst="ellipse">
                      <a:avLst/>
                    </a:prstGeom>
                    <a:solidFill>
                      <a:srgbClr val="808080"/>
                    </a:solidFill>
                    <a:ln w="25400">
                      <a:solidFill>
                        <a:schemeClr val="tx1"/>
                      </a:solidFill>
                      <a:round/>
                      <a:headEnd/>
                      <a:tailEnd/>
                    </a:ln>
                  </p:spPr>
                  <p:txBody>
                    <a:bodyPr wrap="none" anchor="ctr"/>
                    <a:lstStyle/>
                    <a:p>
                      <a:pPr algn="ctr"/>
                      <a:r>
                        <a:rPr lang="en-US" sz="1400">
                          <a:solidFill>
                            <a:schemeClr val="bg1"/>
                          </a:solidFill>
                          <a:sym typeface="Symbol" pitchFamily="18" charset="2"/>
                        </a:rPr>
                        <a:t>10/11 </a:t>
                      </a:r>
                    </a:p>
                  </p:txBody>
                </p:sp>
                <p:sp>
                  <p:nvSpPr>
                    <p:cNvPr id="8246" name="Text Box 147"/>
                    <p:cNvSpPr txBox="1">
                      <a:spLocks noChangeArrowheads="1"/>
                    </p:cNvSpPr>
                    <p:nvPr/>
                  </p:nvSpPr>
                  <p:spPr bwMode="auto">
                    <a:xfrm>
                      <a:off x="2352" y="908"/>
                      <a:ext cx="182" cy="231"/>
                    </a:xfrm>
                    <a:prstGeom prst="rect">
                      <a:avLst/>
                    </a:prstGeom>
                    <a:noFill/>
                    <a:ln w="9525">
                      <a:noFill/>
                      <a:miter lim="800000"/>
                      <a:headEnd/>
                      <a:tailEnd/>
                    </a:ln>
                  </p:spPr>
                  <p:txBody>
                    <a:bodyPr wrap="none">
                      <a:spAutoFit/>
                    </a:bodyPr>
                    <a:lstStyle/>
                    <a:p>
                      <a:r>
                        <a:rPr lang="en-US" i="1">
                          <a:solidFill>
                            <a:schemeClr val="bg1"/>
                          </a:solidFill>
                          <a:latin typeface="Monotype Corsiva" pitchFamily="66" charset="0"/>
                        </a:rPr>
                        <a:t>u</a:t>
                      </a:r>
                    </a:p>
                  </p:txBody>
                </p:sp>
                <p:sp>
                  <p:nvSpPr>
                    <p:cNvPr id="8247" name="Text Box 148"/>
                    <p:cNvSpPr txBox="1">
                      <a:spLocks noChangeArrowheads="1"/>
                    </p:cNvSpPr>
                    <p:nvPr/>
                  </p:nvSpPr>
                  <p:spPr bwMode="auto">
                    <a:xfrm>
                      <a:off x="2836" y="915"/>
                      <a:ext cx="179" cy="231"/>
                    </a:xfrm>
                    <a:prstGeom prst="rect">
                      <a:avLst/>
                    </a:prstGeom>
                    <a:noFill/>
                    <a:ln w="9525">
                      <a:noFill/>
                      <a:miter lim="800000"/>
                      <a:headEnd/>
                      <a:tailEnd/>
                    </a:ln>
                  </p:spPr>
                  <p:txBody>
                    <a:bodyPr wrap="none">
                      <a:spAutoFit/>
                    </a:bodyPr>
                    <a:lstStyle/>
                    <a:p>
                      <a:r>
                        <a:rPr lang="en-US" i="1">
                          <a:solidFill>
                            <a:schemeClr val="bg1"/>
                          </a:solidFill>
                          <a:latin typeface="Monotype Corsiva" pitchFamily="66" charset="0"/>
                        </a:rPr>
                        <a:t>v</a:t>
                      </a:r>
                    </a:p>
                  </p:txBody>
                </p:sp>
                <p:sp>
                  <p:nvSpPr>
                    <p:cNvPr id="8248" name="Text Box 149"/>
                    <p:cNvSpPr txBox="1">
                      <a:spLocks noChangeArrowheads="1"/>
                    </p:cNvSpPr>
                    <p:nvPr/>
                  </p:nvSpPr>
                  <p:spPr bwMode="auto">
                    <a:xfrm>
                      <a:off x="3245" y="915"/>
                      <a:ext cx="214" cy="231"/>
                    </a:xfrm>
                    <a:prstGeom prst="rect">
                      <a:avLst/>
                    </a:prstGeom>
                    <a:noFill/>
                    <a:ln w="9525">
                      <a:noFill/>
                      <a:miter lim="800000"/>
                      <a:headEnd/>
                      <a:tailEnd/>
                    </a:ln>
                  </p:spPr>
                  <p:txBody>
                    <a:bodyPr wrap="none">
                      <a:spAutoFit/>
                    </a:bodyPr>
                    <a:lstStyle/>
                    <a:p>
                      <a:r>
                        <a:rPr lang="en-US" i="1">
                          <a:solidFill>
                            <a:schemeClr val="bg1"/>
                          </a:solidFill>
                          <a:latin typeface="Monotype Corsiva" pitchFamily="66" charset="0"/>
                        </a:rPr>
                        <a:t>w</a:t>
                      </a:r>
                    </a:p>
                  </p:txBody>
                </p:sp>
                <p:sp>
                  <p:nvSpPr>
                    <p:cNvPr id="8249" name="Text Box 150"/>
                    <p:cNvSpPr txBox="1">
                      <a:spLocks noChangeArrowheads="1"/>
                    </p:cNvSpPr>
                    <p:nvPr/>
                  </p:nvSpPr>
                  <p:spPr bwMode="auto">
                    <a:xfrm>
                      <a:off x="2338" y="1705"/>
                      <a:ext cx="176" cy="231"/>
                    </a:xfrm>
                    <a:prstGeom prst="rect">
                      <a:avLst/>
                    </a:prstGeom>
                    <a:noFill/>
                    <a:ln w="9525">
                      <a:noFill/>
                      <a:miter lim="800000"/>
                      <a:headEnd/>
                      <a:tailEnd/>
                    </a:ln>
                  </p:spPr>
                  <p:txBody>
                    <a:bodyPr wrap="none">
                      <a:spAutoFit/>
                    </a:bodyPr>
                    <a:lstStyle/>
                    <a:p>
                      <a:r>
                        <a:rPr lang="en-US" i="1">
                          <a:solidFill>
                            <a:schemeClr val="bg1"/>
                          </a:solidFill>
                          <a:latin typeface="Monotype Corsiva" pitchFamily="66" charset="0"/>
                        </a:rPr>
                        <a:t>x</a:t>
                      </a:r>
                    </a:p>
                  </p:txBody>
                </p:sp>
                <p:sp>
                  <p:nvSpPr>
                    <p:cNvPr id="8250" name="Text Box 151"/>
                    <p:cNvSpPr txBox="1">
                      <a:spLocks noChangeArrowheads="1"/>
                    </p:cNvSpPr>
                    <p:nvPr/>
                  </p:nvSpPr>
                  <p:spPr bwMode="auto">
                    <a:xfrm>
                      <a:off x="2817" y="1705"/>
                      <a:ext cx="174" cy="231"/>
                    </a:xfrm>
                    <a:prstGeom prst="rect">
                      <a:avLst/>
                    </a:prstGeom>
                    <a:noFill/>
                    <a:ln w="9525">
                      <a:noFill/>
                      <a:miter lim="800000"/>
                      <a:headEnd/>
                      <a:tailEnd/>
                    </a:ln>
                  </p:spPr>
                  <p:txBody>
                    <a:bodyPr wrap="none">
                      <a:spAutoFit/>
                    </a:bodyPr>
                    <a:lstStyle/>
                    <a:p>
                      <a:r>
                        <a:rPr lang="en-US" i="1">
                          <a:solidFill>
                            <a:schemeClr val="bg1"/>
                          </a:solidFill>
                          <a:latin typeface="Monotype Corsiva" pitchFamily="66" charset="0"/>
                        </a:rPr>
                        <a:t>y</a:t>
                      </a:r>
                    </a:p>
                  </p:txBody>
                </p:sp>
                <p:sp>
                  <p:nvSpPr>
                    <p:cNvPr id="8251" name="Line 152"/>
                    <p:cNvSpPr>
                      <a:spLocks noChangeShapeType="1"/>
                    </p:cNvSpPr>
                    <p:nvPr/>
                  </p:nvSpPr>
                  <p:spPr bwMode="auto">
                    <a:xfrm flipH="1">
                      <a:off x="2477" y="1336"/>
                      <a:ext cx="5" cy="186"/>
                    </a:xfrm>
                    <a:prstGeom prst="line">
                      <a:avLst/>
                    </a:prstGeom>
                    <a:noFill/>
                    <a:ln w="9525">
                      <a:solidFill>
                        <a:schemeClr val="tx1"/>
                      </a:solidFill>
                      <a:prstDash val="dash"/>
                      <a:round/>
                      <a:headEnd/>
                      <a:tailEnd type="triangle" w="med" len="med"/>
                    </a:ln>
                  </p:spPr>
                  <p:txBody>
                    <a:bodyPr/>
                    <a:lstStyle/>
                    <a:p>
                      <a:endParaRPr lang="en-US">
                        <a:solidFill>
                          <a:schemeClr val="bg1"/>
                        </a:solidFill>
                      </a:endParaRPr>
                    </a:p>
                  </p:txBody>
                </p:sp>
                <p:sp>
                  <p:nvSpPr>
                    <p:cNvPr id="8252" name="Line 153"/>
                    <p:cNvSpPr>
                      <a:spLocks noChangeShapeType="1"/>
                    </p:cNvSpPr>
                    <p:nvPr/>
                  </p:nvSpPr>
                  <p:spPr bwMode="auto">
                    <a:xfrm flipH="1">
                      <a:off x="2952" y="1341"/>
                      <a:ext cx="5" cy="186"/>
                    </a:xfrm>
                    <a:prstGeom prst="line">
                      <a:avLst/>
                    </a:prstGeom>
                    <a:noFill/>
                    <a:ln w="38100">
                      <a:solidFill>
                        <a:srgbClr val="FF0000"/>
                      </a:solidFill>
                      <a:round/>
                      <a:headEnd/>
                      <a:tailEnd type="triangle" w="med" len="med"/>
                    </a:ln>
                  </p:spPr>
                  <p:txBody>
                    <a:bodyPr/>
                    <a:lstStyle/>
                    <a:p>
                      <a:endParaRPr lang="en-US">
                        <a:solidFill>
                          <a:schemeClr val="bg1"/>
                        </a:solidFill>
                      </a:endParaRPr>
                    </a:p>
                  </p:txBody>
                </p:sp>
                <p:sp>
                  <p:nvSpPr>
                    <p:cNvPr id="8253" name="Line 154"/>
                    <p:cNvSpPr>
                      <a:spLocks noChangeShapeType="1"/>
                    </p:cNvSpPr>
                    <p:nvPr/>
                  </p:nvSpPr>
                  <p:spPr bwMode="auto">
                    <a:xfrm flipH="1">
                      <a:off x="3402" y="1336"/>
                      <a:ext cx="5" cy="186"/>
                    </a:xfrm>
                    <a:prstGeom prst="line">
                      <a:avLst/>
                    </a:prstGeom>
                    <a:noFill/>
                    <a:ln w="38100">
                      <a:solidFill>
                        <a:srgbClr val="FF0000"/>
                      </a:solidFill>
                      <a:round/>
                      <a:headEnd/>
                      <a:tailEnd type="triangle" w="med" len="med"/>
                    </a:ln>
                  </p:spPr>
                  <p:txBody>
                    <a:bodyPr/>
                    <a:lstStyle/>
                    <a:p>
                      <a:endParaRPr lang="en-US">
                        <a:solidFill>
                          <a:schemeClr val="bg1"/>
                        </a:solidFill>
                      </a:endParaRPr>
                    </a:p>
                  </p:txBody>
                </p:sp>
                <p:sp>
                  <p:nvSpPr>
                    <p:cNvPr id="8254" name="Line 155"/>
                    <p:cNvSpPr>
                      <a:spLocks noChangeShapeType="1"/>
                    </p:cNvSpPr>
                    <p:nvPr/>
                  </p:nvSpPr>
                  <p:spPr bwMode="auto">
                    <a:xfrm>
                      <a:off x="2660" y="1223"/>
                      <a:ext cx="135" cy="0"/>
                    </a:xfrm>
                    <a:prstGeom prst="line">
                      <a:avLst/>
                    </a:prstGeom>
                    <a:noFill/>
                    <a:ln w="38100">
                      <a:solidFill>
                        <a:srgbClr val="FF0000"/>
                      </a:solidFill>
                      <a:round/>
                      <a:headEnd/>
                      <a:tailEnd type="triangle" w="med" len="med"/>
                    </a:ln>
                  </p:spPr>
                  <p:txBody>
                    <a:bodyPr/>
                    <a:lstStyle/>
                    <a:p>
                      <a:endParaRPr lang="en-US">
                        <a:solidFill>
                          <a:schemeClr val="bg1"/>
                        </a:solidFill>
                      </a:endParaRPr>
                    </a:p>
                  </p:txBody>
                </p:sp>
                <p:sp>
                  <p:nvSpPr>
                    <p:cNvPr id="8255" name="Line 156"/>
                    <p:cNvSpPr>
                      <a:spLocks noChangeShapeType="1"/>
                    </p:cNvSpPr>
                    <p:nvPr/>
                  </p:nvSpPr>
                  <p:spPr bwMode="auto">
                    <a:xfrm>
                      <a:off x="2659" y="1630"/>
                      <a:ext cx="135" cy="0"/>
                    </a:xfrm>
                    <a:prstGeom prst="line">
                      <a:avLst/>
                    </a:prstGeom>
                    <a:noFill/>
                    <a:ln w="38100">
                      <a:solidFill>
                        <a:srgbClr val="FF0000"/>
                      </a:solidFill>
                      <a:round/>
                      <a:headEnd type="triangle" w="med" len="med"/>
                      <a:tailEnd/>
                    </a:ln>
                  </p:spPr>
                  <p:txBody>
                    <a:bodyPr/>
                    <a:lstStyle/>
                    <a:p>
                      <a:endParaRPr lang="en-US">
                        <a:solidFill>
                          <a:schemeClr val="bg1"/>
                        </a:solidFill>
                      </a:endParaRPr>
                    </a:p>
                  </p:txBody>
                </p:sp>
                <p:sp>
                  <p:nvSpPr>
                    <p:cNvPr id="8256" name="Line 157"/>
                    <p:cNvSpPr>
                      <a:spLocks noChangeShapeType="1"/>
                    </p:cNvSpPr>
                    <p:nvPr/>
                  </p:nvSpPr>
                  <p:spPr bwMode="auto">
                    <a:xfrm flipV="1">
                      <a:off x="3047" y="1308"/>
                      <a:ext cx="220" cy="225"/>
                    </a:xfrm>
                    <a:prstGeom prst="line">
                      <a:avLst/>
                    </a:prstGeom>
                    <a:noFill/>
                    <a:ln w="9525">
                      <a:solidFill>
                        <a:schemeClr val="tx1"/>
                      </a:solidFill>
                      <a:prstDash val="dash"/>
                      <a:round/>
                      <a:headEnd type="triangle" w="med" len="med"/>
                      <a:tailEnd/>
                    </a:ln>
                  </p:spPr>
                  <p:txBody>
                    <a:bodyPr/>
                    <a:lstStyle/>
                    <a:p>
                      <a:endParaRPr lang="en-US">
                        <a:solidFill>
                          <a:schemeClr val="bg1"/>
                        </a:solidFill>
                      </a:endParaRPr>
                    </a:p>
                  </p:txBody>
                </p:sp>
                <p:sp>
                  <p:nvSpPr>
                    <p:cNvPr id="8257" name="Text Box 158"/>
                    <p:cNvSpPr txBox="1">
                      <a:spLocks noChangeArrowheads="1"/>
                    </p:cNvSpPr>
                    <p:nvPr/>
                  </p:nvSpPr>
                  <p:spPr bwMode="auto">
                    <a:xfrm>
                      <a:off x="3256" y="1705"/>
                      <a:ext cx="179" cy="231"/>
                    </a:xfrm>
                    <a:prstGeom prst="rect">
                      <a:avLst/>
                    </a:prstGeom>
                    <a:noFill/>
                    <a:ln w="9525">
                      <a:noFill/>
                      <a:miter lim="800000"/>
                      <a:headEnd/>
                      <a:tailEnd/>
                    </a:ln>
                  </p:spPr>
                  <p:txBody>
                    <a:bodyPr wrap="none">
                      <a:spAutoFit/>
                    </a:bodyPr>
                    <a:lstStyle/>
                    <a:p>
                      <a:r>
                        <a:rPr lang="en-US" i="1">
                          <a:solidFill>
                            <a:schemeClr val="bg1"/>
                          </a:solidFill>
                          <a:latin typeface="Monotype Corsiva" pitchFamily="66" charset="0"/>
                        </a:rPr>
                        <a:t>z</a:t>
                      </a:r>
                    </a:p>
                  </p:txBody>
                </p:sp>
                <p:sp>
                  <p:nvSpPr>
                    <p:cNvPr id="8258" name="Line 159"/>
                    <p:cNvSpPr>
                      <a:spLocks noChangeShapeType="1"/>
                    </p:cNvSpPr>
                    <p:nvPr/>
                  </p:nvSpPr>
                  <p:spPr bwMode="auto">
                    <a:xfrm flipV="1">
                      <a:off x="2621" y="1321"/>
                      <a:ext cx="226" cy="226"/>
                    </a:xfrm>
                    <a:prstGeom prst="line">
                      <a:avLst/>
                    </a:prstGeom>
                    <a:noFill/>
                    <a:ln w="9525">
                      <a:solidFill>
                        <a:schemeClr val="tx1"/>
                      </a:solidFill>
                      <a:prstDash val="dash"/>
                      <a:round/>
                      <a:headEnd/>
                      <a:tailEnd type="triangle" w="med" len="med"/>
                    </a:ln>
                  </p:spPr>
                  <p:txBody>
                    <a:bodyPr/>
                    <a:lstStyle/>
                    <a:p>
                      <a:endParaRPr lang="en-US">
                        <a:solidFill>
                          <a:schemeClr val="bg1"/>
                        </a:solidFill>
                      </a:endParaRPr>
                    </a:p>
                  </p:txBody>
                </p:sp>
                <p:sp>
                  <p:nvSpPr>
                    <p:cNvPr id="8259" name="Freeform 160"/>
                    <p:cNvSpPr>
                      <a:spLocks/>
                    </p:cNvSpPr>
                    <p:nvPr/>
                  </p:nvSpPr>
                  <p:spPr bwMode="auto">
                    <a:xfrm>
                      <a:off x="3511" y="1473"/>
                      <a:ext cx="177" cy="276"/>
                    </a:xfrm>
                    <a:custGeom>
                      <a:avLst/>
                      <a:gdLst>
                        <a:gd name="T0" fmla="*/ 0 w 177"/>
                        <a:gd name="T1" fmla="*/ 226 h 276"/>
                        <a:gd name="T2" fmla="*/ 107 w 177"/>
                        <a:gd name="T3" fmla="*/ 271 h 276"/>
                        <a:gd name="T4" fmla="*/ 169 w 177"/>
                        <a:gd name="T5" fmla="*/ 198 h 276"/>
                        <a:gd name="T6" fmla="*/ 158 w 177"/>
                        <a:gd name="T7" fmla="*/ 68 h 276"/>
                        <a:gd name="T8" fmla="*/ 62 w 177"/>
                        <a:gd name="T9" fmla="*/ 0 h 276"/>
                        <a:gd name="T10" fmla="*/ 11 w 177"/>
                        <a:gd name="T11" fmla="*/ 68 h 276"/>
                        <a:gd name="T12" fmla="*/ 0 60000 65536"/>
                        <a:gd name="T13" fmla="*/ 0 60000 65536"/>
                        <a:gd name="T14" fmla="*/ 0 60000 65536"/>
                        <a:gd name="T15" fmla="*/ 0 60000 65536"/>
                        <a:gd name="T16" fmla="*/ 0 60000 65536"/>
                        <a:gd name="T17" fmla="*/ 0 60000 65536"/>
                        <a:gd name="T18" fmla="*/ 0 w 177"/>
                        <a:gd name="T19" fmla="*/ 0 h 276"/>
                        <a:gd name="T20" fmla="*/ 177 w 177"/>
                        <a:gd name="T21" fmla="*/ 276 h 276"/>
                      </a:gdLst>
                      <a:ahLst/>
                      <a:cxnLst>
                        <a:cxn ang="T12">
                          <a:pos x="T0" y="T1"/>
                        </a:cxn>
                        <a:cxn ang="T13">
                          <a:pos x="T2" y="T3"/>
                        </a:cxn>
                        <a:cxn ang="T14">
                          <a:pos x="T4" y="T5"/>
                        </a:cxn>
                        <a:cxn ang="T15">
                          <a:pos x="T6" y="T7"/>
                        </a:cxn>
                        <a:cxn ang="T16">
                          <a:pos x="T8" y="T9"/>
                        </a:cxn>
                        <a:cxn ang="T17">
                          <a:pos x="T10" y="T11"/>
                        </a:cxn>
                      </a:cxnLst>
                      <a:rect l="T18" t="T19" r="T20" b="T21"/>
                      <a:pathLst>
                        <a:path w="177" h="276">
                          <a:moveTo>
                            <a:pt x="0" y="226"/>
                          </a:moveTo>
                          <a:cubicBezTo>
                            <a:pt x="39" y="251"/>
                            <a:pt x="79" y="276"/>
                            <a:pt x="107" y="271"/>
                          </a:cubicBezTo>
                          <a:cubicBezTo>
                            <a:pt x="135" y="266"/>
                            <a:pt x="161" y="232"/>
                            <a:pt x="169" y="198"/>
                          </a:cubicBezTo>
                          <a:cubicBezTo>
                            <a:pt x="177" y="164"/>
                            <a:pt x="176" y="101"/>
                            <a:pt x="158" y="68"/>
                          </a:cubicBezTo>
                          <a:cubicBezTo>
                            <a:pt x="140" y="35"/>
                            <a:pt x="86" y="0"/>
                            <a:pt x="62" y="0"/>
                          </a:cubicBezTo>
                          <a:cubicBezTo>
                            <a:pt x="38" y="0"/>
                            <a:pt x="24" y="34"/>
                            <a:pt x="11" y="68"/>
                          </a:cubicBezTo>
                        </a:path>
                      </a:pathLst>
                    </a:custGeom>
                    <a:noFill/>
                    <a:ln w="9525">
                      <a:solidFill>
                        <a:schemeClr val="tx1"/>
                      </a:solidFill>
                      <a:prstDash val="dash"/>
                      <a:round/>
                      <a:headEnd/>
                      <a:tailEnd type="triangle" w="med" len="med"/>
                    </a:ln>
                  </p:spPr>
                  <p:txBody>
                    <a:bodyPr/>
                    <a:lstStyle/>
                    <a:p>
                      <a:endParaRPr lang="en-US">
                        <a:solidFill>
                          <a:schemeClr val="bg1"/>
                        </a:solidFill>
                      </a:endParaRPr>
                    </a:p>
                  </p:txBody>
                </p:sp>
              </p:grpSp>
              <p:sp>
                <p:nvSpPr>
                  <p:cNvPr id="8239" name="Text Box 161"/>
                  <p:cNvSpPr txBox="1">
                    <a:spLocks noChangeArrowheads="1"/>
                  </p:cNvSpPr>
                  <p:nvPr/>
                </p:nvSpPr>
                <p:spPr bwMode="auto">
                  <a:xfrm>
                    <a:off x="2708" y="2415"/>
                    <a:ext cx="178" cy="194"/>
                  </a:xfrm>
                  <a:prstGeom prst="rect">
                    <a:avLst/>
                  </a:prstGeom>
                  <a:noFill/>
                  <a:ln w="9525">
                    <a:noFill/>
                    <a:miter lim="800000"/>
                    <a:headEnd/>
                    <a:tailEnd/>
                  </a:ln>
                </p:spPr>
                <p:txBody>
                  <a:bodyPr wrap="none">
                    <a:spAutoFit/>
                  </a:bodyPr>
                  <a:lstStyle/>
                  <a:p>
                    <a:r>
                      <a:rPr lang="en-US" sz="1400">
                        <a:solidFill>
                          <a:schemeClr val="bg1"/>
                        </a:solidFill>
                      </a:rPr>
                      <a:t>B</a:t>
                    </a:r>
                  </a:p>
                </p:txBody>
              </p:sp>
            </p:grpSp>
            <p:sp>
              <p:nvSpPr>
                <p:cNvPr id="8237" name="Text Box 162"/>
                <p:cNvSpPr txBox="1">
                  <a:spLocks noChangeArrowheads="1"/>
                </p:cNvSpPr>
                <p:nvPr/>
              </p:nvSpPr>
              <p:spPr bwMode="auto">
                <a:xfrm>
                  <a:off x="4030" y="3460"/>
                  <a:ext cx="168" cy="194"/>
                </a:xfrm>
                <a:prstGeom prst="rect">
                  <a:avLst/>
                </a:prstGeom>
                <a:noFill/>
                <a:ln w="9525">
                  <a:noFill/>
                  <a:miter lim="800000"/>
                  <a:headEnd/>
                  <a:tailEnd/>
                </a:ln>
              </p:spPr>
              <p:txBody>
                <a:bodyPr wrap="none">
                  <a:spAutoFit/>
                </a:bodyPr>
                <a:lstStyle/>
                <a:p>
                  <a:r>
                    <a:rPr lang="en-US" sz="1400">
                      <a:solidFill>
                        <a:schemeClr val="bg1"/>
                      </a:solidFill>
                    </a:rPr>
                    <a:t>F</a:t>
                  </a:r>
                </a:p>
              </p:txBody>
            </p:sp>
          </p:grpSp>
          <p:sp>
            <p:nvSpPr>
              <p:cNvPr id="8235" name="Text Box 163"/>
              <p:cNvSpPr txBox="1">
                <a:spLocks noChangeArrowheads="1"/>
              </p:cNvSpPr>
              <p:nvPr/>
            </p:nvSpPr>
            <p:spPr bwMode="auto">
              <a:xfrm>
                <a:off x="4536" y="1202"/>
                <a:ext cx="197" cy="192"/>
              </a:xfrm>
              <a:prstGeom prst="rect">
                <a:avLst/>
              </a:prstGeom>
              <a:noFill/>
              <a:ln w="9525">
                <a:noFill/>
                <a:miter lim="800000"/>
                <a:headEnd/>
                <a:tailEnd/>
              </a:ln>
            </p:spPr>
            <p:txBody>
              <a:bodyPr>
                <a:spAutoFit/>
              </a:bodyPr>
              <a:lstStyle/>
              <a:p>
                <a:r>
                  <a:rPr lang="en-US" sz="1400">
                    <a:solidFill>
                      <a:schemeClr val="bg1"/>
                    </a:solidFill>
                  </a:rPr>
                  <a:t>C</a:t>
                </a:r>
              </a:p>
            </p:txBody>
          </p:sp>
        </p:grpSp>
        <p:sp>
          <p:nvSpPr>
            <p:cNvPr id="8233" name="Text Box 164"/>
            <p:cNvSpPr txBox="1">
              <a:spLocks noChangeArrowheads="1"/>
            </p:cNvSpPr>
            <p:nvPr/>
          </p:nvSpPr>
          <p:spPr bwMode="auto">
            <a:xfrm>
              <a:off x="3262" y="2483"/>
              <a:ext cx="178" cy="194"/>
            </a:xfrm>
            <a:prstGeom prst="rect">
              <a:avLst/>
            </a:prstGeom>
            <a:noFill/>
            <a:ln w="9525">
              <a:noFill/>
              <a:miter lim="800000"/>
              <a:headEnd/>
              <a:tailEnd/>
            </a:ln>
          </p:spPr>
          <p:txBody>
            <a:bodyPr wrap="none">
              <a:spAutoFit/>
            </a:bodyPr>
            <a:lstStyle/>
            <a:p>
              <a:r>
                <a:rPr lang="en-US" sz="1400">
                  <a:solidFill>
                    <a:schemeClr val="bg1"/>
                  </a:solidFill>
                </a:rPr>
                <a:t>B</a:t>
              </a:r>
            </a:p>
          </p:txBody>
        </p:sp>
      </p:grpSp>
      <p:grpSp>
        <p:nvGrpSpPr>
          <p:cNvPr id="26" name="Group 165"/>
          <p:cNvGrpSpPr>
            <a:grpSpLocks/>
          </p:cNvGrpSpPr>
          <p:nvPr/>
        </p:nvGrpSpPr>
        <p:grpSpPr bwMode="auto">
          <a:xfrm>
            <a:off x="358776" y="4314825"/>
            <a:ext cx="2297113" cy="1631950"/>
            <a:chOff x="1993" y="2024"/>
            <a:chExt cx="1447" cy="1028"/>
          </a:xfrm>
        </p:grpSpPr>
        <p:grpSp>
          <p:nvGrpSpPr>
            <p:cNvPr id="27" name="Group 166"/>
            <p:cNvGrpSpPr>
              <a:grpSpLocks/>
            </p:cNvGrpSpPr>
            <p:nvPr/>
          </p:nvGrpSpPr>
          <p:grpSpPr bwMode="auto">
            <a:xfrm>
              <a:off x="1993" y="2024"/>
              <a:ext cx="1363" cy="1028"/>
              <a:chOff x="3789" y="883"/>
              <a:chExt cx="1363" cy="1028"/>
            </a:xfrm>
          </p:grpSpPr>
          <p:grpSp>
            <p:nvGrpSpPr>
              <p:cNvPr id="28" name="Group 167"/>
              <p:cNvGrpSpPr>
                <a:grpSpLocks/>
              </p:cNvGrpSpPr>
              <p:nvPr/>
            </p:nvGrpSpPr>
            <p:grpSpPr bwMode="auto">
              <a:xfrm>
                <a:off x="3789" y="883"/>
                <a:ext cx="1363" cy="1028"/>
                <a:chOff x="4030" y="3045"/>
                <a:chExt cx="1363" cy="1028"/>
              </a:xfrm>
            </p:grpSpPr>
            <p:grpSp>
              <p:nvGrpSpPr>
                <p:cNvPr id="29" name="Group 168"/>
                <p:cNvGrpSpPr>
                  <a:grpSpLocks/>
                </p:cNvGrpSpPr>
                <p:nvPr/>
              </p:nvGrpSpPr>
              <p:grpSpPr bwMode="auto">
                <a:xfrm>
                  <a:off x="4032" y="3045"/>
                  <a:ext cx="1361" cy="1028"/>
                  <a:chOff x="2444" y="2015"/>
                  <a:chExt cx="1361" cy="1028"/>
                </a:xfrm>
              </p:grpSpPr>
              <p:grpSp>
                <p:nvGrpSpPr>
                  <p:cNvPr id="30" name="Group 169"/>
                  <p:cNvGrpSpPr>
                    <a:grpSpLocks/>
                  </p:cNvGrpSpPr>
                  <p:nvPr/>
                </p:nvGrpSpPr>
                <p:grpSpPr bwMode="auto">
                  <a:xfrm>
                    <a:off x="2444" y="2015"/>
                    <a:ext cx="1361" cy="1028"/>
                    <a:chOff x="2327" y="908"/>
                    <a:chExt cx="1361" cy="1028"/>
                  </a:xfrm>
                </p:grpSpPr>
                <p:sp>
                  <p:nvSpPr>
                    <p:cNvPr id="8212" name="Oval 170"/>
                    <p:cNvSpPr>
                      <a:spLocks noChangeArrowheads="1"/>
                    </p:cNvSpPr>
                    <p:nvPr/>
                  </p:nvSpPr>
                  <p:spPr bwMode="auto">
                    <a:xfrm>
                      <a:off x="2327" y="1113"/>
                      <a:ext cx="321" cy="226"/>
                    </a:xfrm>
                    <a:prstGeom prst="ellipse">
                      <a:avLst/>
                    </a:prstGeom>
                    <a:solidFill>
                      <a:srgbClr val="808080"/>
                    </a:solidFill>
                    <a:ln w="25400">
                      <a:solidFill>
                        <a:schemeClr val="tx1"/>
                      </a:solidFill>
                      <a:round/>
                      <a:headEnd/>
                      <a:tailEnd/>
                    </a:ln>
                  </p:spPr>
                  <p:txBody>
                    <a:bodyPr wrap="none" anchor="ctr"/>
                    <a:lstStyle/>
                    <a:p>
                      <a:pPr algn="ctr"/>
                      <a:r>
                        <a:rPr lang="en-US" sz="1400">
                          <a:solidFill>
                            <a:schemeClr val="bg1"/>
                          </a:solidFill>
                          <a:sym typeface="Symbol" pitchFamily="18" charset="2"/>
                        </a:rPr>
                        <a:t>1/8</a:t>
                      </a:r>
                    </a:p>
                  </p:txBody>
                </p:sp>
                <p:sp>
                  <p:nvSpPr>
                    <p:cNvPr id="8213" name="Oval 171"/>
                    <p:cNvSpPr>
                      <a:spLocks noChangeArrowheads="1"/>
                    </p:cNvSpPr>
                    <p:nvPr/>
                  </p:nvSpPr>
                  <p:spPr bwMode="auto">
                    <a:xfrm>
                      <a:off x="2799" y="1113"/>
                      <a:ext cx="321" cy="226"/>
                    </a:xfrm>
                    <a:prstGeom prst="ellipse">
                      <a:avLst/>
                    </a:prstGeom>
                    <a:solidFill>
                      <a:srgbClr val="808080"/>
                    </a:solidFill>
                    <a:ln w="25400">
                      <a:solidFill>
                        <a:schemeClr val="tx1"/>
                      </a:solidFill>
                      <a:round/>
                      <a:headEnd/>
                      <a:tailEnd/>
                    </a:ln>
                  </p:spPr>
                  <p:txBody>
                    <a:bodyPr wrap="none" anchor="ctr"/>
                    <a:lstStyle/>
                    <a:p>
                      <a:pPr algn="ctr"/>
                      <a:r>
                        <a:rPr lang="en-US" sz="1400">
                          <a:solidFill>
                            <a:schemeClr val="bg1"/>
                          </a:solidFill>
                          <a:sym typeface="Symbol" pitchFamily="18" charset="2"/>
                        </a:rPr>
                        <a:t>2/7</a:t>
                      </a:r>
                    </a:p>
                  </p:txBody>
                </p:sp>
                <p:sp>
                  <p:nvSpPr>
                    <p:cNvPr id="8214" name="Oval 172"/>
                    <p:cNvSpPr>
                      <a:spLocks noChangeArrowheads="1"/>
                    </p:cNvSpPr>
                    <p:nvPr/>
                  </p:nvSpPr>
                  <p:spPr bwMode="auto">
                    <a:xfrm>
                      <a:off x="3235" y="1113"/>
                      <a:ext cx="321" cy="226"/>
                    </a:xfrm>
                    <a:prstGeom prst="ellipse">
                      <a:avLst/>
                    </a:prstGeom>
                    <a:solidFill>
                      <a:srgbClr val="808080"/>
                    </a:solidFill>
                    <a:ln w="25400">
                      <a:solidFill>
                        <a:schemeClr val="tx1"/>
                      </a:solidFill>
                      <a:round/>
                      <a:headEnd/>
                      <a:tailEnd/>
                    </a:ln>
                  </p:spPr>
                  <p:txBody>
                    <a:bodyPr wrap="none" anchor="ctr"/>
                    <a:lstStyle/>
                    <a:p>
                      <a:pPr algn="ctr"/>
                      <a:r>
                        <a:rPr lang="en-US" sz="1400">
                          <a:solidFill>
                            <a:schemeClr val="bg1"/>
                          </a:solidFill>
                          <a:sym typeface="Symbol" pitchFamily="18" charset="2"/>
                        </a:rPr>
                        <a:t>9/12 </a:t>
                      </a:r>
                    </a:p>
                  </p:txBody>
                </p:sp>
                <p:sp>
                  <p:nvSpPr>
                    <p:cNvPr id="8215" name="Oval 173"/>
                    <p:cNvSpPr>
                      <a:spLocks noChangeArrowheads="1"/>
                    </p:cNvSpPr>
                    <p:nvPr/>
                  </p:nvSpPr>
                  <p:spPr bwMode="auto">
                    <a:xfrm>
                      <a:off x="2327" y="1509"/>
                      <a:ext cx="321" cy="226"/>
                    </a:xfrm>
                    <a:prstGeom prst="ellipse">
                      <a:avLst/>
                    </a:prstGeom>
                    <a:solidFill>
                      <a:srgbClr val="808080"/>
                    </a:solidFill>
                    <a:ln w="25400">
                      <a:solidFill>
                        <a:schemeClr val="tx1"/>
                      </a:solidFill>
                      <a:round/>
                      <a:headEnd/>
                      <a:tailEnd/>
                    </a:ln>
                  </p:spPr>
                  <p:txBody>
                    <a:bodyPr wrap="none" anchor="ctr"/>
                    <a:lstStyle/>
                    <a:p>
                      <a:pPr algn="ctr"/>
                      <a:r>
                        <a:rPr lang="en-US" sz="1400">
                          <a:solidFill>
                            <a:schemeClr val="bg1"/>
                          </a:solidFill>
                          <a:sym typeface="Symbol" pitchFamily="18" charset="2"/>
                        </a:rPr>
                        <a:t>4/5</a:t>
                      </a:r>
                    </a:p>
                  </p:txBody>
                </p:sp>
                <p:sp>
                  <p:nvSpPr>
                    <p:cNvPr id="8216" name="Oval 174"/>
                    <p:cNvSpPr>
                      <a:spLocks noChangeArrowheads="1"/>
                    </p:cNvSpPr>
                    <p:nvPr/>
                  </p:nvSpPr>
                  <p:spPr bwMode="auto">
                    <a:xfrm>
                      <a:off x="2799" y="1509"/>
                      <a:ext cx="321" cy="226"/>
                    </a:xfrm>
                    <a:prstGeom prst="ellipse">
                      <a:avLst/>
                    </a:prstGeom>
                    <a:solidFill>
                      <a:srgbClr val="808080"/>
                    </a:solidFill>
                    <a:ln w="25400">
                      <a:solidFill>
                        <a:schemeClr val="tx1"/>
                      </a:solidFill>
                      <a:round/>
                      <a:headEnd/>
                      <a:tailEnd/>
                    </a:ln>
                  </p:spPr>
                  <p:txBody>
                    <a:bodyPr wrap="none" anchor="ctr"/>
                    <a:lstStyle/>
                    <a:p>
                      <a:pPr algn="ctr"/>
                      <a:r>
                        <a:rPr lang="en-US" sz="1400">
                          <a:solidFill>
                            <a:schemeClr val="bg1"/>
                          </a:solidFill>
                          <a:sym typeface="Symbol" pitchFamily="18" charset="2"/>
                        </a:rPr>
                        <a:t>3/6</a:t>
                      </a:r>
                    </a:p>
                  </p:txBody>
                </p:sp>
                <p:sp>
                  <p:nvSpPr>
                    <p:cNvPr id="8217" name="Oval 175"/>
                    <p:cNvSpPr>
                      <a:spLocks noChangeArrowheads="1"/>
                    </p:cNvSpPr>
                    <p:nvPr/>
                  </p:nvSpPr>
                  <p:spPr bwMode="auto">
                    <a:xfrm>
                      <a:off x="3235" y="1509"/>
                      <a:ext cx="321" cy="226"/>
                    </a:xfrm>
                    <a:prstGeom prst="ellipse">
                      <a:avLst/>
                    </a:prstGeom>
                    <a:solidFill>
                      <a:srgbClr val="808080"/>
                    </a:solidFill>
                    <a:ln w="25400">
                      <a:solidFill>
                        <a:schemeClr val="tx1"/>
                      </a:solidFill>
                      <a:round/>
                      <a:headEnd/>
                      <a:tailEnd/>
                    </a:ln>
                  </p:spPr>
                  <p:txBody>
                    <a:bodyPr wrap="none" anchor="ctr"/>
                    <a:lstStyle/>
                    <a:p>
                      <a:pPr algn="ctr"/>
                      <a:r>
                        <a:rPr lang="en-US" sz="1400">
                          <a:solidFill>
                            <a:schemeClr val="bg1"/>
                          </a:solidFill>
                          <a:sym typeface="Symbol" pitchFamily="18" charset="2"/>
                        </a:rPr>
                        <a:t>10/11 </a:t>
                      </a:r>
                    </a:p>
                  </p:txBody>
                </p:sp>
                <p:sp>
                  <p:nvSpPr>
                    <p:cNvPr id="8218" name="Text Box 176"/>
                    <p:cNvSpPr txBox="1">
                      <a:spLocks noChangeArrowheads="1"/>
                    </p:cNvSpPr>
                    <p:nvPr/>
                  </p:nvSpPr>
                  <p:spPr bwMode="auto">
                    <a:xfrm>
                      <a:off x="2352" y="908"/>
                      <a:ext cx="182" cy="231"/>
                    </a:xfrm>
                    <a:prstGeom prst="rect">
                      <a:avLst/>
                    </a:prstGeom>
                    <a:noFill/>
                    <a:ln w="9525">
                      <a:noFill/>
                      <a:miter lim="800000"/>
                      <a:headEnd/>
                      <a:tailEnd/>
                    </a:ln>
                  </p:spPr>
                  <p:txBody>
                    <a:bodyPr wrap="none">
                      <a:spAutoFit/>
                    </a:bodyPr>
                    <a:lstStyle/>
                    <a:p>
                      <a:r>
                        <a:rPr lang="en-US" i="1">
                          <a:solidFill>
                            <a:schemeClr val="bg1"/>
                          </a:solidFill>
                          <a:latin typeface="Monotype Corsiva" pitchFamily="66" charset="0"/>
                        </a:rPr>
                        <a:t>u</a:t>
                      </a:r>
                    </a:p>
                  </p:txBody>
                </p:sp>
                <p:sp>
                  <p:nvSpPr>
                    <p:cNvPr id="8219" name="Text Box 177"/>
                    <p:cNvSpPr txBox="1">
                      <a:spLocks noChangeArrowheads="1"/>
                    </p:cNvSpPr>
                    <p:nvPr/>
                  </p:nvSpPr>
                  <p:spPr bwMode="auto">
                    <a:xfrm>
                      <a:off x="2836" y="915"/>
                      <a:ext cx="179" cy="231"/>
                    </a:xfrm>
                    <a:prstGeom prst="rect">
                      <a:avLst/>
                    </a:prstGeom>
                    <a:noFill/>
                    <a:ln w="9525">
                      <a:noFill/>
                      <a:miter lim="800000"/>
                      <a:headEnd/>
                      <a:tailEnd/>
                    </a:ln>
                  </p:spPr>
                  <p:txBody>
                    <a:bodyPr wrap="none">
                      <a:spAutoFit/>
                    </a:bodyPr>
                    <a:lstStyle/>
                    <a:p>
                      <a:r>
                        <a:rPr lang="en-US" i="1">
                          <a:solidFill>
                            <a:schemeClr val="bg1"/>
                          </a:solidFill>
                          <a:latin typeface="Monotype Corsiva" pitchFamily="66" charset="0"/>
                        </a:rPr>
                        <a:t>v</a:t>
                      </a:r>
                    </a:p>
                  </p:txBody>
                </p:sp>
                <p:sp>
                  <p:nvSpPr>
                    <p:cNvPr id="8220" name="Text Box 178"/>
                    <p:cNvSpPr txBox="1">
                      <a:spLocks noChangeArrowheads="1"/>
                    </p:cNvSpPr>
                    <p:nvPr/>
                  </p:nvSpPr>
                  <p:spPr bwMode="auto">
                    <a:xfrm>
                      <a:off x="3245" y="915"/>
                      <a:ext cx="214" cy="231"/>
                    </a:xfrm>
                    <a:prstGeom prst="rect">
                      <a:avLst/>
                    </a:prstGeom>
                    <a:noFill/>
                    <a:ln w="9525">
                      <a:noFill/>
                      <a:miter lim="800000"/>
                      <a:headEnd/>
                      <a:tailEnd/>
                    </a:ln>
                  </p:spPr>
                  <p:txBody>
                    <a:bodyPr wrap="none">
                      <a:spAutoFit/>
                    </a:bodyPr>
                    <a:lstStyle/>
                    <a:p>
                      <a:r>
                        <a:rPr lang="en-US" i="1">
                          <a:solidFill>
                            <a:schemeClr val="bg1"/>
                          </a:solidFill>
                          <a:latin typeface="Monotype Corsiva" pitchFamily="66" charset="0"/>
                        </a:rPr>
                        <a:t>w</a:t>
                      </a:r>
                    </a:p>
                  </p:txBody>
                </p:sp>
                <p:sp>
                  <p:nvSpPr>
                    <p:cNvPr id="8221" name="Text Box 179"/>
                    <p:cNvSpPr txBox="1">
                      <a:spLocks noChangeArrowheads="1"/>
                    </p:cNvSpPr>
                    <p:nvPr/>
                  </p:nvSpPr>
                  <p:spPr bwMode="auto">
                    <a:xfrm>
                      <a:off x="2338" y="1705"/>
                      <a:ext cx="176" cy="231"/>
                    </a:xfrm>
                    <a:prstGeom prst="rect">
                      <a:avLst/>
                    </a:prstGeom>
                    <a:noFill/>
                    <a:ln w="9525">
                      <a:noFill/>
                      <a:miter lim="800000"/>
                      <a:headEnd/>
                      <a:tailEnd/>
                    </a:ln>
                  </p:spPr>
                  <p:txBody>
                    <a:bodyPr wrap="none">
                      <a:spAutoFit/>
                    </a:bodyPr>
                    <a:lstStyle/>
                    <a:p>
                      <a:r>
                        <a:rPr lang="en-US" i="1">
                          <a:solidFill>
                            <a:schemeClr val="bg1"/>
                          </a:solidFill>
                          <a:latin typeface="Monotype Corsiva" pitchFamily="66" charset="0"/>
                        </a:rPr>
                        <a:t>x</a:t>
                      </a:r>
                    </a:p>
                  </p:txBody>
                </p:sp>
                <p:sp>
                  <p:nvSpPr>
                    <p:cNvPr id="8222" name="Text Box 180"/>
                    <p:cNvSpPr txBox="1">
                      <a:spLocks noChangeArrowheads="1"/>
                    </p:cNvSpPr>
                    <p:nvPr/>
                  </p:nvSpPr>
                  <p:spPr bwMode="auto">
                    <a:xfrm>
                      <a:off x="2817" y="1705"/>
                      <a:ext cx="174" cy="231"/>
                    </a:xfrm>
                    <a:prstGeom prst="rect">
                      <a:avLst/>
                    </a:prstGeom>
                    <a:noFill/>
                    <a:ln w="9525">
                      <a:noFill/>
                      <a:miter lim="800000"/>
                      <a:headEnd/>
                      <a:tailEnd/>
                    </a:ln>
                  </p:spPr>
                  <p:txBody>
                    <a:bodyPr wrap="none">
                      <a:spAutoFit/>
                    </a:bodyPr>
                    <a:lstStyle/>
                    <a:p>
                      <a:r>
                        <a:rPr lang="en-US" i="1">
                          <a:solidFill>
                            <a:schemeClr val="bg1"/>
                          </a:solidFill>
                          <a:latin typeface="Monotype Corsiva" pitchFamily="66" charset="0"/>
                        </a:rPr>
                        <a:t>y</a:t>
                      </a:r>
                    </a:p>
                  </p:txBody>
                </p:sp>
                <p:sp>
                  <p:nvSpPr>
                    <p:cNvPr id="8223" name="Line 181"/>
                    <p:cNvSpPr>
                      <a:spLocks noChangeShapeType="1"/>
                    </p:cNvSpPr>
                    <p:nvPr/>
                  </p:nvSpPr>
                  <p:spPr bwMode="auto">
                    <a:xfrm flipH="1">
                      <a:off x="2477" y="1336"/>
                      <a:ext cx="5" cy="186"/>
                    </a:xfrm>
                    <a:prstGeom prst="line">
                      <a:avLst/>
                    </a:prstGeom>
                    <a:noFill/>
                    <a:ln w="9525">
                      <a:solidFill>
                        <a:schemeClr val="tx1"/>
                      </a:solidFill>
                      <a:prstDash val="dash"/>
                      <a:round/>
                      <a:headEnd/>
                      <a:tailEnd type="triangle" w="med" len="med"/>
                    </a:ln>
                  </p:spPr>
                  <p:txBody>
                    <a:bodyPr/>
                    <a:lstStyle/>
                    <a:p>
                      <a:endParaRPr lang="en-US">
                        <a:solidFill>
                          <a:schemeClr val="bg1"/>
                        </a:solidFill>
                      </a:endParaRPr>
                    </a:p>
                  </p:txBody>
                </p:sp>
                <p:sp>
                  <p:nvSpPr>
                    <p:cNvPr id="8224" name="Line 182"/>
                    <p:cNvSpPr>
                      <a:spLocks noChangeShapeType="1"/>
                    </p:cNvSpPr>
                    <p:nvPr/>
                  </p:nvSpPr>
                  <p:spPr bwMode="auto">
                    <a:xfrm flipH="1">
                      <a:off x="2952" y="1341"/>
                      <a:ext cx="5" cy="186"/>
                    </a:xfrm>
                    <a:prstGeom prst="line">
                      <a:avLst/>
                    </a:prstGeom>
                    <a:noFill/>
                    <a:ln w="38100">
                      <a:solidFill>
                        <a:srgbClr val="FF0000"/>
                      </a:solidFill>
                      <a:round/>
                      <a:headEnd/>
                      <a:tailEnd type="triangle" w="med" len="med"/>
                    </a:ln>
                  </p:spPr>
                  <p:txBody>
                    <a:bodyPr/>
                    <a:lstStyle/>
                    <a:p>
                      <a:endParaRPr lang="en-US">
                        <a:solidFill>
                          <a:schemeClr val="bg1"/>
                        </a:solidFill>
                      </a:endParaRPr>
                    </a:p>
                  </p:txBody>
                </p:sp>
                <p:sp>
                  <p:nvSpPr>
                    <p:cNvPr id="8225" name="Line 183"/>
                    <p:cNvSpPr>
                      <a:spLocks noChangeShapeType="1"/>
                    </p:cNvSpPr>
                    <p:nvPr/>
                  </p:nvSpPr>
                  <p:spPr bwMode="auto">
                    <a:xfrm flipH="1">
                      <a:off x="3402" y="1336"/>
                      <a:ext cx="5" cy="186"/>
                    </a:xfrm>
                    <a:prstGeom prst="line">
                      <a:avLst/>
                    </a:prstGeom>
                    <a:noFill/>
                    <a:ln w="38100">
                      <a:solidFill>
                        <a:srgbClr val="FF0000"/>
                      </a:solidFill>
                      <a:round/>
                      <a:headEnd/>
                      <a:tailEnd type="triangle" w="med" len="med"/>
                    </a:ln>
                  </p:spPr>
                  <p:txBody>
                    <a:bodyPr/>
                    <a:lstStyle/>
                    <a:p>
                      <a:endParaRPr lang="en-US">
                        <a:solidFill>
                          <a:schemeClr val="bg1"/>
                        </a:solidFill>
                      </a:endParaRPr>
                    </a:p>
                  </p:txBody>
                </p:sp>
                <p:sp>
                  <p:nvSpPr>
                    <p:cNvPr id="8226" name="Line 184"/>
                    <p:cNvSpPr>
                      <a:spLocks noChangeShapeType="1"/>
                    </p:cNvSpPr>
                    <p:nvPr/>
                  </p:nvSpPr>
                  <p:spPr bwMode="auto">
                    <a:xfrm>
                      <a:off x="2660" y="1223"/>
                      <a:ext cx="135" cy="0"/>
                    </a:xfrm>
                    <a:prstGeom prst="line">
                      <a:avLst/>
                    </a:prstGeom>
                    <a:noFill/>
                    <a:ln w="38100">
                      <a:solidFill>
                        <a:srgbClr val="FF0000"/>
                      </a:solidFill>
                      <a:round/>
                      <a:headEnd/>
                      <a:tailEnd type="triangle" w="med" len="med"/>
                    </a:ln>
                  </p:spPr>
                  <p:txBody>
                    <a:bodyPr/>
                    <a:lstStyle/>
                    <a:p>
                      <a:endParaRPr lang="en-US">
                        <a:solidFill>
                          <a:schemeClr val="bg1"/>
                        </a:solidFill>
                      </a:endParaRPr>
                    </a:p>
                  </p:txBody>
                </p:sp>
                <p:sp>
                  <p:nvSpPr>
                    <p:cNvPr id="8227" name="Line 185"/>
                    <p:cNvSpPr>
                      <a:spLocks noChangeShapeType="1"/>
                    </p:cNvSpPr>
                    <p:nvPr/>
                  </p:nvSpPr>
                  <p:spPr bwMode="auto">
                    <a:xfrm>
                      <a:off x="2659" y="1630"/>
                      <a:ext cx="135" cy="0"/>
                    </a:xfrm>
                    <a:prstGeom prst="line">
                      <a:avLst/>
                    </a:prstGeom>
                    <a:noFill/>
                    <a:ln w="38100">
                      <a:solidFill>
                        <a:srgbClr val="FF0000"/>
                      </a:solidFill>
                      <a:round/>
                      <a:headEnd type="triangle" w="med" len="med"/>
                      <a:tailEnd/>
                    </a:ln>
                  </p:spPr>
                  <p:txBody>
                    <a:bodyPr/>
                    <a:lstStyle/>
                    <a:p>
                      <a:endParaRPr lang="en-US">
                        <a:solidFill>
                          <a:schemeClr val="bg1"/>
                        </a:solidFill>
                      </a:endParaRPr>
                    </a:p>
                  </p:txBody>
                </p:sp>
                <p:sp>
                  <p:nvSpPr>
                    <p:cNvPr id="8228" name="Line 186"/>
                    <p:cNvSpPr>
                      <a:spLocks noChangeShapeType="1"/>
                    </p:cNvSpPr>
                    <p:nvPr/>
                  </p:nvSpPr>
                  <p:spPr bwMode="auto">
                    <a:xfrm flipV="1">
                      <a:off x="3047" y="1308"/>
                      <a:ext cx="220" cy="225"/>
                    </a:xfrm>
                    <a:prstGeom prst="line">
                      <a:avLst/>
                    </a:prstGeom>
                    <a:noFill/>
                    <a:ln w="9525">
                      <a:solidFill>
                        <a:schemeClr val="tx1"/>
                      </a:solidFill>
                      <a:prstDash val="dash"/>
                      <a:round/>
                      <a:headEnd type="triangle" w="med" len="med"/>
                      <a:tailEnd/>
                    </a:ln>
                  </p:spPr>
                  <p:txBody>
                    <a:bodyPr/>
                    <a:lstStyle/>
                    <a:p>
                      <a:endParaRPr lang="en-US">
                        <a:solidFill>
                          <a:schemeClr val="bg1"/>
                        </a:solidFill>
                      </a:endParaRPr>
                    </a:p>
                  </p:txBody>
                </p:sp>
                <p:sp>
                  <p:nvSpPr>
                    <p:cNvPr id="8229" name="Text Box 187"/>
                    <p:cNvSpPr txBox="1">
                      <a:spLocks noChangeArrowheads="1"/>
                    </p:cNvSpPr>
                    <p:nvPr/>
                  </p:nvSpPr>
                  <p:spPr bwMode="auto">
                    <a:xfrm>
                      <a:off x="3256" y="1705"/>
                      <a:ext cx="179" cy="231"/>
                    </a:xfrm>
                    <a:prstGeom prst="rect">
                      <a:avLst/>
                    </a:prstGeom>
                    <a:noFill/>
                    <a:ln w="9525">
                      <a:noFill/>
                      <a:miter lim="800000"/>
                      <a:headEnd/>
                      <a:tailEnd/>
                    </a:ln>
                  </p:spPr>
                  <p:txBody>
                    <a:bodyPr wrap="none">
                      <a:spAutoFit/>
                    </a:bodyPr>
                    <a:lstStyle/>
                    <a:p>
                      <a:r>
                        <a:rPr lang="en-US" i="1">
                          <a:solidFill>
                            <a:schemeClr val="bg1"/>
                          </a:solidFill>
                          <a:latin typeface="Monotype Corsiva" pitchFamily="66" charset="0"/>
                        </a:rPr>
                        <a:t>z</a:t>
                      </a:r>
                    </a:p>
                  </p:txBody>
                </p:sp>
                <p:sp>
                  <p:nvSpPr>
                    <p:cNvPr id="8230" name="Line 188"/>
                    <p:cNvSpPr>
                      <a:spLocks noChangeShapeType="1"/>
                    </p:cNvSpPr>
                    <p:nvPr/>
                  </p:nvSpPr>
                  <p:spPr bwMode="auto">
                    <a:xfrm flipV="1">
                      <a:off x="2621" y="1321"/>
                      <a:ext cx="226" cy="226"/>
                    </a:xfrm>
                    <a:prstGeom prst="line">
                      <a:avLst/>
                    </a:prstGeom>
                    <a:noFill/>
                    <a:ln w="9525">
                      <a:solidFill>
                        <a:schemeClr val="tx1"/>
                      </a:solidFill>
                      <a:prstDash val="dash"/>
                      <a:round/>
                      <a:headEnd/>
                      <a:tailEnd type="triangle" w="med" len="med"/>
                    </a:ln>
                  </p:spPr>
                  <p:txBody>
                    <a:bodyPr/>
                    <a:lstStyle/>
                    <a:p>
                      <a:endParaRPr lang="en-US">
                        <a:solidFill>
                          <a:schemeClr val="bg1"/>
                        </a:solidFill>
                      </a:endParaRPr>
                    </a:p>
                  </p:txBody>
                </p:sp>
                <p:sp>
                  <p:nvSpPr>
                    <p:cNvPr id="8231" name="Freeform 189"/>
                    <p:cNvSpPr>
                      <a:spLocks/>
                    </p:cNvSpPr>
                    <p:nvPr/>
                  </p:nvSpPr>
                  <p:spPr bwMode="auto">
                    <a:xfrm>
                      <a:off x="3511" y="1473"/>
                      <a:ext cx="177" cy="276"/>
                    </a:xfrm>
                    <a:custGeom>
                      <a:avLst/>
                      <a:gdLst>
                        <a:gd name="T0" fmla="*/ 0 w 177"/>
                        <a:gd name="T1" fmla="*/ 226 h 276"/>
                        <a:gd name="T2" fmla="*/ 107 w 177"/>
                        <a:gd name="T3" fmla="*/ 271 h 276"/>
                        <a:gd name="T4" fmla="*/ 169 w 177"/>
                        <a:gd name="T5" fmla="*/ 198 h 276"/>
                        <a:gd name="T6" fmla="*/ 158 w 177"/>
                        <a:gd name="T7" fmla="*/ 68 h 276"/>
                        <a:gd name="T8" fmla="*/ 62 w 177"/>
                        <a:gd name="T9" fmla="*/ 0 h 276"/>
                        <a:gd name="T10" fmla="*/ 11 w 177"/>
                        <a:gd name="T11" fmla="*/ 68 h 276"/>
                        <a:gd name="T12" fmla="*/ 0 60000 65536"/>
                        <a:gd name="T13" fmla="*/ 0 60000 65536"/>
                        <a:gd name="T14" fmla="*/ 0 60000 65536"/>
                        <a:gd name="T15" fmla="*/ 0 60000 65536"/>
                        <a:gd name="T16" fmla="*/ 0 60000 65536"/>
                        <a:gd name="T17" fmla="*/ 0 60000 65536"/>
                        <a:gd name="T18" fmla="*/ 0 w 177"/>
                        <a:gd name="T19" fmla="*/ 0 h 276"/>
                        <a:gd name="T20" fmla="*/ 177 w 177"/>
                        <a:gd name="T21" fmla="*/ 276 h 276"/>
                      </a:gdLst>
                      <a:ahLst/>
                      <a:cxnLst>
                        <a:cxn ang="T12">
                          <a:pos x="T0" y="T1"/>
                        </a:cxn>
                        <a:cxn ang="T13">
                          <a:pos x="T2" y="T3"/>
                        </a:cxn>
                        <a:cxn ang="T14">
                          <a:pos x="T4" y="T5"/>
                        </a:cxn>
                        <a:cxn ang="T15">
                          <a:pos x="T6" y="T7"/>
                        </a:cxn>
                        <a:cxn ang="T16">
                          <a:pos x="T8" y="T9"/>
                        </a:cxn>
                        <a:cxn ang="T17">
                          <a:pos x="T10" y="T11"/>
                        </a:cxn>
                      </a:cxnLst>
                      <a:rect l="T18" t="T19" r="T20" b="T21"/>
                      <a:pathLst>
                        <a:path w="177" h="276">
                          <a:moveTo>
                            <a:pt x="0" y="226"/>
                          </a:moveTo>
                          <a:cubicBezTo>
                            <a:pt x="39" y="251"/>
                            <a:pt x="79" y="276"/>
                            <a:pt x="107" y="271"/>
                          </a:cubicBezTo>
                          <a:cubicBezTo>
                            <a:pt x="135" y="266"/>
                            <a:pt x="161" y="232"/>
                            <a:pt x="169" y="198"/>
                          </a:cubicBezTo>
                          <a:cubicBezTo>
                            <a:pt x="177" y="164"/>
                            <a:pt x="176" y="101"/>
                            <a:pt x="158" y="68"/>
                          </a:cubicBezTo>
                          <a:cubicBezTo>
                            <a:pt x="140" y="35"/>
                            <a:pt x="86" y="0"/>
                            <a:pt x="62" y="0"/>
                          </a:cubicBezTo>
                          <a:cubicBezTo>
                            <a:pt x="38" y="0"/>
                            <a:pt x="24" y="34"/>
                            <a:pt x="11" y="68"/>
                          </a:cubicBezTo>
                        </a:path>
                      </a:pathLst>
                    </a:custGeom>
                    <a:noFill/>
                    <a:ln w="9525">
                      <a:solidFill>
                        <a:schemeClr val="tx1"/>
                      </a:solidFill>
                      <a:prstDash val="dash"/>
                      <a:round/>
                      <a:headEnd/>
                      <a:tailEnd type="triangle" w="med" len="med"/>
                    </a:ln>
                  </p:spPr>
                  <p:txBody>
                    <a:bodyPr/>
                    <a:lstStyle/>
                    <a:p>
                      <a:endParaRPr lang="en-US">
                        <a:solidFill>
                          <a:schemeClr val="bg1"/>
                        </a:solidFill>
                      </a:endParaRPr>
                    </a:p>
                  </p:txBody>
                </p:sp>
              </p:grpSp>
              <p:sp>
                <p:nvSpPr>
                  <p:cNvPr id="8211" name="Text Box 190"/>
                  <p:cNvSpPr txBox="1">
                    <a:spLocks noChangeArrowheads="1"/>
                  </p:cNvSpPr>
                  <p:nvPr/>
                </p:nvSpPr>
                <p:spPr bwMode="auto">
                  <a:xfrm>
                    <a:off x="2708" y="2415"/>
                    <a:ext cx="178" cy="194"/>
                  </a:xfrm>
                  <a:prstGeom prst="rect">
                    <a:avLst/>
                  </a:prstGeom>
                  <a:noFill/>
                  <a:ln w="9525">
                    <a:noFill/>
                    <a:miter lim="800000"/>
                    <a:headEnd/>
                    <a:tailEnd/>
                  </a:ln>
                </p:spPr>
                <p:txBody>
                  <a:bodyPr wrap="none">
                    <a:spAutoFit/>
                  </a:bodyPr>
                  <a:lstStyle/>
                  <a:p>
                    <a:r>
                      <a:rPr lang="en-US" sz="1400">
                        <a:solidFill>
                          <a:schemeClr val="bg1"/>
                        </a:solidFill>
                      </a:rPr>
                      <a:t>B</a:t>
                    </a:r>
                  </a:p>
                </p:txBody>
              </p:sp>
            </p:grpSp>
            <p:sp>
              <p:nvSpPr>
                <p:cNvPr id="8209" name="Text Box 191"/>
                <p:cNvSpPr txBox="1">
                  <a:spLocks noChangeArrowheads="1"/>
                </p:cNvSpPr>
                <p:nvPr/>
              </p:nvSpPr>
              <p:spPr bwMode="auto">
                <a:xfrm>
                  <a:off x="4030" y="3460"/>
                  <a:ext cx="168" cy="194"/>
                </a:xfrm>
                <a:prstGeom prst="rect">
                  <a:avLst/>
                </a:prstGeom>
                <a:noFill/>
                <a:ln w="9525">
                  <a:noFill/>
                  <a:miter lim="800000"/>
                  <a:headEnd/>
                  <a:tailEnd/>
                </a:ln>
              </p:spPr>
              <p:txBody>
                <a:bodyPr wrap="none">
                  <a:spAutoFit/>
                </a:bodyPr>
                <a:lstStyle/>
                <a:p>
                  <a:r>
                    <a:rPr lang="en-US" sz="1400">
                      <a:solidFill>
                        <a:schemeClr val="bg1"/>
                      </a:solidFill>
                    </a:rPr>
                    <a:t>F</a:t>
                  </a:r>
                </a:p>
              </p:txBody>
            </p:sp>
          </p:grpSp>
          <p:sp>
            <p:nvSpPr>
              <p:cNvPr id="8207" name="Text Box 192"/>
              <p:cNvSpPr txBox="1">
                <a:spLocks noChangeArrowheads="1"/>
              </p:cNvSpPr>
              <p:nvPr/>
            </p:nvSpPr>
            <p:spPr bwMode="auto">
              <a:xfrm>
                <a:off x="4536" y="1202"/>
                <a:ext cx="197" cy="192"/>
              </a:xfrm>
              <a:prstGeom prst="rect">
                <a:avLst/>
              </a:prstGeom>
              <a:noFill/>
              <a:ln w="9525">
                <a:noFill/>
                <a:miter lim="800000"/>
                <a:headEnd/>
                <a:tailEnd/>
              </a:ln>
            </p:spPr>
            <p:txBody>
              <a:bodyPr>
                <a:spAutoFit/>
              </a:bodyPr>
              <a:lstStyle/>
              <a:p>
                <a:r>
                  <a:rPr lang="en-US" sz="1400">
                    <a:solidFill>
                      <a:schemeClr val="bg1"/>
                    </a:solidFill>
                  </a:rPr>
                  <a:t>C</a:t>
                </a:r>
              </a:p>
            </p:txBody>
          </p:sp>
        </p:grpSp>
        <p:sp>
          <p:nvSpPr>
            <p:cNvPr id="8205" name="Text Box 193"/>
            <p:cNvSpPr txBox="1">
              <a:spLocks noChangeArrowheads="1"/>
            </p:cNvSpPr>
            <p:nvPr/>
          </p:nvSpPr>
          <p:spPr bwMode="auto">
            <a:xfrm>
              <a:off x="3262" y="2483"/>
              <a:ext cx="178" cy="194"/>
            </a:xfrm>
            <a:prstGeom prst="rect">
              <a:avLst/>
            </a:prstGeom>
            <a:noFill/>
            <a:ln w="9525">
              <a:noFill/>
              <a:miter lim="800000"/>
              <a:headEnd/>
              <a:tailEnd/>
            </a:ln>
          </p:spPr>
          <p:txBody>
            <a:bodyPr wrap="none">
              <a:spAutoFit/>
            </a:bodyPr>
            <a:lstStyle/>
            <a:p>
              <a:r>
                <a:rPr lang="en-US" sz="1400">
                  <a:solidFill>
                    <a:schemeClr val="bg1"/>
                  </a:solidFill>
                </a:rPr>
                <a:t>B</a:t>
              </a:r>
            </a:p>
          </p:txBody>
        </p:sp>
      </p:grpSp>
      <p:sp>
        <p:nvSpPr>
          <p:cNvPr id="710850" name="Rectangle 194"/>
          <p:cNvSpPr>
            <a:spLocks noChangeArrowheads="1"/>
          </p:cNvSpPr>
          <p:nvPr/>
        </p:nvSpPr>
        <p:spPr bwMode="auto">
          <a:xfrm>
            <a:off x="3683794" y="4190999"/>
            <a:ext cx="5326062" cy="1676400"/>
          </a:xfrm>
          <a:prstGeom prst="rect">
            <a:avLst/>
          </a:prstGeom>
          <a:noFill/>
          <a:ln w="9525">
            <a:noFill/>
            <a:miter lim="800000"/>
            <a:headEnd/>
            <a:tailEnd/>
          </a:ln>
        </p:spPr>
        <p:txBody>
          <a:bodyPr>
            <a:spAutoFit/>
          </a:bodyPr>
          <a:lstStyle/>
          <a:p>
            <a:r>
              <a:rPr lang="en-US" sz="2400" dirty="0"/>
              <a:t>The results of DFS may depend on:</a:t>
            </a:r>
          </a:p>
          <a:p>
            <a:pPr lvl="1">
              <a:buFontTx/>
              <a:buChar char="•"/>
            </a:pPr>
            <a:r>
              <a:rPr lang="en-US" dirty="0"/>
              <a:t> </a:t>
            </a:r>
            <a:r>
              <a:rPr lang="en-US" sz="2000" dirty="0"/>
              <a:t>The order in which nodes are explored in procedure DFS</a:t>
            </a:r>
          </a:p>
          <a:p>
            <a:pPr lvl="1">
              <a:buFontTx/>
              <a:buChar char="•"/>
            </a:pPr>
            <a:r>
              <a:rPr lang="en-US" sz="2000" dirty="0"/>
              <a:t> The order in which the neighbors of a vertex are visited in DFS-VISIT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108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085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62275"/>
            <a:ext cx="8229600" cy="1143000"/>
          </a:xfrm>
        </p:spPr>
        <p:txBody>
          <a:bodyPr/>
          <a:lstStyle/>
          <a:p>
            <a:r>
              <a:rPr lang="en-US" dirty="0"/>
              <a:t>Edge Classification</a:t>
            </a:r>
          </a:p>
        </p:txBody>
      </p:sp>
      <p:sp>
        <p:nvSpPr>
          <p:cNvPr id="711683" name="Rectangle 3"/>
          <p:cNvSpPr>
            <a:spLocks noGrp="1" noChangeArrowheads="1"/>
          </p:cNvSpPr>
          <p:nvPr>
            <p:ph idx="1"/>
          </p:nvPr>
        </p:nvSpPr>
        <p:spPr>
          <a:xfrm>
            <a:off x="362745" y="750887"/>
            <a:ext cx="5043487" cy="5356225"/>
          </a:xfrm>
        </p:spPr>
        <p:txBody>
          <a:bodyPr/>
          <a:lstStyle/>
          <a:p>
            <a:pPr>
              <a:lnSpc>
                <a:spcPct val="120000"/>
              </a:lnSpc>
            </a:pPr>
            <a:r>
              <a:rPr lang="en-US" sz="2400" b="1" dirty="0"/>
              <a:t>Tree edge </a:t>
            </a:r>
            <a:r>
              <a:rPr lang="en-US" sz="2400" dirty="0"/>
              <a:t>(reaches a WHITE vertex)</a:t>
            </a:r>
            <a:r>
              <a:rPr lang="en-US" sz="2400" b="1" dirty="0"/>
              <a:t>: </a:t>
            </a:r>
            <a:endParaRPr lang="en-US" sz="2400" dirty="0"/>
          </a:p>
          <a:p>
            <a:pPr lvl="1">
              <a:lnSpc>
                <a:spcPct val="120000"/>
              </a:lnSpc>
            </a:pPr>
            <a:r>
              <a:rPr lang="en-US" sz="2000" dirty="0">
                <a:latin typeface="Comic Sans MS" pitchFamily="66" charset="0"/>
              </a:rPr>
              <a:t>(u, v)</a:t>
            </a:r>
            <a:r>
              <a:rPr lang="en-US" sz="2000" dirty="0"/>
              <a:t> is a tree edge if </a:t>
            </a:r>
            <a:r>
              <a:rPr lang="en-US" sz="2000" dirty="0">
                <a:latin typeface="Comic Sans MS" pitchFamily="66" charset="0"/>
              </a:rPr>
              <a:t>v </a:t>
            </a:r>
            <a:r>
              <a:rPr lang="en-US" sz="2000" dirty="0"/>
              <a:t>was first discovered by exploring edge </a:t>
            </a:r>
            <a:r>
              <a:rPr lang="en-US" sz="2000" dirty="0">
                <a:latin typeface="Comic Sans MS" pitchFamily="66" charset="0"/>
              </a:rPr>
              <a:t>(u, v)</a:t>
            </a:r>
          </a:p>
          <a:p>
            <a:pPr lvl="1">
              <a:lnSpc>
                <a:spcPct val="120000"/>
              </a:lnSpc>
            </a:pPr>
            <a:endParaRPr lang="en-US" sz="2000" dirty="0">
              <a:latin typeface="Comic Sans MS" pitchFamily="66" charset="0"/>
            </a:endParaRPr>
          </a:p>
          <a:p>
            <a:pPr>
              <a:lnSpc>
                <a:spcPct val="120000"/>
              </a:lnSpc>
            </a:pPr>
            <a:r>
              <a:rPr lang="en-US" sz="2400" b="1" dirty="0"/>
              <a:t>Back edge </a:t>
            </a:r>
            <a:r>
              <a:rPr lang="en-US" sz="2400" dirty="0"/>
              <a:t>(reaches a GRAY vertex)</a:t>
            </a:r>
            <a:r>
              <a:rPr lang="en-US" sz="2400" b="1" dirty="0"/>
              <a:t>: </a:t>
            </a:r>
          </a:p>
          <a:p>
            <a:pPr lvl="1">
              <a:lnSpc>
                <a:spcPct val="120000"/>
              </a:lnSpc>
            </a:pPr>
            <a:r>
              <a:rPr lang="en-US" sz="2000" dirty="0">
                <a:latin typeface="Comic Sans MS" pitchFamily="66" charset="0"/>
              </a:rPr>
              <a:t>(u, v)</a:t>
            </a:r>
            <a:r>
              <a:rPr lang="en-US" sz="2000" dirty="0"/>
              <a:t>, connecting a vertex </a:t>
            </a:r>
            <a:r>
              <a:rPr lang="en-US" sz="2000" dirty="0">
                <a:latin typeface="Comic Sans MS" pitchFamily="66" charset="0"/>
              </a:rPr>
              <a:t>u</a:t>
            </a:r>
            <a:r>
              <a:rPr lang="en-US" sz="2000" dirty="0"/>
              <a:t> to an ancestor </a:t>
            </a:r>
            <a:r>
              <a:rPr lang="en-US" sz="2000" dirty="0">
                <a:latin typeface="Comic Sans MS" pitchFamily="66" charset="0"/>
              </a:rPr>
              <a:t>v</a:t>
            </a:r>
            <a:r>
              <a:rPr lang="en-US" sz="2000" dirty="0"/>
              <a:t> in a depth first tree</a:t>
            </a:r>
          </a:p>
          <a:p>
            <a:pPr lvl="1">
              <a:lnSpc>
                <a:spcPct val="120000"/>
              </a:lnSpc>
            </a:pPr>
            <a:r>
              <a:rPr lang="en-US" sz="2000" dirty="0"/>
              <a:t>Self loops (in directed graphs) are also back edges</a:t>
            </a:r>
          </a:p>
        </p:txBody>
      </p:sp>
      <p:sp>
        <p:nvSpPr>
          <p:cNvPr id="8194" name="Slide Number Placeholder 5"/>
          <p:cNvSpPr>
            <a:spLocks noGrp="1"/>
          </p:cNvSpPr>
          <p:nvPr>
            <p:ph type="sldNum" sz="quarter" idx="12"/>
          </p:nvPr>
        </p:nvSpPr>
        <p:spPr/>
        <p:txBody>
          <a:bodyPr/>
          <a:lstStyle/>
          <a:p>
            <a:pPr>
              <a:defRPr/>
            </a:pPr>
            <a:fld id="{9FCC4544-5372-4BCB-A264-EE46511E3187}" type="slidenum">
              <a:rPr lang="en-US"/>
              <a:pPr>
                <a:defRPr/>
              </a:pPr>
              <a:t>8</a:t>
            </a:fld>
            <a:endParaRPr lang="en-US"/>
          </a:p>
        </p:txBody>
      </p:sp>
      <p:grpSp>
        <p:nvGrpSpPr>
          <p:cNvPr id="2" name="Group 4"/>
          <p:cNvGrpSpPr>
            <a:grpSpLocks/>
          </p:cNvGrpSpPr>
          <p:nvPr/>
        </p:nvGrpSpPr>
        <p:grpSpPr bwMode="auto">
          <a:xfrm>
            <a:off x="6115050" y="1313680"/>
            <a:ext cx="2160588" cy="1631950"/>
            <a:chOff x="576" y="863"/>
            <a:chExt cx="1361" cy="1028"/>
          </a:xfrm>
        </p:grpSpPr>
        <p:sp>
          <p:nvSpPr>
            <p:cNvPr id="9245" name="Oval 5"/>
            <p:cNvSpPr>
              <a:spLocks noChangeArrowheads="1"/>
            </p:cNvSpPr>
            <p:nvPr/>
          </p:nvSpPr>
          <p:spPr bwMode="auto">
            <a:xfrm>
              <a:off x="576" y="1068"/>
              <a:ext cx="321" cy="226"/>
            </a:xfrm>
            <a:prstGeom prst="ellipse">
              <a:avLst/>
            </a:prstGeom>
            <a:solidFill>
              <a:srgbClr val="EAEAEA"/>
            </a:solidFill>
            <a:ln w="25400">
              <a:solidFill>
                <a:schemeClr val="tx1"/>
              </a:solidFill>
              <a:round/>
              <a:headEnd/>
              <a:tailEnd/>
            </a:ln>
          </p:spPr>
          <p:txBody>
            <a:bodyPr wrap="none" anchor="ctr"/>
            <a:lstStyle/>
            <a:p>
              <a:pPr algn="ctr"/>
              <a:r>
                <a:rPr lang="en-US" sz="1400">
                  <a:sym typeface="Symbol" pitchFamily="18" charset="2"/>
                </a:rPr>
                <a:t>1/  </a:t>
              </a:r>
            </a:p>
          </p:txBody>
        </p:sp>
        <p:sp>
          <p:nvSpPr>
            <p:cNvPr id="9246" name="Oval 6"/>
            <p:cNvSpPr>
              <a:spLocks noChangeArrowheads="1"/>
            </p:cNvSpPr>
            <p:nvPr/>
          </p:nvSpPr>
          <p:spPr bwMode="auto">
            <a:xfrm>
              <a:off x="1048" y="1068"/>
              <a:ext cx="321" cy="226"/>
            </a:xfrm>
            <a:prstGeom prst="ellipse">
              <a:avLst/>
            </a:prstGeom>
            <a:noFill/>
            <a:ln w="25400">
              <a:solidFill>
                <a:schemeClr val="tx1"/>
              </a:solidFill>
              <a:round/>
              <a:headEnd/>
              <a:tailEnd/>
            </a:ln>
          </p:spPr>
          <p:txBody>
            <a:bodyPr wrap="none" anchor="ctr"/>
            <a:lstStyle/>
            <a:p>
              <a:pPr algn="ctr"/>
              <a:endParaRPr lang="en-US">
                <a:sym typeface="Symbol" pitchFamily="18" charset="2"/>
              </a:endParaRPr>
            </a:p>
          </p:txBody>
        </p:sp>
        <p:sp>
          <p:nvSpPr>
            <p:cNvPr id="9247" name="Oval 7"/>
            <p:cNvSpPr>
              <a:spLocks noChangeArrowheads="1"/>
            </p:cNvSpPr>
            <p:nvPr/>
          </p:nvSpPr>
          <p:spPr bwMode="auto">
            <a:xfrm>
              <a:off x="1484" y="1068"/>
              <a:ext cx="321" cy="226"/>
            </a:xfrm>
            <a:prstGeom prst="ellipse">
              <a:avLst/>
            </a:prstGeom>
            <a:noFill/>
            <a:ln w="25400">
              <a:solidFill>
                <a:schemeClr val="tx1"/>
              </a:solidFill>
              <a:round/>
              <a:headEnd/>
              <a:tailEnd/>
            </a:ln>
          </p:spPr>
          <p:txBody>
            <a:bodyPr wrap="none" anchor="ctr"/>
            <a:lstStyle/>
            <a:p>
              <a:pPr algn="ctr"/>
              <a:endParaRPr lang="en-US">
                <a:sym typeface="Symbol" pitchFamily="18" charset="2"/>
              </a:endParaRPr>
            </a:p>
          </p:txBody>
        </p:sp>
        <p:sp>
          <p:nvSpPr>
            <p:cNvPr id="9248" name="Oval 8"/>
            <p:cNvSpPr>
              <a:spLocks noChangeArrowheads="1"/>
            </p:cNvSpPr>
            <p:nvPr/>
          </p:nvSpPr>
          <p:spPr bwMode="auto">
            <a:xfrm>
              <a:off x="576" y="1464"/>
              <a:ext cx="321" cy="226"/>
            </a:xfrm>
            <a:prstGeom prst="ellipse">
              <a:avLst/>
            </a:prstGeom>
            <a:noFill/>
            <a:ln w="25400">
              <a:solidFill>
                <a:schemeClr val="tx1"/>
              </a:solidFill>
              <a:round/>
              <a:headEnd/>
              <a:tailEnd/>
            </a:ln>
          </p:spPr>
          <p:txBody>
            <a:bodyPr wrap="none" anchor="ctr"/>
            <a:lstStyle/>
            <a:p>
              <a:pPr algn="ctr"/>
              <a:endParaRPr lang="en-US">
                <a:sym typeface="Symbol" pitchFamily="18" charset="2"/>
              </a:endParaRPr>
            </a:p>
          </p:txBody>
        </p:sp>
        <p:sp>
          <p:nvSpPr>
            <p:cNvPr id="9249" name="Oval 9"/>
            <p:cNvSpPr>
              <a:spLocks noChangeArrowheads="1"/>
            </p:cNvSpPr>
            <p:nvPr/>
          </p:nvSpPr>
          <p:spPr bwMode="auto">
            <a:xfrm>
              <a:off x="1048" y="1464"/>
              <a:ext cx="321" cy="226"/>
            </a:xfrm>
            <a:prstGeom prst="ellipse">
              <a:avLst/>
            </a:prstGeom>
            <a:noFill/>
            <a:ln w="25400">
              <a:solidFill>
                <a:schemeClr val="tx1"/>
              </a:solidFill>
              <a:round/>
              <a:headEnd/>
              <a:tailEnd/>
            </a:ln>
          </p:spPr>
          <p:txBody>
            <a:bodyPr wrap="none" anchor="ctr"/>
            <a:lstStyle/>
            <a:p>
              <a:pPr algn="ctr"/>
              <a:endParaRPr lang="en-US">
                <a:sym typeface="Symbol" pitchFamily="18" charset="2"/>
              </a:endParaRPr>
            </a:p>
          </p:txBody>
        </p:sp>
        <p:sp>
          <p:nvSpPr>
            <p:cNvPr id="9250" name="Oval 10"/>
            <p:cNvSpPr>
              <a:spLocks noChangeArrowheads="1"/>
            </p:cNvSpPr>
            <p:nvPr/>
          </p:nvSpPr>
          <p:spPr bwMode="auto">
            <a:xfrm>
              <a:off x="1484" y="1464"/>
              <a:ext cx="321" cy="226"/>
            </a:xfrm>
            <a:prstGeom prst="ellipse">
              <a:avLst/>
            </a:prstGeom>
            <a:noFill/>
            <a:ln w="25400">
              <a:solidFill>
                <a:schemeClr val="tx1"/>
              </a:solidFill>
              <a:round/>
              <a:headEnd/>
              <a:tailEnd/>
            </a:ln>
          </p:spPr>
          <p:txBody>
            <a:bodyPr wrap="none" anchor="ctr"/>
            <a:lstStyle/>
            <a:p>
              <a:pPr algn="ctr"/>
              <a:endParaRPr lang="en-US">
                <a:sym typeface="Symbol" pitchFamily="18" charset="2"/>
              </a:endParaRPr>
            </a:p>
          </p:txBody>
        </p:sp>
        <p:sp>
          <p:nvSpPr>
            <p:cNvPr id="9251" name="Text Box 11"/>
            <p:cNvSpPr txBox="1">
              <a:spLocks noChangeArrowheads="1"/>
            </p:cNvSpPr>
            <p:nvPr/>
          </p:nvSpPr>
          <p:spPr bwMode="auto">
            <a:xfrm>
              <a:off x="601" y="863"/>
              <a:ext cx="182" cy="231"/>
            </a:xfrm>
            <a:prstGeom prst="rect">
              <a:avLst/>
            </a:prstGeom>
            <a:noFill/>
            <a:ln w="9525">
              <a:noFill/>
              <a:miter lim="800000"/>
              <a:headEnd/>
              <a:tailEnd/>
            </a:ln>
          </p:spPr>
          <p:txBody>
            <a:bodyPr wrap="none">
              <a:spAutoFit/>
            </a:bodyPr>
            <a:lstStyle/>
            <a:p>
              <a:r>
                <a:rPr lang="en-US" i="1">
                  <a:latin typeface="Monotype Corsiva" pitchFamily="66" charset="0"/>
                </a:rPr>
                <a:t>u</a:t>
              </a:r>
            </a:p>
          </p:txBody>
        </p:sp>
        <p:sp>
          <p:nvSpPr>
            <p:cNvPr id="9252" name="Text Box 12"/>
            <p:cNvSpPr txBox="1">
              <a:spLocks noChangeArrowheads="1"/>
            </p:cNvSpPr>
            <p:nvPr/>
          </p:nvSpPr>
          <p:spPr bwMode="auto">
            <a:xfrm>
              <a:off x="1085" y="870"/>
              <a:ext cx="179" cy="231"/>
            </a:xfrm>
            <a:prstGeom prst="rect">
              <a:avLst/>
            </a:prstGeom>
            <a:noFill/>
            <a:ln w="9525">
              <a:noFill/>
              <a:miter lim="800000"/>
              <a:headEnd/>
              <a:tailEnd/>
            </a:ln>
          </p:spPr>
          <p:txBody>
            <a:bodyPr wrap="none">
              <a:spAutoFit/>
            </a:bodyPr>
            <a:lstStyle/>
            <a:p>
              <a:r>
                <a:rPr lang="en-US" i="1">
                  <a:latin typeface="Monotype Corsiva" pitchFamily="66" charset="0"/>
                </a:rPr>
                <a:t>v</a:t>
              </a:r>
            </a:p>
          </p:txBody>
        </p:sp>
        <p:sp>
          <p:nvSpPr>
            <p:cNvPr id="9253" name="Text Box 13"/>
            <p:cNvSpPr txBox="1">
              <a:spLocks noChangeArrowheads="1"/>
            </p:cNvSpPr>
            <p:nvPr/>
          </p:nvSpPr>
          <p:spPr bwMode="auto">
            <a:xfrm>
              <a:off x="1494" y="870"/>
              <a:ext cx="214" cy="231"/>
            </a:xfrm>
            <a:prstGeom prst="rect">
              <a:avLst/>
            </a:prstGeom>
            <a:noFill/>
            <a:ln w="9525">
              <a:noFill/>
              <a:miter lim="800000"/>
              <a:headEnd/>
              <a:tailEnd/>
            </a:ln>
          </p:spPr>
          <p:txBody>
            <a:bodyPr wrap="none">
              <a:spAutoFit/>
            </a:bodyPr>
            <a:lstStyle/>
            <a:p>
              <a:r>
                <a:rPr lang="en-US" i="1">
                  <a:latin typeface="Monotype Corsiva" pitchFamily="66" charset="0"/>
                </a:rPr>
                <a:t>w</a:t>
              </a:r>
            </a:p>
          </p:txBody>
        </p:sp>
        <p:sp>
          <p:nvSpPr>
            <p:cNvPr id="9254" name="Text Box 14"/>
            <p:cNvSpPr txBox="1">
              <a:spLocks noChangeArrowheads="1"/>
            </p:cNvSpPr>
            <p:nvPr/>
          </p:nvSpPr>
          <p:spPr bwMode="auto">
            <a:xfrm>
              <a:off x="587" y="1660"/>
              <a:ext cx="176" cy="231"/>
            </a:xfrm>
            <a:prstGeom prst="rect">
              <a:avLst/>
            </a:prstGeom>
            <a:noFill/>
            <a:ln w="9525">
              <a:noFill/>
              <a:miter lim="800000"/>
              <a:headEnd/>
              <a:tailEnd/>
            </a:ln>
          </p:spPr>
          <p:txBody>
            <a:bodyPr wrap="none">
              <a:spAutoFit/>
            </a:bodyPr>
            <a:lstStyle/>
            <a:p>
              <a:r>
                <a:rPr lang="en-US" i="1">
                  <a:latin typeface="Monotype Corsiva" pitchFamily="66" charset="0"/>
                </a:rPr>
                <a:t>x</a:t>
              </a:r>
            </a:p>
          </p:txBody>
        </p:sp>
        <p:sp>
          <p:nvSpPr>
            <p:cNvPr id="9255" name="Text Box 15"/>
            <p:cNvSpPr txBox="1">
              <a:spLocks noChangeArrowheads="1"/>
            </p:cNvSpPr>
            <p:nvPr/>
          </p:nvSpPr>
          <p:spPr bwMode="auto">
            <a:xfrm>
              <a:off x="1066" y="1660"/>
              <a:ext cx="174" cy="231"/>
            </a:xfrm>
            <a:prstGeom prst="rect">
              <a:avLst/>
            </a:prstGeom>
            <a:noFill/>
            <a:ln w="9525">
              <a:noFill/>
              <a:miter lim="800000"/>
              <a:headEnd/>
              <a:tailEnd/>
            </a:ln>
          </p:spPr>
          <p:txBody>
            <a:bodyPr wrap="none">
              <a:spAutoFit/>
            </a:bodyPr>
            <a:lstStyle/>
            <a:p>
              <a:r>
                <a:rPr lang="en-US" i="1">
                  <a:latin typeface="Monotype Corsiva" pitchFamily="66" charset="0"/>
                </a:rPr>
                <a:t>y</a:t>
              </a:r>
            </a:p>
          </p:txBody>
        </p:sp>
        <p:sp>
          <p:nvSpPr>
            <p:cNvPr id="9256" name="Line 16"/>
            <p:cNvSpPr>
              <a:spLocks noChangeShapeType="1"/>
            </p:cNvSpPr>
            <p:nvPr/>
          </p:nvSpPr>
          <p:spPr bwMode="auto">
            <a:xfrm flipH="1">
              <a:off x="726" y="1291"/>
              <a:ext cx="5" cy="186"/>
            </a:xfrm>
            <a:prstGeom prst="line">
              <a:avLst/>
            </a:prstGeom>
            <a:noFill/>
            <a:ln w="9525">
              <a:solidFill>
                <a:schemeClr val="tx1"/>
              </a:solidFill>
              <a:round/>
              <a:headEnd/>
              <a:tailEnd type="triangle" w="med" len="med"/>
            </a:ln>
          </p:spPr>
          <p:txBody>
            <a:bodyPr/>
            <a:lstStyle/>
            <a:p>
              <a:endParaRPr lang="en-US"/>
            </a:p>
          </p:txBody>
        </p:sp>
        <p:sp>
          <p:nvSpPr>
            <p:cNvPr id="9257" name="Line 17"/>
            <p:cNvSpPr>
              <a:spLocks noChangeShapeType="1"/>
            </p:cNvSpPr>
            <p:nvPr/>
          </p:nvSpPr>
          <p:spPr bwMode="auto">
            <a:xfrm flipH="1">
              <a:off x="1195" y="1296"/>
              <a:ext cx="5" cy="186"/>
            </a:xfrm>
            <a:prstGeom prst="line">
              <a:avLst/>
            </a:prstGeom>
            <a:noFill/>
            <a:ln w="9525">
              <a:solidFill>
                <a:schemeClr val="tx1"/>
              </a:solidFill>
              <a:round/>
              <a:headEnd/>
              <a:tailEnd type="triangle" w="med" len="med"/>
            </a:ln>
          </p:spPr>
          <p:txBody>
            <a:bodyPr/>
            <a:lstStyle/>
            <a:p>
              <a:endParaRPr lang="en-US"/>
            </a:p>
          </p:txBody>
        </p:sp>
        <p:sp>
          <p:nvSpPr>
            <p:cNvPr id="9258" name="Line 18"/>
            <p:cNvSpPr>
              <a:spLocks noChangeShapeType="1"/>
            </p:cNvSpPr>
            <p:nvPr/>
          </p:nvSpPr>
          <p:spPr bwMode="auto">
            <a:xfrm flipH="1">
              <a:off x="1651" y="1291"/>
              <a:ext cx="5" cy="186"/>
            </a:xfrm>
            <a:prstGeom prst="line">
              <a:avLst/>
            </a:prstGeom>
            <a:noFill/>
            <a:ln w="9525">
              <a:solidFill>
                <a:schemeClr val="tx1"/>
              </a:solidFill>
              <a:round/>
              <a:headEnd/>
              <a:tailEnd type="triangle" w="med" len="med"/>
            </a:ln>
          </p:spPr>
          <p:txBody>
            <a:bodyPr/>
            <a:lstStyle/>
            <a:p>
              <a:endParaRPr lang="en-US"/>
            </a:p>
          </p:txBody>
        </p:sp>
        <p:sp>
          <p:nvSpPr>
            <p:cNvPr id="9259" name="Line 19"/>
            <p:cNvSpPr>
              <a:spLocks noChangeShapeType="1"/>
            </p:cNvSpPr>
            <p:nvPr/>
          </p:nvSpPr>
          <p:spPr bwMode="auto">
            <a:xfrm>
              <a:off x="909" y="1178"/>
              <a:ext cx="135" cy="0"/>
            </a:xfrm>
            <a:prstGeom prst="line">
              <a:avLst/>
            </a:prstGeom>
            <a:ln>
              <a:headEnd/>
              <a:tailEnd type="triangle" w="med" len="med"/>
            </a:ln>
          </p:spPr>
          <p:style>
            <a:lnRef idx="1">
              <a:schemeClr val="accent2"/>
            </a:lnRef>
            <a:fillRef idx="0">
              <a:schemeClr val="accent2"/>
            </a:fillRef>
            <a:effectRef idx="0">
              <a:schemeClr val="accent2"/>
            </a:effectRef>
            <a:fontRef idx="minor">
              <a:schemeClr val="tx1"/>
            </a:fontRef>
          </p:style>
          <p:txBody>
            <a:bodyPr/>
            <a:lstStyle/>
            <a:p>
              <a:endParaRPr lang="en-US"/>
            </a:p>
          </p:txBody>
        </p:sp>
        <p:sp>
          <p:nvSpPr>
            <p:cNvPr id="9260" name="Line 20"/>
            <p:cNvSpPr>
              <a:spLocks noChangeShapeType="1"/>
            </p:cNvSpPr>
            <p:nvPr/>
          </p:nvSpPr>
          <p:spPr bwMode="auto">
            <a:xfrm>
              <a:off x="908" y="1585"/>
              <a:ext cx="135" cy="0"/>
            </a:xfrm>
            <a:prstGeom prst="line">
              <a:avLst/>
            </a:prstGeom>
            <a:noFill/>
            <a:ln w="9525">
              <a:solidFill>
                <a:schemeClr val="tx1"/>
              </a:solidFill>
              <a:round/>
              <a:headEnd type="triangle" w="med" len="med"/>
              <a:tailEnd/>
            </a:ln>
          </p:spPr>
          <p:txBody>
            <a:bodyPr/>
            <a:lstStyle/>
            <a:p>
              <a:endParaRPr lang="en-US"/>
            </a:p>
          </p:txBody>
        </p:sp>
        <p:sp>
          <p:nvSpPr>
            <p:cNvPr id="9261" name="Line 21"/>
            <p:cNvSpPr>
              <a:spLocks noChangeShapeType="1"/>
            </p:cNvSpPr>
            <p:nvPr/>
          </p:nvSpPr>
          <p:spPr bwMode="auto">
            <a:xfrm flipV="1">
              <a:off x="1296" y="1263"/>
              <a:ext cx="220" cy="225"/>
            </a:xfrm>
            <a:prstGeom prst="line">
              <a:avLst/>
            </a:prstGeom>
            <a:noFill/>
            <a:ln w="9525">
              <a:solidFill>
                <a:schemeClr val="tx1"/>
              </a:solidFill>
              <a:round/>
              <a:headEnd type="triangle" w="med" len="med"/>
              <a:tailEnd/>
            </a:ln>
          </p:spPr>
          <p:txBody>
            <a:bodyPr/>
            <a:lstStyle/>
            <a:p>
              <a:endParaRPr lang="en-US"/>
            </a:p>
          </p:txBody>
        </p:sp>
        <p:sp>
          <p:nvSpPr>
            <p:cNvPr id="9262" name="Text Box 22"/>
            <p:cNvSpPr txBox="1">
              <a:spLocks noChangeArrowheads="1"/>
            </p:cNvSpPr>
            <p:nvPr/>
          </p:nvSpPr>
          <p:spPr bwMode="auto">
            <a:xfrm>
              <a:off x="1505" y="1660"/>
              <a:ext cx="179" cy="231"/>
            </a:xfrm>
            <a:prstGeom prst="rect">
              <a:avLst/>
            </a:prstGeom>
            <a:noFill/>
            <a:ln w="9525">
              <a:noFill/>
              <a:miter lim="800000"/>
              <a:headEnd/>
              <a:tailEnd/>
            </a:ln>
          </p:spPr>
          <p:txBody>
            <a:bodyPr wrap="none">
              <a:spAutoFit/>
            </a:bodyPr>
            <a:lstStyle/>
            <a:p>
              <a:r>
                <a:rPr lang="en-US" i="1">
                  <a:latin typeface="Monotype Corsiva" pitchFamily="66" charset="0"/>
                </a:rPr>
                <a:t>z</a:t>
              </a:r>
            </a:p>
          </p:txBody>
        </p:sp>
        <p:sp>
          <p:nvSpPr>
            <p:cNvPr id="9263" name="Line 23"/>
            <p:cNvSpPr>
              <a:spLocks noChangeShapeType="1"/>
            </p:cNvSpPr>
            <p:nvPr/>
          </p:nvSpPr>
          <p:spPr bwMode="auto">
            <a:xfrm flipV="1">
              <a:off x="870" y="1276"/>
              <a:ext cx="226" cy="226"/>
            </a:xfrm>
            <a:prstGeom prst="line">
              <a:avLst/>
            </a:prstGeom>
            <a:noFill/>
            <a:ln w="9525">
              <a:solidFill>
                <a:schemeClr val="tx1"/>
              </a:solidFill>
              <a:round/>
              <a:headEnd/>
              <a:tailEnd type="triangle" w="med" len="med"/>
            </a:ln>
          </p:spPr>
          <p:txBody>
            <a:bodyPr/>
            <a:lstStyle/>
            <a:p>
              <a:endParaRPr lang="en-US"/>
            </a:p>
          </p:txBody>
        </p:sp>
        <p:sp>
          <p:nvSpPr>
            <p:cNvPr id="9264" name="Freeform 24"/>
            <p:cNvSpPr>
              <a:spLocks/>
            </p:cNvSpPr>
            <p:nvPr/>
          </p:nvSpPr>
          <p:spPr bwMode="auto">
            <a:xfrm>
              <a:off x="1760" y="1428"/>
              <a:ext cx="177" cy="276"/>
            </a:xfrm>
            <a:custGeom>
              <a:avLst/>
              <a:gdLst>
                <a:gd name="T0" fmla="*/ 0 w 177"/>
                <a:gd name="T1" fmla="*/ 226 h 276"/>
                <a:gd name="T2" fmla="*/ 107 w 177"/>
                <a:gd name="T3" fmla="*/ 271 h 276"/>
                <a:gd name="T4" fmla="*/ 169 w 177"/>
                <a:gd name="T5" fmla="*/ 198 h 276"/>
                <a:gd name="T6" fmla="*/ 158 w 177"/>
                <a:gd name="T7" fmla="*/ 68 h 276"/>
                <a:gd name="T8" fmla="*/ 62 w 177"/>
                <a:gd name="T9" fmla="*/ 0 h 276"/>
                <a:gd name="T10" fmla="*/ 11 w 177"/>
                <a:gd name="T11" fmla="*/ 68 h 276"/>
                <a:gd name="T12" fmla="*/ 0 60000 65536"/>
                <a:gd name="T13" fmla="*/ 0 60000 65536"/>
                <a:gd name="T14" fmla="*/ 0 60000 65536"/>
                <a:gd name="T15" fmla="*/ 0 60000 65536"/>
                <a:gd name="T16" fmla="*/ 0 60000 65536"/>
                <a:gd name="T17" fmla="*/ 0 60000 65536"/>
                <a:gd name="T18" fmla="*/ 0 w 177"/>
                <a:gd name="T19" fmla="*/ 0 h 276"/>
                <a:gd name="T20" fmla="*/ 177 w 177"/>
                <a:gd name="T21" fmla="*/ 276 h 276"/>
              </a:gdLst>
              <a:ahLst/>
              <a:cxnLst>
                <a:cxn ang="T12">
                  <a:pos x="T0" y="T1"/>
                </a:cxn>
                <a:cxn ang="T13">
                  <a:pos x="T2" y="T3"/>
                </a:cxn>
                <a:cxn ang="T14">
                  <a:pos x="T4" y="T5"/>
                </a:cxn>
                <a:cxn ang="T15">
                  <a:pos x="T6" y="T7"/>
                </a:cxn>
                <a:cxn ang="T16">
                  <a:pos x="T8" y="T9"/>
                </a:cxn>
                <a:cxn ang="T17">
                  <a:pos x="T10" y="T11"/>
                </a:cxn>
              </a:cxnLst>
              <a:rect l="T18" t="T19" r="T20" b="T21"/>
              <a:pathLst>
                <a:path w="177" h="276">
                  <a:moveTo>
                    <a:pt x="0" y="226"/>
                  </a:moveTo>
                  <a:cubicBezTo>
                    <a:pt x="39" y="251"/>
                    <a:pt x="79" y="276"/>
                    <a:pt x="107" y="271"/>
                  </a:cubicBezTo>
                  <a:cubicBezTo>
                    <a:pt x="135" y="266"/>
                    <a:pt x="161" y="232"/>
                    <a:pt x="169" y="198"/>
                  </a:cubicBezTo>
                  <a:cubicBezTo>
                    <a:pt x="177" y="164"/>
                    <a:pt x="176" y="101"/>
                    <a:pt x="158" y="68"/>
                  </a:cubicBezTo>
                  <a:cubicBezTo>
                    <a:pt x="140" y="35"/>
                    <a:pt x="86" y="0"/>
                    <a:pt x="62" y="0"/>
                  </a:cubicBezTo>
                  <a:cubicBezTo>
                    <a:pt x="38" y="0"/>
                    <a:pt x="24" y="34"/>
                    <a:pt x="11" y="68"/>
                  </a:cubicBezTo>
                </a:path>
              </a:pathLst>
            </a:custGeom>
            <a:noFill/>
            <a:ln w="9525">
              <a:solidFill>
                <a:schemeClr val="tx1"/>
              </a:solidFill>
              <a:round/>
              <a:headEnd/>
              <a:tailEnd type="triangle" w="med" len="med"/>
            </a:ln>
          </p:spPr>
          <p:txBody>
            <a:bodyPr/>
            <a:lstStyle/>
            <a:p>
              <a:endParaRPr lang="en-US"/>
            </a:p>
          </p:txBody>
        </p:sp>
      </p:grpSp>
      <p:grpSp>
        <p:nvGrpSpPr>
          <p:cNvPr id="3" name="Group 25"/>
          <p:cNvGrpSpPr>
            <a:grpSpLocks/>
          </p:cNvGrpSpPr>
          <p:nvPr/>
        </p:nvGrpSpPr>
        <p:grpSpPr bwMode="auto">
          <a:xfrm>
            <a:off x="6132513" y="3069140"/>
            <a:ext cx="2160588" cy="1631950"/>
            <a:chOff x="2444" y="2015"/>
            <a:chExt cx="1361" cy="1028"/>
          </a:xfrm>
        </p:grpSpPr>
        <p:grpSp>
          <p:nvGrpSpPr>
            <p:cNvPr id="4" name="Group 26"/>
            <p:cNvGrpSpPr>
              <a:grpSpLocks/>
            </p:cNvGrpSpPr>
            <p:nvPr/>
          </p:nvGrpSpPr>
          <p:grpSpPr bwMode="auto">
            <a:xfrm>
              <a:off x="2444" y="2015"/>
              <a:ext cx="1361" cy="1028"/>
              <a:chOff x="2327" y="908"/>
              <a:chExt cx="1361" cy="1028"/>
            </a:xfrm>
          </p:grpSpPr>
          <p:sp>
            <p:nvSpPr>
              <p:cNvPr id="9225" name="Oval 27"/>
              <p:cNvSpPr>
                <a:spLocks noChangeArrowheads="1"/>
              </p:cNvSpPr>
              <p:nvPr/>
            </p:nvSpPr>
            <p:spPr bwMode="auto">
              <a:xfrm>
                <a:off x="2327" y="1113"/>
                <a:ext cx="321" cy="226"/>
              </a:xfrm>
              <a:prstGeom prst="ellipse">
                <a:avLst/>
              </a:prstGeom>
              <a:solidFill>
                <a:srgbClr val="EAEAEA"/>
              </a:solidFill>
              <a:ln w="25400">
                <a:solidFill>
                  <a:schemeClr val="tx1"/>
                </a:solidFill>
                <a:round/>
                <a:headEnd/>
                <a:tailEnd/>
              </a:ln>
            </p:spPr>
            <p:txBody>
              <a:bodyPr wrap="none" anchor="ctr"/>
              <a:lstStyle/>
              <a:p>
                <a:pPr algn="ctr"/>
                <a:r>
                  <a:rPr lang="en-US" sz="1400">
                    <a:sym typeface="Symbol" pitchFamily="18" charset="2"/>
                  </a:rPr>
                  <a:t>1/  </a:t>
                </a:r>
              </a:p>
            </p:txBody>
          </p:sp>
          <p:sp>
            <p:nvSpPr>
              <p:cNvPr id="9226" name="Oval 28"/>
              <p:cNvSpPr>
                <a:spLocks noChangeArrowheads="1"/>
              </p:cNvSpPr>
              <p:nvPr/>
            </p:nvSpPr>
            <p:spPr bwMode="auto">
              <a:xfrm>
                <a:off x="2799" y="1113"/>
                <a:ext cx="321" cy="226"/>
              </a:xfrm>
              <a:prstGeom prst="ellipse">
                <a:avLst/>
              </a:prstGeom>
              <a:solidFill>
                <a:srgbClr val="EAEAEA"/>
              </a:solidFill>
              <a:ln w="25400">
                <a:solidFill>
                  <a:schemeClr val="tx1"/>
                </a:solidFill>
                <a:round/>
                <a:headEnd/>
                <a:tailEnd/>
              </a:ln>
            </p:spPr>
            <p:txBody>
              <a:bodyPr wrap="none" anchor="ctr"/>
              <a:lstStyle/>
              <a:p>
                <a:pPr algn="ctr"/>
                <a:r>
                  <a:rPr lang="en-US" sz="1400">
                    <a:sym typeface="Symbol" pitchFamily="18" charset="2"/>
                  </a:rPr>
                  <a:t>2/   </a:t>
                </a:r>
              </a:p>
            </p:txBody>
          </p:sp>
          <p:sp>
            <p:nvSpPr>
              <p:cNvPr id="9227" name="Oval 29"/>
              <p:cNvSpPr>
                <a:spLocks noChangeArrowheads="1"/>
              </p:cNvSpPr>
              <p:nvPr/>
            </p:nvSpPr>
            <p:spPr bwMode="auto">
              <a:xfrm>
                <a:off x="3235" y="1113"/>
                <a:ext cx="321" cy="226"/>
              </a:xfrm>
              <a:prstGeom prst="ellipse">
                <a:avLst/>
              </a:prstGeom>
              <a:noFill/>
              <a:ln w="25400">
                <a:solidFill>
                  <a:schemeClr val="tx1"/>
                </a:solidFill>
                <a:round/>
                <a:headEnd/>
                <a:tailEnd/>
              </a:ln>
            </p:spPr>
            <p:txBody>
              <a:bodyPr wrap="none" anchor="ctr"/>
              <a:lstStyle/>
              <a:p>
                <a:pPr algn="ctr"/>
                <a:endParaRPr lang="en-US">
                  <a:sym typeface="Symbol" pitchFamily="18" charset="2"/>
                </a:endParaRPr>
              </a:p>
            </p:txBody>
          </p:sp>
          <p:sp>
            <p:nvSpPr>
              <p:cNvPr id="9228" name="Oval 30"/>
              <p:cNvSpPr>
                <a:spLocks noChangeArrowheads="1"/>
              </p:cNvSpPr>
              <p:nvPr/>
            </p:nvSpPr>
            <p:spPr bwMode="auto">
              <a:xfrm>
                <a:off x="2327" y="1509"/>
                <a:ext cx="321" cy="226"/>
              </a:xfrm>
              <a:prstGeom prst="ellipse">
                <a:avLst/>
              </a:prstGeom>
              <a:solidFill>
                <a:srgbClr val="EAEAEA"/>
              </a:solidFill>
              <a:ln w="25400">
                <a:solidFill>
                  <a:schemeClr val="tx1"/>
                </a:solidFill>
                <a:round/>
                <a:headEnd/>
                <a:tailEnd/>
              </a:ln>
            </p:spPr>
            <p:txBody>
              <a:bodyPr wrap="none" anchor="ctr"/>
              <a:lstStyle/>
              <a:p>
                <a:pPr algn="ctr"/>
                <a:r>
                  <a:rPr lang="en-US" sz="1400">
                    <a:sym typeface="Symbol" pitchFamily="18" charset="2"/>
                  </a:rPr>
                  <a:t>4/  </a:t>
                </a:r>
              </a:p>
            </p:txBody>
          </p:sp>
          <p:sp>
            <p:nvSpPr>
              <p:cNvPr id="9229" name="Oval 31"/>
              <p:cNvSpPr>
                <a:spLocks noChangeArrowheads="1"/>
              </p:cNvSpPr>
              <p:nvPr/>
            </p:nvSpPr>
            <p:spPr bwMode="auto">
              <a:xfrm>
                <a:off x="2799" y="1509"/>
                <a:ext cx="321" cy="226"/>
              </a:xfrm>
              <a:prstGeom prst="ellipse">
                <a:avLst/>
              </a:prstGeom>
              <a:solidFill>
                <a:srgbClr val="EAEAEA"/>
              </a:solidFill>
              <a:ln w="25400">
                <a:solidFill>
                  <a:schemeClr val="tx1"/>
                </a:solidFill>
                <a:round/>
                <a:headEnd/>
                <a:tailEnd/>
              </a:ln>
            </p:spPr>
            <p:txBody>
              <a:bodyPr wrap="none" anchor="ctr"/>
              <a:lstStyle/>
              <a:p>
                <a:pPr algn="ctr"/>
                <a:r>
                  <a:rPr lang="en-US" sz="1400">
                    <a:sym typeface="Symbol" pitchFamily="18" charset="2"/>
                  </a:rPr>
                  <a:t>3/  </a:t>
                </a:r>
              </a:p>
            </p:txBody>
          </p:sp>
          <p:sp>
            <p:nvSpPr>
              <p:cNvPr id="9230" name="Oval 32"/>
              <p:cNvSpPr>
                <a:spLocks noChangeArrowheads="1"/>
              </p:cNvSpPr>
              <p:nvPr/>
            </p:nvSpPr>
            <p:spPr bwMode="auto">
              <a:xfrm>
                <a:off x="3235" y="1509"/>
                <a:ext cx="321" cy="226"/>
              </a:xfrm>
              <a:prstGeom prst="ellipse">
                <a:avLst/>
              </a:prstGeom>
              <a:noFill/>
              <a:ln w="25400">
                <a:solidFill>
                  <a:schemeClr val="tx1"/>
                </a:solidFill>
                <a:round/>
                <a:headEnd/>
                <a:tailEnd/>
              </a:ln>
            </p:spPr>
            <p:txBody>
              <a:bodyPr wrap="none" anchor="ctr"/>
              <a:lstStyle/>
              <a:p>
                <a:pPr algn="ctr"/>
                <a:endParaRPr lang="en-US">
                  <a:sym typeface="Symbol" pitchFamily="18" charset="2"/>
                </a:endParaRPr>
              </a:p>
            </p:txBody>
          </p:sp>
          <p:sp>
            <p:nvSpPr>
              <p:cNvPr id="9231" name="Text Box 33"/>
              <p:cNvSpPr txBox="1">
                <a:spLocks noChangeArrowheads="1"/>
              </p:cNvSpPr>
              <p:nvPr/>
            </p:nvSpPr>
            <p:spPr bwMode="auto">
              <a:xfrm>
                <a:off x="2352" y="908"/>
                <a:ext cx="182" cy="231"/>
              </a:xfrm>
              <a:prstGeom prst="rect">
                <a:avLst/>
              </a:prstGeom>
              <a:noFill/>
              <a:ln w="9525">
                <a:noFill/>
                <a:miter lim="800000"/>
                <a:headEnd/>
                <a:tailEnd/>
              </a:ln>
            </p:spPr>
            <p:txBody>
              <a:bodyPr wrap="none">
                <a:spAutoFit/>
              </a:bodyPr>
              <a:lstStyle/>
              <a:p>
                <a:r>
                  <a:rPr lang="en-US" i="1">
                    <a:latin typeface="Monotype Corsiva" pitchFamily="66" charset="0"/>
                  </a:rPr>
                  <a:t>u</a:t>
                </a:r>
              </a:p>
            </p:txBody>
          </p:sp>
          <p:sp>
            <p:nvSpPr>
              <p:cNvPr id="9232" name="Text Box 34"/>
              <p:cNvSpPr txBox="1">
                <a:spLocks noChangeArrowheads="1"/>
              </p:cNvSpPr>
              <p:nvPr/>
            </p:nvSpPr>
            <p:spPr bwMode="auto">
              <a:xfrm>
                <a:off x="2836" y="915"/>
                <a:ext cx="179" cy="231"/>
              </a:xfrm>
              <a:prstGeom prst="rect">
                <a:avLst/>
              </a:prstGeom>
              <a:noFill/>
              <a:ln w="9525">
                <a:noFill/>
                <a:miter lim="800000"/>
                <a:headEnd/>
                <a:tailEnd/>
              </a:ln>
            </p:spPr>
            <p:txBody>
              <a:bodyPr wrap="none">
                <a:spAutoFit/>
              </a:bodyPr>
              <a:lstStyle/>
              <a:p>
                <a:r>
                  <a:rPr lang="en-US" i="1">
                    <a:latin typeface="Monotype Corsiva" pitchFamily="66" charset="0"/>
                  </a:rPr>
                  <a:t>v</a:t>
                </a:r>
              </a:p>
            </p:txBody>
          </p:sp>
          <p:sp>
            <p:nvSpPr>
              <p:cNvPr id="9233" name="Text Box 35"/>
              <p:cNvSpPr txBox="1">
                <a:spLocks noChangeArrowheads="1"/>
              </p:cNvSpPr>
              <p:nvPr/>
            </p:nvSpPr>
            <p:spPr bwMode="auto">
              <a:xfrm>
                <a:off x="3245" y="915"/>
                <a:ext cx="214" cy="231"/>
              </a:xfrm>
              <a:prstGeom prst="rect">
                <a:avLst/>
              </a:prstGeom>
              <a:noFill/>
              <a:ln w="9525">
                <a:noFill/>
                <a:miter lim="800000"/>
                <a:headEnd/>
                <a:tailEnd/>
              </a:ln>
            </p:spPr>
            <p:txBody>
              <a:bodyPr wrap="none">
                <a:spAutoFit/>
              </a:bodyPr>
              <a:lstStyle/>
              <a:p>
                <a:r>
                  <a:rPr lang="en-US" i="1">
                    <a:latin typeface="Monotype Corsiva" pitchFamily="66" charset="0"/>
                  </a:rPr>
                  <a:t>w</a:t>
                </a:r>
              </a:p>
            </p:txBody>
          </p:sp>
          <p:sp>
            <p:nvSpPr>
              <p:cNvPr id="9234" name="Text Box 36"/>
              <p:cNvSpPr txBox="1">
                <a:spLocks noChangeArrowheads="1"/>
              </p:cNvSpPr>
              <p:nvPr/>
            </p:nvSpPr>
            <p:spPr bwMode="auto">
              <a:xfrm>
                <a:off x="2338" y="1705"/>
                <a:ext cx="176" cy="231"/>
              </a:xfrm>
              <a:prstGeom prst="rect">
                <a:avLst/>
              </a:prstGeom>
              <a:noFill/>
              <a:ln w="9525">
                <a:noFill/>
                <a:miter lim="800000"/>
                <a:headEnd/>
                <a:tailEnd/>
              </a:ln>
            </p:spPr>
            <p:txBody>
              <a:bodyPr wrap="none">
                <a:spAutoFit/>
              </a:bodyPr>
              <a:lstStyle/>
              <a:p>
                <a:r>
                  <a:rPr lang="en-US" i="1">
                    <a:latin typeface="Monotype Corsiva" pitchFamily="66" charset="0"/>
                  </a:rPr>
                  <a:t>x</a:t>
                </a:r>
              </a:p>
            </p:txBody>
          </p:sp>
          <p:sp>
            <p:nvSpPr>
              <p:cNvPr id="9235" name="Text Box 37"/>
              <p:cNvSpPr txBox="1">
                <a:spLocks noChangeArrowheads="1"/>
              </p:cNvSpPr>
              <p:nvPr/>
            </p:nvSpPr>
            <p:spPr bwMode="auto">
              <a:xfrm>
                <a:off x="2817" y="1705"/>
                <a:ext cx="174" cy="231"/>
              </a:xfrm>
              <a:prstGeom prst="rect">
                <a:avLst/>
              </a:prstGeom>
              <a:noFill/>
              <a:ln w="9525">
                <a:noFill/>
                <a:miter lim="800000"/>
                <a:headEnd/>
                <a:tailEnd/>
              </a:ln>
            </p:spPr>
            <p:txBody>
              <a:bodyPr wrap="none">
                <a:spAutoFit/>
              </a:bodyPr>
              <a:lstStyle/>
              <a:p>
                <a:r>
                  <a:rPr lang="en-US" i="1">
                    <a:latin typeface="Monotype Corsiva" pitchFamily="66" charset="0"/>
                  </a:rPr>
                  <a:t>y</a:t>
                </a:r>
              </a:p>
            </p:txBody>
          </p:sp>
          <p:sp>
            <p:nvSpPr>
              <p:cNvPr id="9236" name="Line 38"/>
              <p:cNvSpPr>
                <a:spLocks noChangeShapeType="1"/>
              </p:cNvSpPr>
              <p:nvPr/>
            </p:nvSpPr>
            <p:spPr bwMode="auto">
              <a:xfrm flipH="1">
                <a:off x="2477" y="1336"/>
                <a:ext cx="5" cy="186"/>
              </a:xfrm>
              <a:prstGeom prst="line">
                <a:avLst/>
              </a:prstGeom>
              <a:noFill/>
              <a:ln w="9525">
                <a:solidFill>
                  <a:schemeClr val="tx1"/>
                </a:solidFill>
                <a:round/>
                <a:headEnd/>
                <a:tailEnd type="triangle" w="med" len="med"/>
              </a:ln>
            </p:spPr>
            <p:txBody>
              <a:bodyPr/>
              <a:lstStyle/>
              <a:p>
                <a:endParaRPr lang="en-US"/>
              </a:p>
            </p:txBody>
          </p:sp>
          <p:sp>
            <p:nvSpPr>
              <p:cNvPr id="9237" name="Line 39"/>
              <p:cNvSpPr>
                <a:spLocks noChangeShapeType="1"/>
              </p:cNvSpPr>
              <p:nvPr/>
            </p:nvSpPr>
            <p:spPr bwMode="auto">
              <a:xfrm flipH="1">
                <a:off x="2952" y="1341"/>
                <a:ext cx="5" cy="186"/>
              </a:xfrm>
              <a:prstGeom prst="line">
                <a:avLst/>
              </a:prstGeom>
              <a:ln>
                <a:headEnd/>
                <a:tailEnd type="triangle" w="med" len="med"/>
              </a:ln>
            </p:spPr>
            <p:style>
              <a:lnRef idx="1">
                <a:schemeClr val="accent2"/>
              </a:lnRef>
              <a:fillRef idx="0">
                <a:schemeClr val="accent2"/>
              </a:fillRef>
              <a:effectRef idx="0">
                <a:schemeClr val="accent2"/>
              </a:effectRef>
              <a:fontRef idx="minor">
                <a:schemeClr val="tx1"/>
              </a:fontRef>
            </p:style>
            <p:txBody>
              <a:bodyPr/>
              <a:lstStyle/>
              <a:p>
                <a:endParaRPr lang="en-US"/>
              </a:p>
            </p:txBody>
          </p:sp>
          <p:sp>
            <p:nvSpPr>
              <p:cNvPr id="9238" name="Line 40"/>
              <p:cNvSpPr>
                <a:spLocks noChangeShapeType="1"/>
              </p:cNvSpPr>
              <p:nvPr/>
            </p:nvSpPr>
            <p:spPr bwMode="auto">
              <a:xfrm flipH="1">
                <a:off x="3402" y="1336"/>
                <a:ext cx="5" cy="186"/>
              </a:xfrm>
              <a:prstGeom prst="line">
                <a:avLst/>
              </a:prstGeom>
              <a:noFill/>
              <a:ln w="9525">
                <a:solidFill>
                  <a:schemeClr val="tx1"/>
                </a:solidFill>
                <a:round/>
                <a:headEnd/>
                <a:tailEnd type="triangle" w="med" len="med"/>
              </a:ln>
            </p:spPr>
            <p:txBody>
              <a:bodyPr/>
              <a:lstStyle/>
              <a:p>
                <a:endParaRPr lang="en-US"/>
              </a:p>
            </p:txBody>
          </p:sp>
          <p:sp>
            <p:nvSpPr>
              <p:cNvPr id="9239" name="Line 41"/>
              <p:cNvSpPr>
                <a:spLocks noChangeShapeType="1"/>
              </p:cNvSpPr>
              <p:nvPr/>
            </p:nvSpPr>
            <p:spPr bwMode="auto">
              <a:xfrm>
                <a:off x="2660" y="1223"/>
                <a:ext cx="135" cy="0"/>
              </a:xfrm>
              <a:prstGeom prst="line">
                <a:avLst/>
              </a:prstGeom>
              <a:ln>
                <a:headEnd/>
                <a:tailEnd type="triangle" w="med" len="med"/>
              </a:ln>
            </p:spPr>
            <p:style>
              <a:lnRef idx="1">
                <a:schemeClr val="accent2"/>
              </a:lnRef>
              <a:fillRef idx="0">
                <a:schemeClr val="accent2"/>
              </a:fillRef>
              <a:effectRef idx="0">
                <a:schemeClr val="accent2"/>
              </a:effectRef>
              <a:fontRef idx="minor">
                <a:schemeClr val="tx1"/>
              </a:fontRef>
            </p:style>
            <p:txBody>
              <a:bodyPr/>
              <a:lstStyle/>
              <a:p>
                <a:endParaRPr lang="en-US"/>
              </a:p>
            </p:txBody>
          </p:sp>
          <p:sp>
            <p:nvSpPr>
              <p:cNvPr id="9240" name="Line 42"/>
              <p:cNvSpPr>
                <a:spLocks noChangeShapeType="1"/>
              </p:cNvSpPr>
              <p:nvPr/>
            </p:nvSpPr>
            <p:spPr bwMode="auto">
              <a:xfrm>
                <a:off x="2659" y="1630"/>
                <a:ext cx="135" cy="0"/>
              </a:xfrm>
              <a:prstGeom prst="line">
                <a:avLst/>
              </a:prstGeom>
              <a:ln>
                <a:headEnd type="triangle" w="med" len="med"/>
                <a:tailEnd/>
              </a:ln>
            </p:spPr>
            <p:style>
              <a:lnRef idx="1">
                <a:schemeClr val="accent2"/>
              </a:lnRef>
              <a:fillRef idx="0">
                <a:schemeClr val="accent2"/>
              </a:fillRef>
              <a:effectRef idx="0">
                <a:schemeClr val="accent2"/>
              </a:effectRef>
              <a:fontRef idx="minor">
                <a:schemeClr val="tx1"/>
              </a:fontRef>
            </p:style>
            <p:txBody>
              <a:bodyPr/>
              <a:lstStyle/>
              <a:p>
                <a:endParaRPr lang="en-US"/>
              </a:p>
            </p:txBody>
          </p:sp>
          <p:sp>
            <p:nvSpPr>
              <p:cNvPr id="9241" name="Line 43"/>
              <p:cNvSpPr>
                <a:spLocks noChangeShapeType="1"/>
              </p:cNvSpPr>
              <p:nvPr/>
            </p:nvSpPr>
            <p:spPr bwMode="auto">
              <a:xfrm flipV="1">
                <a:off x="3047" y="1308"/>
                <a:ext cx="220" cy="225"/>
              </a:xfrm>
              <a:prstGeom prst="line">
                <a:avLst/>
              </a:prstGeom>
              <a:noFill/>
              <a:ln w="9525">
                <a:solidFill>
                  <a:schemeClr val="tx1"/>
                </a:solidFill>
                <a:round/>
                <a:headEnd type="triangle" w="med" len="med"/>
                <a:tailEnd/>
              </a:ln>
            </p:spPr>
            <p:txBody>
              <a:bodyPr/>
              <a:lstStyle/>
              <a:p>
                <a:endParaRPr lang="en-US"/>
              </a:p>
            </p:txBody>
          </p:sp>
          <p:sp>
            <p:nvSpPr>
              <p:cNvPr id="9242" name="Text Box 44"/>
              <p:cNvSpPr txBox="1">
                <a:spLocks noChangeArrowheads="1"/>
              </p:cNvSpPr>
              <p:nvPr/>
            </p:nvSpPr>
            <p:spPr bwMode="auto">
              <a:xfrm>
                <a:off x="3256" y="1705"/>
                <a:ext cx="179" cy="231"/>
              </a:xfrm>
              <a:prstGeom prst="rect">
                <a:avLst/>
              </a:prstGeom>
              <a:noFill/>
              <a:ln w="9525">
                <a:noFill/>
                <a:miter lim="800000"/>
                <a:headEnd/>
                <a:tailEnd/>
              </a:ln>
            </p:spPr>
            <p:txBody>
              <a:bodyPr wrap="none">
                <a:spAutoFit/>
              </a:bodyPr>
              <a:lstStyle/>
              <a:p>
                <a:r>
                  <a:rPr lang="en-US" i="1">
                    <a:latin typeface="Monotype Corsiva" pitchFamily="66" charset="0"/>
                  </a:rPr>
                  <a:t>z</a:t>
                </a:r>
              </a:p>
            </p:txBody>
          </p:sp>
          <p:sp>
            <p:nvSpPr>
              <p:cNvPr id="9243" name="Line 45"/>
              <p:cNvSpPr>
                <a:spLocks noChangeShapeType="1"/>
              </p:cNvSpPr>
              <p:nvPr/>
            </p:nvSpPr>
            <p:spPr bwMode="auto">
              <a:xfrm flipV="1">
                <a:off x="2621" y="1321"/>
                <a:ext cx="226" cy="226"/>
              </a:xfrm>
              <a:prstGeom prst="line">
                <a:avLst/>
              </a:prstGeom>
              <a:noFill/>
              <a:ln w="9525">
                <a:solidFill>
                  <a:schemeClr val="tx1"/>
                </a:solidFill>
                <a:prstDash val="dash"/>
                <a:round/>
                <a:headEnd/>
                <a:tailEnd type="triangle" w="med" len="med"/>
              </a:ln>
            </p:spPr>
            <p:txBody>
              <a:bodyPr/>
              <a:lstStyle/>
              <a:p>
                <a:endParaRPr lang="en-US"/>
              </a:p>
            </p:txBody>
          </p:sp>
          <p:sp>
            <p:nvSpPr>
              <p:cNvPr id="9244" name="Freeform 46"/>
              <p:cNvSpPr>
                <a:spLocks/>
              </p:cNvSpPr>
              <p:nvPr/>
            </p:nvSpPr>
            <p:spPr bwMode="auto">
              <a:xfrm>
                <a:off x="3511" y="1473"/>
                <a:ext cx="177" cy="276"/>
              </a:xfrm>
              <a:custGeom>
                <a:avLst/>
                <a:gdLst>
                  <a:gd name="T0" fmla="*/ 0 w 177"/>
                  <a:gd name="T1" fmla="*/ 226 h 276"/>
                  <a:gd name="T2" fmla="*/ 107 w 177"/>
                  <a:gd name="T3" fmla="*/ 271 h 276"/>
                  <a:gd name="T4" fmla="*/ 169 w 177"/>
                  <a:gd name="T5" fmla="*/ 198 h 276"/>
                  <a:gd name="T6" fmla="*/ 158 w 177"/>
                  <a:gd name="T7" fmla="*/ 68 h 276"/>
                  <a:gd name="T8" fmla="*/ 62 w 177"/>
                  <a:gd name="T9" fmla="*/ 0 h 276"/>
                  <a:gd name="T10" fmla="*/ 11 w 177"/>
                  <a:gd name="T11" fmla="*/ 68 h 276"/>
                  <a:gd name="T12" fmla="*/ 0 60000 65536"/>
                  <a:gd name="T13" fmla="*/ 0 60000 65536"/>
                  <a:gd name="T14" fmla="*/ 0 60000 65536"/>
                  <a:gd name="T15" fmla="*/ 0 60000 65536"/>
                  <a:gd name="T16" fmla="*/ 0 60000 65536"/>
                  <a:gd name="T17" fmla="*/ 0 60000 65536"/>
                  <a:gd name="T18" fmla="*/ 0 w 177"/>
                  <a:gd name="T19" fmla="*/ 0 h 276"/>
                  <a:gd name="T20" fmla="*/ 177 w 177"/>
                  <a:gd name="T21" fmla="*/ 276 h 276"/>
                </a:gdLst>
                <a:ahLst/>
                <a:cxnLst>
                  <a:cxn ang="T12">
                    <a:pos x="T0" y="T1"/>
                  </a:cxn>
                  <a:cxn ang="T13">
                    <a:pos x="T2" y="T3"/>
                  </a:cxn>
                  <a:cxn ang="T14">
                    <a:pos x="T4" y="T5"/>
                  </a:cxn>
                  <a:cxn ang="T15">
                    <a:pos x="T6" y="T7"/>
                  </a:cxn>
                  <a:cxn ang="T16">
                    <a:pos x="T8" y="T9"/>
                  </a:cxn>
                  <a:cxn ang="T17">
                    <a:pos x="T10" y="T11"/>
                  </a:cxn>
                </a:cxnLst>
                <a:rect l="T18" t="T19" r="T20" b="T21"/>
                <a:pathLst>
                  <a:path w="177" h="276">
                    <a:moveTo>
                      <a:pt x="0" y="226"/>
                    </a:moveTo>
                    <a:cubicBezTo>
                      <a:pt x="39" y="251"/>
                      <a:pt x="79" y="276"/>
                      <a:pt x="107" y="271"/>
                    </a:cubicBezTo>
                    <a:cubicBezTo>
                      <a:pt x="135" y="266"/>
                      <a:pt x="161" y="232"/>
                      <a:pt x="169" y="198"/>
                    </a:cubicBezTo>
                    <a:cubicBezTo>
                      <a:pt x="177" y="164"/>
                      <a:pt x="176" y="101"/>
                      <a:pt x="158" y="68"/>
                    </a:cubicBezTo>
                    <a:cubicBezTo>
                      <a:pt x="140" y="35"/>
                      <a:pt x="86" y="0"/>
                      <a:pt x="62" y="0"/>
                    </a:cubicBezTo>
                    <a:cubicBezTo>
                      <a:pt x="38" y="0"/>
                      <a:pt x="24" y="34"/>
                      <a:pt x="11" y="68"/>
                    </a:cubicBezTo>
                  </a:path>
                </a:pathLst>
              </a:custGeom>
              <a:noFill/>
              <a:ln w="9525">
                <a:solidFill>
                  <a:schemeClr val="tx1"/>
                </a:solidFill>
                <a:round/>
                <a:headEnd/>
                <a:tailEnd type="triangle" w="med" len="med"/>
              </a:ln>
            </p:spPr>
            <p:txBody>
              <a:bodyPr/>
              <a:lstStyle/>
              <a:p>
                <a:endParaRPr lang="en-US"/>
              </a:p>
            </p:txBody>
          </p:sp>
        </p:grpSp>
        <p:sp>
          <p:nvSpPr>
            <p:cNvPr id="9224" name="Text Box 47"/>
            <p:cNvSpPr txBox="1">
              <a:spLocks noChangeArrowheads="1"/>
            </p:cNvSpPr>
            <p:nvPr/>
          </p:nvSpPr>
          <p:spPr bwMode="auto">
            <a:xfrm>
              <a:off x="2708" y="2415"/>
              <a:ext cx="191" cy="192"/>
            </a:xfrm>
            <a:prstGeom prst="rect">
              <a:avLst/>
            </a:prstGeom>
            <a:noFill/>
            <a:ln w="9525">
              <a:noFill/>
              <a:miter lim="800000"/>
              <a:headEnd/>
              <a:tailEnd/>
            </a:ln>
          </p:spPr>
          <p:txBody>
            <a:bodyPr wrap="none">
              <a:spAutoFit/>
            </a:bodyPr>
            <a:lstStyle/>
            <a:p>
              <a:r>
                <a:rPr lang="en-US" sz="1400"/>
                <a:t>B</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168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168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168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391664" y="196171"/>
            <a:ext cx="8229600" cy="704849"/>
          </a:xfrm>
        </p:spPr>
        <p:txBody>
          <a:bodyPr>
            <a:normAutofit/>
          </a:bodyPr>
          <a:lstStyle/>
          <a:p>
            <a:r>
              <a:rPr lang="en-US" dirty="0"/>
              <a:t>Edge Classification</a:t>
            </a:r>
          </a:p>
        </p:txBody>
      </p:sp>
      <p:sp>
        <p:nvSpPr>
          <p:cNvPr id="712707" name="Rectangle 3"/>
          <p:cNvSpPr>
            <a:spLocks noGrp="1" noChangeArrowheads="1"/>
          </p:cNvSpPr>
          <p:nvPr>
            <p:ph idx="1"/>
          </p:nvPr>
        </p:nvSpPr>
        <p:spPr>
          <a:xfrm>
            <a:off x="200817" y="939101"/>
            <a:ext cx="6183313" cy="5356225"/>
          </a:xfrm>
        </p:spPr>
        <p:txBody>
          <a:bodyPr/>
          <a:lstStyle/>
          <a:p>
            <a:pPr>
              <a:lnSpc>
                <a:spcPct val="120000"/>
              </a:lnSpc>
            </a:pPr>
            <a:r>
              <a:rPr lang="en-US" sz="2400" b="1" dirty="0"/>
              <a:t>Forward edge </a:t>
            </a:r>
            <a:r>
              <a:rPr lang="en-US" sz="2400" dirty="0"/>
              <a:t>(reaches a BLACK vertex &amp; </a:t>
            </a:r>
            <a:r>
              <a:rPr lang="en-US" sz="2400" dirty="0">
                <a:latin typeface="Comic Sans MS" pitchFamily="66" charset="0"/>
              </a:rPr>
              <a:t>d[u] &lt; d[v]</a:t>
            </a:r>
            <a:r>
              <a:rPr lang="en-US" sz="2400" dirty="0"/>
              <a:t>)</a:t>
            </a:r>
            <a:r>
              <a:rPr lang="en-US" sz="2400" b="1" dirty="0"/>
              <a:t>:   (</a:t>
            </a:r>
            <a:r>
              <a:rPr lang="en-US" sz="2400" b="1" dirty="0">
                <a:solidFill>
                  <a:srgbClr val="FF0000"/>
                </a:solidFill>
              </a:rPr>
              <a:t>here d[u] is the same as </a:t>
            </a:r>
            <a:r>
              <a:rPr lang="en-US" sz="2400" b="1" i="1" dirty="0" err="1">
                <a:solidFill>
                  <a:srgbClr val="FF0000"/>
                </a:solidFill>
              </a:rPr>
              <a:t>u.d</a:t>
            </a:r>
            <a:r>
              <a:rPr lang="en-US" sz="2400" b="1" dirty="0"/>
              <a:t>)</a:t>
            </a:r>
          </a:p>
          <a:p>
            <a:pPr lvl="1">
              <a:lnSpc>
                <a:spcPct val="120000"/>
              </a:lnSpc>
            </a:pPr>
            <a:r>
              <a:rPr lang="en-US" sz="2000" dirty="0"/>
              <a:t>Non-tree edges </a:t>
            </a:r>
            <a:r>
              <a:rPr lang="en-US" sz="2000" dirty="0">
                <a:latin typeface="Comic Sans MS" pitchFamily="66" charset="0"/>
              </a:rPr>
              <a:t>(u, v)</a:t>
            </a:r>
            <a:r>
              <a:rPr lang="en-US" sz="2000" dirty="0"/>
              <a:t> that connect a vertex </a:t>
            </a:r>
            <a:r>
              <a:rPr lang="en-US" sz="2000" dirty="0">
                <a:latin typeface="Comic Sans MS" pitchFamily="66" charset="0"/>
              </a:rPr>
              <a:t>u</a:t>
            </a:r>
            <a:r>
              <a:rPr lang="en-US" sz="2000" dirty="0"/>
              <a:t> to a descendant </a:t>
            </a:r>
            <a:r>
              <a:rPr lang="en-US" sz="2000" dirty="0">
                <a:latin typeface="Comic Sans MS" pitchFamily="66" charset="0"/>
              </a:rPr>
              <a:t>v</a:t>
            </a:r>
            <a:r>
              <a:rPr lang="en-US" sz="2000" dirty="0"/>
              <a:t> in a depth first tree</a:t>
            </a:r>
          </a:p>
          <a:p>
            <a:pPr lvl="1">
              <a:lnSpc>
                <a:spcPct val="120000"/>
              </a:lnSpc>
            </a:pPr>
            <a:endParaRPr lang="en-US" sz="2000" dirty="0"/>
          </a:p>
          <a:p>
            <a:pPr>
              <a:lnSpc>
                <a:spcPct val="120000"/>
              </a:lnSpc>
            </a:pPr>
            <a:r>
              <a:rPr lang="en-US" sz="2400" b="1" dirty="0"/>
              <a:t>Cross edge </a:t>
            </a:r>
            <a:r>
              <a:rPr lang="en-US" sz="2400" dirty="0"/>
              <a:t>(reaches a BLACK vertex &amp; </a:t>
            </a:r>
            <a:r>
              <a:rPr lang="en-US" sz="2400" dirty="0">
                <a:latin typeface="Comic Sans MS" pitchFamily="66" charset="0"/>
              </a:rPr>
              <a:t>d[u] &gt; d[v]</a:t>
            </a:r>
            <a:r>
              <a:rPr lang="en-US" sz="2400" dirty="0"/>
              <a:t>)</a:t>
            </a:r>
            <a:r>
              <a:rPr lang="en-US" sz="2400" b="1" dirty="0"/>
              <a:t>: </a:t>
            </a:r>
          </a:p>
          <a:p>
            <a:pPr lvl="1">
              <a:lnSpc>
                <a:spcPct val="120000"/>
              </a:lnSpc>
            </a:pPr>
            <a:r>
              <a:rPr lang="en-US" sz="2000" dirty="0"/>
              <a:t>Can go between vertices in same depth-first tree (as long as there is no ancestor / descendant relation) or between different depth-first trees</a:t>
            </a:r>
          </a:p>
        </p:txBody>
      </p:sp>
      <p:sp>
        <p:nvSpPr>
          <p:cNvPr id="9218" name="Slide Number Placeholder 5"/>
          <p:cNvSpPr>
            <a:spLocks noGrp="1"/>
          </p:cNvSpPr>
          <p:nvPr>
            <p:ph type="sldNum" sz="quarter" idx="12"/>
          </p:nvPr>
        </p:nvSpPr>
        <p:spPr/>
        <p:txBody>
          <a:bodyPr/>
          <a:lstStyle/>
          <a:p>
            <a:pPr>
              <a:defRPr/>
            </a:pPr>
            <a:fld id="{FE49D7AC-ABF7-48F4-ADED-C07993F80ACA}" type="slidenum">
              <a:rPr lang="en-US"/>
              <a:pPr>
                <a:defRPr/>
              </a:pPr>
              <a:t>9</a:t>
            </a:fld>
            <a:endParaRPr lang="en-US"/>
          </a:p>
        </p:txBody>
      </p:sp>
      <p:grpSp>
        <p:nvGrpSpPr>
          <p:cNvPr id="2" name="Group 4"/>
          <p:cNvGrpSpPr>
            <a:grpSpLocks/>
          </p:cNvGrpSpPr>
          <p:nvPr/>
        </p:nvGrpSpPr>
        <p:grpSpPr bwMode="auto">
          <a:xfrm>
            <a:off x="6615112" y="1100819"/>
            <a:ext cx="2163763" cy="1631950"/>
            <a:chOff x="4030" y="3045"/>
            <a:chExt cx="1363" cy="1028"/>
          </a:xfrm>
        </p:grpSpPr>
        <p:grpSp>
          <p:nvGrpSpPr>
            <p:cNvPr id="3" name="Group 5"/>
            <p:cNvGrpSpPr>
              <a:grpSpLocks/>
            </p:cNvGrpSpPr>
            <p:nvPr/>
          </p:nvGrpSpPr>
          <p:grpSpPr bwMode="auto">
            <a:xfrm>
              <a:off x="4032" y="3045"/>
              <a:ext cx="1361" cy="1028"/>
              <a:chOff x="2444" y="2015"/>
              <a:chExt cx="1361" cy="1028"/>
            </a:xfrm>
          </p:grpSpPr>
          <p:grpSp>
            <p:nvGrpSpPr>
              <p:cNvPr id="4" name="Group 6"/>
              <p:cNvGrpSpPr>
                <a:grpSpLocks/>
              </p:cNvGrpSpPr>
              <p:nvPr/>
            </p:nvGrpSpPr>
            <p:grpSpPr bwMode="auto">
              <a:xfrm>
                <a:off x="2444" y="2015"/>
                <a:ext cx="1361" cy="1028"/>
                <a:chOff x="2327" y="908"/>
                <a:chExt cx="1361" cy="1028"/>
              </a:xfrm>
            </p:grpSpPr>
            <p:sp>
              <p:nvSpPr>
                <p:cNvPr id="10277" name="Oval 7"/>
                <p:cNvSpPr>
                  <a:spLocks noChangeArrowheads="1"/>
                </p:cNvSpPr>
                <p:nvPr/>
              </p:nvSpPr>
              <p:spPr bwMode="auto">
                <a:xfrm>
                  <a:off x="2327" y="1113"/>
                  <a:ext cx="321" cy="226"/>
                </a:xfrm>
                <a:prstGeom prst="ellipse">
                  <a:avLst/>
                </a:prstGeom>
                <a:solidFill>
                  <a:srgbClr val="EAEAEA"/>
                </a:solidFill>
                <a:ln w="25400">
                  <a:solidFill>
                    <a:schemeClr val="tx1"/>
                  </a:solidFill>
                  <a:round/>
                  <a:headEnd/>
                  <a:tailEnd/>
                </a:ln>
              </p:spPr>
              <p:txBody>
                <a:bodyPr wrap="none" anchor="ctr"/>
                <a:lstStyle/>
                <a:p>
                  <a:pPr algn="ctr"/>
                  <a:r>
                    <a:rPr lang="en-US" sz="1400">
                      <a:sym typeface="Symbol" pitchFamily="18" charset="2"/>
                    </a:rPr>
                    <a:t>1/</a:t>
                  </a:r>
                </a:p>
              </p:txBody>
            </p:sp>
            <p:sp>
              <p:nvSpPr>
                <p:cNvPr id="10278" name="Oval 8"/>
                <p:cNvSpPr>
                  <a:spLocks noChangeArrowheads="1"/>
                </p:cNvSpPr>
                <p:nvPr/>
              </p:nvSpPr>
              <p:spPr bwMode="auto">
                <a:xfrm>
                  <a:off x="2799" y="1113"/>
                  <a:ext cx="321" cy="226"/>
                </a:xfrm>
                <a:prstGeom prst="ellipse">
                  <a:avLst/>
                </a:prstGeom>
                <a:solidFill>
                  <a:srgbClr val="808080"/>
                </a:solidFill>
                <a:ln w="25400">
                  <a:solidFill>
                    <a:schemeClr val="tx1"/>
                  </a:solidFill>
                  <a:round/>
                  <a:headEnd/>
                  <a:tailEnd/>
                </a:ln>
              </p:spPr>
              <p:txBody>
                <a:bodyPr wrap="none" anchor="ctr"/>
                <a:lstStyle/>
                <a:p>
                  <a:pPr algn="ctr"/>
                  <a:r>
                    <a:rPr lang="en-US" sz="1400">
                      <a:solidFill>
                        <a:schemeClr val="bg1"/>
                      </a:solidFill>
                      <a:sym typeface="Symbol" pitchFamily="18" charset="2"/>
                    </a:rPr>
                    <a:t>2/7</a:t>
                  </a:r>
                </a:p>
              </p:txBody>
            </p:sp>
            <p:sp>
              <p:nvSpPr>
                <p:cNvPr id="10279" name="Oval 9"/>
                <p:cNvSpPr>
                  <a:spLocks noChangeArrowheads="1"/>
                </p:cNvSpPr>
                <p:nvPr/>
              </p:nvSpPr>
              <p:spPr bwMode="auto">
                <a:xfrm>
                  <a:off x="3235" y="1113"/>
                  <a:ext cx="321" cy="226"/>
                </a:xfrm>
                <a:prstGeom prst="ellipse">
                  <a:avLst/>
                </a:prstGeom>
                <a:noFill/>
                <a:ln w="25400">
                  <a:solidFill>
                    <a:schemeClr val="tx1"/>
                  </a:solidFill>
                  <a:round/>
                  <a:headEnd/>
                  <a:tailEnd/>
                </a:ln>
              </p:spPr>
              <p:txBody>
                <a:bodyPr wrap="none" anchor="ctr"/>
                <a:lstStyle/>
                <a:p>
                  <a:pPr algn="ctr"/>
                  <a:endParaRPr lang="en-US">
                    <a:sym typeface="Symbol" pitchFamily="18" charset="2"/>
                  </a:endParaRPr>
                </a:p>
              </p:txBody>
            </p:sp>
            <p:sp>
              <p:nvSpPr>
                <p:cNvPr id="10280" name="Oval 10"/>
                <p:cNvSpPr>
                  <a:spLocks noChangeArrowheads="1"/>
                </p:cNvSpPr>
                <p:nvPr/>
              </p:nvSpPr>
              <p:spPr bwMode="auto">
                <a:xfrm>
                  <a:off x="2327" y="1509"/>
                  <a:ext cx="321" cy="226"/>
                </a:xfrm>
                <a:prstGeom prst="ellipse">
                  <a:avLst/>
                </a:prstGeom>
                <a:solidFill>
                  <a:srgbClr val="808080"/>
                </a:solidFill>
                <a:ln w="25400">
                  <a:solidFill>
                    <a:schemeClr val="tx1"/>
                  </a:solidFill>
                  <a:round/>
                  <a:headEnd/>
                  <a:tailEnd/>
                </a:ln>
              </p:spPr>
              <p:txBody>
                <a:bodyPr wrap="none" anchor="ctr"/>
                <a:lstStyle/>
                <a:p>
                  <a:pPr algn="ctr"/>
                  <a:r>
                    <a:rPr lang="en-US" sz="1400">
                      <a:solidFill>
                        <a:schemeClr val="bg1"/>
                      </a:solidFill>
                      <a:sym typeface="Symbol" pitchFamily="18" charset="2"/>
                    </a:rPr>
                    <a:t>4/5</a:t>
                  </a:r>
                </a:p>
              </p:txBody>
            </p:sp>
            <p:sp>
              <p:nvSpPr>
                <p:cNvPr id="10281" name="Oval 11"/>
                <p:cNvSpPr>
                  <a:spLocks noChangeArrowheads="1"/>
                </p:cNvSpPr>
                <p:nvPr/>
              </p:nvSpPr>
              <p:spPr bwMode="auto">
                <a:xfrm>
                  <a:off x="2799" y="1509"/>
                  <a:ext cx="321" cy="226"/>
                </a:xfrm>
                <a:prstGeom prst="ellipse">
                  <a:avLst/>
                </a:prstGeom>
                <a:solidFill>
                  <a:srgbClr val="808080"/>
                </a:solidFill>
                <a:ln w="25400">
                  <a:solidFill>
                    <a:schemeClr val="tx1"/>
                  </a:solidFill>
                  <a:round/>
                  <a:headEnd/>
                  <a:tailEnd/>
                </a:ln>
              </p:spPr>
              <p:txBody>
                <a:bodyPr wrap="none" anchor="ctr"/>
                <a:lstStyle/>
                <a:p>
                  <a:pPr algn="ctr"/>
                  <a:r>
                    <a:rPr lang="en-US" sz="1400">
                      <a:solidFill>
                        <a:schemeClr val="bg1"/>
                      </a:solidFill>
                      <a:sym typeface="Symbol" pitchFamily="18" charset="2"/>
                    </a:rPr>
                    <a:t>3/6</a:t>
                  </a:r>
                </a:p>
              </p:txBody>
            </p:sp>
            <p:sp>
              <p:nvSpPr>
                <p:cNvPr id="10282" name="Oval 12"/>
                <p:cNvSpPr>
                  <a:spLocks noChangeArrowheads="1"/>
                </p:cNvSpPr>
                <p:nvPr/>
              </p:nvSpPr>
              <p:spPr bwMode="auto">
                <a:xfrm>
                  <a:off x="3235" y="1509"/>
                  <a:ext cx="321" cy="226"/>
                </a:xfrm>
                <a:prstGeom prst="ellipse">
                  <a:avLst/>
                </a:prstGeom>
                <a:noFill/>
                <a:ln w="25400">
                  <a:solidFill>
                    <a:schemeClr val="tx1"/>
                  </a:solidFill>
                  <a:round/>
                  <a:headEnd/>
                  <a:tailEnd/>
                </a:ln>
              </p:spPr>
              <p:txBody>
                <a:bodyPr wrap="none" anchor="ctr"/>
                <a:lstStyle/>
                <a:p>
                  <a:pPr algn="ctr"/>
                  <a:endParaRPr lang="en-US">
                    <a:sym typeface="Symbol" pitchFamily="18" charset="2"/>
                  </a:endParaRPr>
                </a:p>
              </p:txBody>
            </p:sp>
            <p:sp>
              <p:nvSpPr>
                <p:cNvPr id="10283" name="Text Box 13"/>
                <p:cNvSpPr txBox="1">
                  <a:spLocks noChangeArrowheads="1"/>
                </p:cNvSpPr>
                <p:nvPr/>
              </p:nvSpPr>
              <p:spPr bwMode="auto">
                <a:xfrm>
                  <a:off x="2352" y="908"/>
                  <a:ext cx="182" cy="231"/>
                </a:xfrm>
                <a:prstGeom prst="rect">
                  <a:avLst/>
                </a:prstGeom>
                <a:noFill/>
                <a:ln w="9525">
                  <a:noFill/>
                  <a:miter lim="800000"/>
                  <a:headEnd/>
                  <a:tailEnd/>
                </a:ln>
              </p:spPr>
              <p:txBody>
                <a:bodyPr wrap="none">
                  <a:spAutoFit/>
                </a:bodyPr>
                <a:lstStyle/>
                <a:p>
                  <a:r>
                    <a:rPr lang="en-US" i="1">
                      <a:latin typeface="Monotype Corsiva" pitchFamily="66" charset="0"/>
                    </a:rPr>
                    <a:t>u</a:t>
                  </a:r>
                </a:p>
              </p:txBody>
            </p:sp>
            <p:sp>
              <p:nvSpPr>
                <p:cNvPr id="10284" name="Text Box 14"/>
                <p:cNvSpPr txBox="1">
                  <a:spLocks noChangeArrowheads="1"/>
                </p:cNvSpPr>
                <p:nvPr/>
              </p:nvSpPr>
              <p:spPr bwMode="auto">
                <a:xfrm>
                  <a:off x="2836" y="915"/>
                  <a:ext cx="179" cy="231"/>
                </a:xfrm>
                <a:prstGeom prst="rect">
                  <a:avLst/>
                </a:prstGeom>
                <a:noFill/>
                <a:ln w="9525">
                  <a:noFill/>
                  <a:miter lim="800000"/>
                  <a:headEnd/>
                  <a:tailEnd/>
                </a:ln>
              </p:spPr>
              <p:txBody>
                <a:bodyPr wrap="none">
                  <a:spAutoFit/>
                </a:bodyPr>
                <a:lstStyle/>
                <a:p>
                  <a:r>
                    <a:rPr lang="en-US" i="1">
                      <a:latin typeface="Monotype Corsiva" pitchFamily="66" charset="0"/>
                    </a:rPr>
                    <a:t>v</a:t>
                  </a:r>
                </a:p>
              </p:txBody>
            </p:sp>
            <p:sp>
              <p:nvSpPr>
                <p:cNvPr id="10285" name="Text Box 15"/>
                <p:cNvSpPr txBox="1">
                  <a:spLocks noChangeArrowheads="1"/>
                </p:cNvSpPr>
                <p:nvPr/>
              </p:nvSpPr>
              <p:spPr bwMode="auto">
                <a:xfrm>
                  <a:off x="3245" y="915"/>
                  <a:ext cx="214" cy="231"/>
                </a:xfrm>
                <a:prstGeom prst="rect">
                  <a:avLst/>
                </a:prstGeom>
                <a:noFill/>
                <a:ln w="9525">
                  <a:noFill/>
                  <a:miter lim="800000"/>
                  <a:headEnd/>
                  <a:tailEnd/>
                </a:ln>
              </p:spPr>
              <p:txBody>
                <a:bodyPr wrap="none">
                  <a:spAutoFit/>
                </a:bodyPr>
                <a:lstStyle/>
                <a:p>
                  <a:r>
                    <a:rPr lang="en-US" i="1">
                      <a:latin typeface="Monotype Corsiva" pitchFamily="66" charset="0"/>
                    </a:rPr>
                    <a:t>w</a:t>
                  </a:r>
                </a:p>
              </p:txBody>
            </p:sp>
            <p:sp>
              <p:nvSpPr>
                <p:cNvPr id="10286" name="Text Box 16"/>
                <p:cNvSpPr txBox="1">
                  <a:spLocks noChangeArrowheads="1"/>
                </p:cNvSpPr>
                <p:nvPr/>
              </p:nvSpPr>
              <p:spPr bwMode="auto">
                <a:xfrm>
                  <a:off x="2338" y="1705"/>
                  <a:ext cx="176" cy="231"/>
                </a:xfrm>
                <a:prstGeom prst="rect">
                  <a:avLst/>
                </a:prstGeom>
                <a:noFill/>
                <a:ln w="9525">
                  <a:noFill/>
                  <a:miter lim="800000"/>
                  <a:headEnd/>
                  <a:tailEnd/>
                </a:ln>
              </p:spPr>
              <p:txBody>
                <a:bodyPr wrap="none">
                  <a:spAutoFit/>
                </a:bodyPr>
                <a:lstStyle/>
                <a:p>
                  <a:r>
                    <a:rPr lang="en-US" i="1">
                      <a:latin typeface="Monotype Corsiva" pitchFamily="66" charset="0"/>
                    </a:rPr>
                    <a:t>x</a:t>
                  </a:r>
                </a:p>
              </p:txBody>
            </p:sp>
            <p:sp>
              <p:nvSpPr>
                <p:cNvPr id="10287" name="Text Box 17"/>
                <p:cNvSpPr txBox="1">
                  <a:spLocks noChangeArrowheads="1"/>
                </p:cNvSpPr>
                <p:nvPr/>
              </p:nvSpPr>
              <p:spPr bwMode="auto">
                <a:xfrm>
                  <a:off x="2817" y="1705"/>
                  <a:ext cx="174" cy="231"/>
                </a:xfrm>
                <a:prstGeom prst="rect">
                  <a:avLst/>
                </a:prstGeom>
                <a:noFill/>
                <a:ln w="9525">
                  <a:noFill/>
                  <a:miter lim="800000"/>
                  <a:headEnd/>
                  <a:tailEnd/>
                </a:ln>
              </p:spPr>
              <p:txBody>
                <a:bodyPr wrap="none">
                  <a:spAutoFit/>
                </a:bodyPr>
                <a:lstStyle/>
                <a:p>
                  <a:r>
                    <a:rPr lang="en-US" i="1">
                      <a:latin typeface="Monotype Corsiva" pitchFamily="66" charset="0"/>
                    </a:rPr>
                    <a:t>y</a:t>
                  </a:r>
                </a:p>
              </p:txBody>
            </p:sp>
            <p:sp>
              <p:nvSpPr>
                <p:cNvPr id="10288" name="Line 18"/>
                <p:cNvSpPr>
                  <a:spLocks noChangeShapeType="1"/>
                </p:cNvSpPr>
                <p:nvPr/>
              </p:nvSpPr>
              <p:spPr bwMode="auto">
                <a:xfrm flipH="1">
                  <a:off x="2477" y="1336"/>
                  <a:ext cx="5" cy="186"/>
                </a:xfrm>
                <a:prstGeom prst="line">
                  <a:avLst/>
                </a:prstGeom>
                <a:noFill/>
                <a:ln w="9525">
                  <a:solidFill>
                    <a:schemeClr val="tx1"/>
                  </a:solidFill>
                  <a:prstDash val="dash"/>
                  <a:round/>
                  <a:headEnd/>
                  <a:tailEnd type="triangle" w="med" len="med"/>
                </a:ln>
              </p:spPr>
              <p:txBody>
                <a:bodyPr/>
                <a:lstStyle/>
                <a:p>
                  <a:endParaRPr lang="en-US"/>
                </a:p>
              </p:txBody>
            </p:sp>
            <p:sp>
              <p:nvSpPr>
                <p:cNvPr id="10289" name="Line 19"/>
                <p:cNvSpPr>
                  <a:spLocks noChangeShapeType="1"/>
                </p:cNvSpPr>
                <p:nvPr/>
              </p:nvSpPr>
              <p:spPr bwMode="auto">
                <a:xfrm flipH="1">
                  <a:off x="2952" y="1341"/>
                  <a:ext cx="5" cy="186"/>
                </a:xfrm>
                <a:prstGeom prst="line">
                  <a:avLst/>
                </a:prstGeom>
                <a:ln>
                  <a:headEnd/>
                  <a:tailEnd type="triangle" w="med" len="med"/>
                </a:ln>
              </p:spPr>
              <p:style>
                <a:lnRef idx="1">
                  <a:schemeClr val="accent2"/>
                </a:lnRef>
                <a:fillRef idx="0">
                  <a:schemeClr val="accent2"/>
                </a:fillRef>
                <a:effectRef idx="0">
                  <a:schemeClr val="accent2"/>
                </a:effectRef>
                <a:fontRef idx="minor">
                  <a:schemeClr val="tx1"/>
                </a:fontRef>
              </p:style>
              <p:txBody>
                <a:bodyPr/>
                <a:lstStyle/>
                <a:p>
                  <a:endParaRPr lang="en-US"/>
                </a:p>
              </p:txBody>
            </p:sp>
            <p:sp>
              <p:nvSpPr>
                <p:cNvPr id="10290" name="Line 20"/>
                <p:cNvSpPr>
                  <a:spLocks noChangeShapeType="1"/>
                </p:cNvSpPr>
                <p:nvPr/>
              </p:nvSpPr>
              <p:spPr bwMode="auto">
                <a:xfrm flipH="1">
                  <a:off x="3402" y="1336"/>
                  <a:ext cx="5" cy="186"/>
                </a:xfrm>
                <a:prstGeom prst="line">
                  <a:avLst/>
                </a:prstGeom>
                <a:noFill/>
                <a:ln w="9525">
                  <a:solidFill>
                    <a:schemeClr val="tx1"/>
                  </a:solidFill>
                  <a:round/>
                  <a:headEnd/>
                  <a:tailEnd type="triangle" w="med" len="med"/>
                </a:ln>
              </p:spPr>
              <p:txBody>
                <a:bodyPr/>
                <a:lstStyle/>
                <a:p>
                  <a:endParaRPr lang="en-US"/>
                </a:p>
              </p:txBody>
            </p:sp>
            <p:sp>
              <p:nvSpPr>
                <p:cNvPr id="10291" name="Line 21"/>
                <p:cNvSpPr>
                  <a:spLocks noChangeShapeType="1"/>
                </p:cNvSpPr>
                <p:nvPr/>
              </p:nvSpPr>
              <p:spPr bwMode="auto">
                <a:xfrm>
                  <a:off x="2660" y="1223"/>
                  <a:ext cx="135" cy="0"/>
                </a:xfrm>
                <a:prstGeom prst="line">
                  <a:avLst/>
                </a:prstGeom>
                <a:ln>
                  <a:headEnd/>
                  <a:tailEnd type="triangle" w="med" len="med"/>
                </a:ln>
              </p:spPr>
              <p:style>
                <a:lnRef idx="1">
                  <a:schemeClr val="accent2"/>
                </a:lnRef>
                <a:fillRef idx="0">
                  <a:schemeClr val="accent2"/>
                </a:fillRef>
                <a:effectRef idx="0">
                  <a:schemeClr val="accent2"/>
                </a:effectRef>
                <a:fontRef idx="minor">
                  <a:schemeClr val="tx1"/>
                </a:fontRef>
              </p:style>
              <p:txBody>
                <a:bodyPr/>
                <a:lstStyle/>
                <a:p>
                  <a:endParaRPr lang="en-US"/>
                </a:p>
              </p:txBody>
            </p:sp>
            <p:sp>
              <p:nvSpPr>
                <p:cNvPr id="10292" name="Line 22"/>
                <p:cNvSpPr>
                  <a:spLocks noChangeShapeType="1"/>
                </p:cNvSpPr>
                <p:nvPr/>
              </p:nvSpPr>
              <p:spPr bwMode="auto">
                <a:xfrm>
                  <a:off x="2659" y="1630"/>
                  <a:ext cx="135" cy="0"/>
                </a:xfrm>
                <a:prstGeom prst="line">
                  <a:avLst/>
                </a:prstGeom>
                <a:ln>
                  <a:headEnd type="triangle" w="med" len="med"/>
                  <a:tailEnd/>
                </a:ln>
              </p:spPr>
              <p:style>
                <a:lnRef idx="1">
                  <a:schemeClr val="accent2"/>
                </a:lnRef>
                <a:fillRef idx="0">
                  <a:schemeClr val="accent2"/>
                </a:fillRef>
                <a:effectRef idx="0">
                  <a:schemeClr val="accent2"/>
                </a:effectRef>
                <a:fontRef idx="minor">
                  <a:schemeClr val="tx1"/>
                </a:fontRef>
              </p:style>
              <p:txBody>
                <a:bodyPr/>
                <a:lstStyle/>
                <a:p>
                  <a:endParaRPr lang="en-US"/>
                </a:p>
              </p:txBody>
            </p:sp>
            <p:sp>
              <p:nvSpPr>
                <p:cNvPr id="10293" name="Line 23"/>
                <p:cNvSpPr>
                  <a:spLocks noChangeShapeType="1"/>
                </p:cNvSpPr>
                <p:nvPr/>
              </p:nvSpPr>
              <p:spPr bwMode="auto">
                <a:xfrm flipV="1">
                  <a:off x="3047" y="1308"/>
                  <a:ext cx="220" cy="225"/>
                </a:xfrm>
                <a:prstGeom prst="line">
                  <a:avLst/>
                </a:prstGeom>
                <a:noFill/>
                <a:ln w="9525">
                  <a:solidFill>
                    <a:schemeClr val="tx1"/>
                  </a:solidFill>
                  <a:round/>
                  <a:headEnd type="triangle" w="med" len="med"/>
                  <a:tailEnd/>
                </a:ln>
              </p:spPr>
              <p:txBody>
                <a:bodyPr/>
                <a:lstStyle/>
                <a:p>
                  <a:endParaRPr lang="en-US"/>
                </a:p>
              </p:txBody>
            </p:sp>
            <p:sp>
              <p:nvSpPr>
                <p:cNvPr id="10294" name="Text Box 24"/>
                <p:cNvSpPr txBox="1">
                  <a:spLocks noChangeArrowheads="1"/>
                </p:cNvSpPr>
                <p:nvPr/>
              </p:nvSpPr>
              <p:spPr bwMode="auto">
                <a:xfrm>
                  <a:off x="3256" y="1705"/>
                  <a:ext cx="179" cy="231"/>
                </a:xfrm>
                <a:prstGeom prst="rect">
                  <a:avLst/>
                </a:prstGeom>
                <a:noFill/>
                <a:ln w="9525">
                  <a:noFill/>
                  <a:miter lim="800000"/>
                  <a:headEnd/>
                  <a:tailEnd/>
                </a:ln>
              </p:spPr>
              <p:txBody>
                <a:bodyPr wrap="none">
                  <a:spAutoFit/>
                </a:bodyPr>
                <a:lstStyle/>
                <a:p>
                  <a:r>
                    <a:rPr lang="en-US" i="1">
                      <a:latin typeface="Monotype Corsiva" pitchFamily="66" charset="0"/>
                    </a:rPr>
                    <a:t>z</a:t>
                  </a:r>
                </a:p>
              </p:txBody>
            </p:sp>
            <p:sp>
              <p:nvSpPr>
                <p:cNvPr id="10295" name="Line 25"/>
                <p:cNvSpPr>
                  <a:spLocks noChangeShapeType="1"/>
                </p:cNvSpPr>
                <p:nvPr/>
              </p:nvSpPr>
              <p:spPr bwMode="auto">
                <a:xfrm flipV="1">
                  <a:off x="2621" y="1321"/>
                  <a:ext cx="226" cy="226"/>
                </a:xfrm>
                <a:prstGeom prst="line">
                  <a:avLst/>
                </a:prstGeom>
                <a:noFill/>
                <a:ln w="9525">
                  <a:solidFill>
                    <a:schemeClr val="tx1"/>
                  </a:solidFill>
                  <a:prstDash val="dash"/>
                  <a:round/>
                  <a:headEnd/>
                  <a:tailEnd type="triangle" w="med" len="med"/>
                </a:ln>
              </p:spPr>
              <p:txBody>
                <a:bodyPr/>
                <a:lstStyle/>
                <a:p>
                  <a:endParaRPr lang="en-US"/>
                </a:p>
              </p:txBody>
            </p:sp>
            <p:sp>
              <p:nvSpPr>
                <p:cNvPr id="10296" name="Freeform 26"/>
                <p:cNvSpPr>
                  <a:spLocks/>
                </p:cNvSpPr>
                <p:nvPr/>
              </p:nvSpPr>
              <p:spPr bwMode="auto">
                <a:xfrm>
                  <a:off x="3511" y="1473"/>
                  <a:ext cx="177" cy="276"/>
                </a:xfrm>
                <a:custGeom>
                  <a:avLst/>
                  <a:gdLst>
                    <a:gd name="T0" fmla="*/ 0 w 177"/>
                    <a:gd name="T1" fmla="*/ 226 h 276"/>
                    <a:gd name="T2" fmla="*/ 107 w 177"/>
                    <a:gd name="T3" fmla="*/ 271 h 276"/>
                    <a:gd name="T4" fmla="*/ 169 w 177"/>
                    <a:gd name="T5" fmla="*/ 198 h 276"/>
                    <a:gd name="T6" fmla="*/ 158 w 177"/>
                    <a:gd name="T7" fmla="*/ 68 h 276"/>
                    <a:gd name="T8" fmla="*/ 62 w 177"/>
                    <a:gd name="T9" fmla="*/ 0 h 276"/>
                    <a:gd name="T10" fmla="*/ 11 w 177"/>
                    <a:gd name="T11" fmla="*/ 68 h 276"/>
                    <a:gd name="T12" fmla="*/ 0 60000 65536"/>
                    <a:gd name="T13" fmla="*/ 0 60000 65536"/>
                    <a:gd name="T14" fmla="*/ 0 60000 65536"/>
                    <a:gd name="T15" fmla="*/ 0 60000 65536"/>
                    <a:gd name="T16" fmla="*/ 0 60000 65536"/>
                    <a:gd name="T17" fmla="*/ 0 60000 65536"/>
                    <a:gd name="T18" fmla="*/ 0 w 177"/>
                    <a:gd name="T19" fmla="*/ 0 h 276"/>
                    <a:gd name="T20" fmla="*/ 177 w 177"/>
                    <a:gd name="T21" fmla="*/ 276 h 276"/>
                  </a:gdLst>
                  <a:ahLst/>
                  <a:cxnLst>
                    <a:cxn ang="T12">
                      <a:pos x="T0" y="T1"/>
                    </a:cxn>
                    <a:cxn ang="T13">
                      <a:pos x="T2" y="T3"/>
                    </a:cxn>
                    <a:cxn ang="T14">
                      <a:pos x="T4" y="T5"/>
                    </a:cxn>
                    <a:cxn ang="T15">
                      <a:pos x="T6" y="T7"/>
                    </a:cxn>
                    <a:cxn ang="T16">
                      <a:pos x="T8" y="T9"/>
                    </a:cxn>
                    <a:cxn ang="T17">
                      <a:pos x="T10" y="T11"/>
                    </a:cxn>
                  </a:cxnLst>
                  <a:rect l="T18" t="T19" r="T20" b="T21"/>
                  <a:pathLst>
                    <a:path w="177" h="276">
                      <a:moveTo>
                        <a:pt x="0" y="226"/>
                      </a:moveTo>
                      <a:cubicBezTo>
                        <a:pt x="39" y="251"/>
                        <a:pt x="79" y="276"/>
                        <a:pt x="107" y="271"/>
                      </a:cubicBezTo>
                      <a:cubicBezTo>
                        <a:pt x="135" y="266"/>
                        <a:pt x="161" y="232"/>
                        <a:pt x="169" y="198"/>
                      </a:cubicBezTo>
                      <a:cubicBezTo>
                        <a:pt x="177" y="164"/>
                        <a:pt x="176" y="101"/>
                        <a:pt x="158" y="68"/>
                      </a:cubicBezTo>
                      <a:cubicBezTo>
                        <a:pt x="140" y="35"/>
                        <a:pt x="86" y="0"/>
                        <a:pt x="62" y="0"/>
                      </a:cubicBezTo>
                      <a:cubicBezTo>
                        <a:pt x="38" y="0"/>
                        <a:pt x="24" y="34"/>
                        <a:pt x="11" y="68"/>
                      </a:cubicBezTo>
                    </a:path>
                  </a:pathLst>
                </a:custGeom>
                <a:noFill/>
                <a:ln w="9525">
                  <a:solidFill>
                    <a:schemeClr val="tx1"/>
                  </a:solidFill>
                  <a:round/>
                  <a:headEnd/>
                  <a:tailEnd type="triangle" w="med" len="med"/>
                </a:ln>
              </p:spPr>
              <p:txBody>
                <a:bodyPr/>
                <a:lstStyle/>
                <a:p>
                  <a:endParaRPr lang="en-US"/>
                </a:p>
              </p:txBody>
            </p:sp>
          </p:grpSp>
          <p:sp>
            <p:nvSpPr>
              <p:cNvPr id="10276" name="Text Box 27"/>
              <p:cNvSpPr txBox="1">
                <a:spLocks noChangeArrowheads="1"/>
              </p:cNvSpPr>
              <p:nvPr/>
            </p:nvSpPr>
            <p:spPr bwMode="auto">
              <a:xfrm>
                <a:off x="2708" y="2415"/>
                <a:ext cx="191" cy="192"/>
              </a:xfrm>
              <a:prstGeom prst="rect">
                <a:avLst/>
              </a:prstGeom>
              <a:noFill/>
              <a:ln w="9525">
                <a:noFill/>
                <a:miter lim="800000"/>
                <a:headEnd/>
                <a:tailEnd/>
              </a:ln>
            </p:spPr>
            <p:txBody>
              <a:bodyPr wrap="none">
                <a:spAutoFit/>
              </a:bodyPr>
              <a:lstStyle/>
              <a:p>
                <a:r>
                  <a:rPr lang="en-US" sz="1400"/>
                  <a:t>B</a:t>
                </a:r>
              </a:p>
            </p:txBody>
          </p:sp>
        </p:grpSp>
        <p:sp>
          <p:nvSpPr>
            <p:cNvPr id="10274" name="Text Box 28"/>
            <p:cNvSpPr txBox="1">
              <a:spLocks noChangeArrowheads="1"/>
            </p:cNvSpPr>
            <p:nvPr/>
          </p:nvSpPr>
          <p:spPr bwMode="auto">
            <a:xfrm>
              <a:off x="4030" y="3460"/>
              <a:ext cx="184" cy="192"/>
            </a:xfrm>
            <a:prstGeom prst="rect">
              <a:avLst/>
            </a:prstGeom>
            <a:noFill/>
            <a:ln w="9525">
              <a:noFill/>
              <a:miter lim="800000"/>
              <a:headEnd/>
              <a:tailEnd/>
            </a:ln>
          </p:spPr>
          <p:txBody>
            <a:bodyPr wrap="none">
              <a:spAutoFit/>
            </a:bodyPr>
            <a:lstStyle/>
            <a:p>
              <a:r>
                <a:rPr lang="en-US" sz="1400"/>
                <a:t>F</a:t>
              </a:r>
            </a:p>
          </p:txBody>
        </p:sp>
      </p:grpSp>
      <p:grpSp>
        <p:nvGrpSpPr>
          <p:cNvPr id="5" name="Group 29"/>
          <p:cNvGrpSpPr>
            <a:grpSpLocks/>
          </p:cNvGrpSpPr>
          <p:nvPr/>
        </p:nvGrpSpPr>
        <p:grpSpPr bwMode="auto">
          <a:xfrm>
            <a:off x="6590505" y="3091071"/>
            <a:ext cx="2163763" cy="1631950"/>
            <a:chOff x="3789" y="883"/>
            <a:chExt cx="1363" cy="1028"/>
          </a:xfrm>
        </p:grpSpPr>
        <p:grpSp>
          <p:nvGrpSpPr>
            <p:cNvPr id="6" name="Group 30"/>
            <p:cNvGrpSpPr>
              <a:grpSpLocks/>
            </p:cNvGrpSpPr>
            <p:nvPr/>
          </p:nvGrpSpPr>
          <p:grpSpPr bwMode="auto">
            <a:xfrm>
              <a:off x="3789" y="883"/>
              <a:ext cx="1363" cy="1028"/>
              <a:chOff x="4030" y="3045"/>
              <a:chExt cx="1363" cy="1028"/>
            </a:xfrm>
          </p:grpSpPr>
          <p:grpSp>
            <p:nvGrpSpPr>
              <p:cNvPr id="7" name="Group 31"/>
              <p:cNvGrpSpPr>
                <a:grpSpLocks/>
              </p:cNvGrpSpPr>
              <p:nvPr/>
            </p:nvGrpSpPr>
            <p:grpSpPr bwMode="auto">
              <a:xfrm>
                <a:off x="4032" y="3045"/>
                <a:ext cx="1361" cy="1028"/>
                <a:chOff x="2444" y="2015"/>
                <a:chExt cx="1361" cy="1028"/>
              </a:xfrm>
            </p:grpSpPr>
            <p:grpSp>
              <p:nvGrpSpPr>
                <p:cNvPr id="8" name="Group 32"/>
                <p:cNvGrpSpPr>
                  <a:grpSpLocks/>
                </p:cNvGrpSpPr>
                <p:nvPr/>
              </p:nvGrpSpPr>
              <p:grpSpPr bwMode="auto">
                <a:xfrm>
                  <a:off x="2444" y="2015"/>
                  <a:ext cx="1361" cy="1028"/>
                  <a:chOff x="2327" y="908"/>
                  <a:chExt cx="1361" cy="1028"/>
                </a:xfrm>
              </p:grpSpPr>
              <p:sp>
                <p:nvSpPr>
                  <p:cNvPr id="10253" name="Oval 33"/>
                  <p:cNvSpPr>
                    <a:spLocks noChangeArrowheads="1"/>
                  </p:cNvSpPr>
                  <p:nvPr/>
                </p:nvSpPr>
                <p:spPr bwMode="auto">
                  <a:xfrm>
                    <a:off x="2327" y="1113"/>
                    <a:ext cx="321" cy="226"/>
                  </a:xfrm>
                  <a:prstGeom prst="ellipse">
                    <a:avLst/>
                  </a:prstGeom>
                  <a:solidFill>
                    <a:srgbClr val="808080"/>
                  </a:solidFill>
                  <a:ln w="25400">
                    <a:solidFill>
                      <a:schemeClr val="tx1"/>
                    </a:solidFill>
                    <a:round/>
                    <a:headEnd/>
                    <a:tailEnd/>
                  </a:ln>
                </p:spPr>
                <p:txBody>
                  <a:bodyPr wrap="none" anchor="ctr"/>
                  <a:lstStyle/>
                  <a:p>
                    <a:pPr algn="ctr"/>
                    <a:r>
                      <a:rPr lang="en-US" sz="1400">
                        <a:solidFill>
                          <a:schemeClr val="bg1"/>
                        </a:solidFill>
                        <a:sym typeface="Symbol" pitchFamily="18" charset="2"/>
                      </a:rPr>
                      <a:t>1/8</a:t>
                    </a:r>
                  </a:p>
                </p:txBody>
              </p:sp>
              <p:sp>
                <p:nvSpPr>
                  <p:cNvPr id="10254" name="Oval 34"/>
                  <p:cNvSpPr>
                    <a:spLocks noChangeArrowheads="1"/>
                  </p:cNvSpPr>
                  <p:nvPr/>
                </p:nvSpPr>
                <p:spPr bwMode="auto">
                  <a:xfrm>
                    <a:off x="2799" y="1113"/>
                    <a:ext cx="321" cy="226"/>
                  </a:xfrm>
                  <a:prstGeom prst="ellipse">
                    <a:avLst/>
                  </a:prstGeom>
                  <a:solidFill>
                    <a:srgbClr val="808080"/>
                  </a:solidFill>
                  <a:ln w="25400">
                    <a:solidFill>
                      <a:schemeClr val="tx1"/>
                    </a:solidFill>
                    <a:round/>
                    <a:headEnd/>
                    <a:tailEnd/>
                  </a:ln>
                </p:spPr>
                <p:txBody>
                  <a:bodyPr wrap="none" anchor="ctr"/>
                  <a:lstStyle/>
                  <a:p>
                    <a:pPr algn="ctr"/>
                    <a:r>
                      <a:rPr lang="en-US" sz="1400">
                        <a:solidFill>
                          <a:schemeClr val="bg1"/>
                        </a:solidFill>
                        <a:sym typeface="Symbol" pitchFamily="18" charset="2"/>
                      </a:rPr>
                      <a:t>2/7</a:t>
                    </a:r>
                  </a:p>
                </p:txBody>
              </p:sp>
              <p:sp>
                <p:nvSpPr>
                  <p:cNvPr id="10255" name="Oval 35"/>
                  <p:cNvSpPr>
                    <a:spLocks noChangeArrowheads="1"/>
                  </p:cNvSpPr>
                  <p:nvPr/>
                </p:nvSpPr>
                <p:spPr bwMode="auto">
                  <a:xfrm>
                    <a:off x="3235" y="1113"/>
                    <a:ext cx="321" cy="226"/>
                  </a:xfrm>
                  <a:prstGeom prst="ellipse">
                    <a:avLst/>
                  </a:prstGeom>
                  <a:solidFill>
                    <a:srgbClr val="EAEAEA"/>
                  </a:solidFill>
                  <a:ln w="25400">
                    <a:solidFill>
                      <a:schemeClr val="tx1"/>
                    </a:solidFill>
                    <a:round/>
                    <a:headEnd/>
                    <a:tailEnd/>
                  </a:ln>
                </p:spPr>
                <p:txBody>
                  <a:bodyPr wrap="none" anchor="ctr"/>
                  <a:lstStyle/>
                  <a:p>
                    <a:pPr algn="ctr"/>
                    <a:r>
                      <a:rPr lang="en-US" sz="1400">
                        <a:sym typeface="Symbol" pitchFamily="18" charset="2"/>
                      </a:rPr>
                      <a:t>9/ </a:t>
                    </a:r>
                  </a:p>
                </p:txBody>
              </p:sp>
              <p:sp>
                <p:nvSpPr>
                  <p:cNvPr id="10256" name="Oval 36"/>
                  <p:cNvSpPr>
                    <a:spLocks noChangeArrowheads="1"/>
                  </p:cNvSpPr>
                  <p:nvPr/>
                </p:nvSpPr>
                <p:spPr bwMode="auto">
                  <a:xfrm>
                    <a:off x="2327" y="1509"/>
                    <a:ext cx="321" cy="226"/>
                  </a:xfrm>
                  <a:prstGeom prst="ellipse">
                    <a:avLst/>
                  </a:prstGeom>
                  <a:solidFill>
                    <a:srgbClr val="808080"/>
                  </a:solidFill>
                  <a:ln w="25400">
                    <a:solidFill>
                      <a:schemeClr val="tx1"/>
                    </a:solidFill>
                    <a:round/>
                    <a:headEnd/>
                    <a:tailEnd/>
                  </a:ln>
                </p:spPr>
                <p:txBody>
                  <a:bodyPr wrap="none" anchor="ctr"/>
                  <a:lstStyle/>
                  <a:p>
                    <a:pPr algn="ctr"/>
                    <a:r>
                      <a:rPr lang="en-US" sz="1400">
                        <a:solidFill>
                          <a:schemeClr val="bg1"/>
                        </a:solidFill>
                        <a:sym typeface="Symbol" pitchFamily="18" charset="2"/>
                      </a:rPr>
                      <a:t>4/5</a:t>
                    </a:r>
                  </a:p>
                </p:txBody>
              </p:sp>
              <p:sp>
                <p:nvSpPr>
                  <p:cNvPr id="10257" name="Oval 37"/>
                  <p:cNvSpPr>
                    <a:spLocks noChangeArrowheads="1"/>
                  </p:cNvSpPr>
                  <p:nvPr/>
                </p:nvSpPr>
                <p:spPr bwMode="auto">
                  <a:xfrm>
                    <a:off x="2799" y="1509"/>
                    <a:ext cx="321" cy="226"/>
                  </a:xfrm>
                  <a:prstGeom prst="ellipse">
                    <a:avLst/>
                  </a:prstGeom>
                  <a:solidFill>
                    <a:srgbClr val="808080"/>
                  </a:solidFill>
                  <a:ln w="25400">
                    <a:solidFill>
                      <a:schemeClr val="tx1"/>
                    </a:solidFill>
                    <a:round/>
                    <a:headEnd/>
                    <a:tailEnd/>
                  </a:ln>
                </p:spPr>
                <p:txBody>
                  <a:bodyPr wrap="none" anchor="ctr"/>
                  <a:lstStyle/>
                  <a:p>
                    <a:pPr algn="ctr"/>
                    <a:r>
                      <a:rPr lang="en-US" sz="1400">
                        <a:solidFill>
                          <a:schemeClr val="bg1"/>
                        </a:solidFill>
                        <a:sym typeface="Symbol" pitchFamily="18" charset="2"/>
                      </a:rPr>
                      <a:t>3/6</a:t>
                    </a:r>
                  </a:p>
                </p:txBody>
              </p:sp>
              <p:sp>
                <p:nvSpPr>
                  <p:cNvPr id="10258" name="Oval 38"/>
                  <p:cNvSpPr>
                    <a:spLocks noChangeArrowheads="1"/>
                  </p:cNvSpPr>
                  <p:nvPr/>
                </p:nvSpPr>
                <p:spPr bwMode="auto">
                  <a:xfrm>
                    <a:off x="3235" y="1509"/>
                    <a:ext cx="321" cy="226"/>
                  </a:xfrm>
                  <a:prstGeom prst="ellipse">
                    <a:avLst/>
                  </a:prstGeom>
                  <a:noFill/>
                  <a:ln w="25400">
                    <a:solidFill>
                      <a:schemeClr val="tx1"/>
                    </a:solidFill>
                    <a:round/>
                    <a:headEnd/>
                    <a:tailEnd/>
                  </a:ln>
                </p:spPr>
                <p:txBody>
                  <a:bodyPr wrap="none" anchor="ctr"/>
                  <a:lstStyle/>
                  <a:p>
                    <a:pPr algn="ctr"/>
                    <a:endParaRPr lang="en-US">
                      <a:sym typeface="Symbol" pitchFamily="18" charset="2"/>
                    </a:endParaRPr>
                  </a:p>
                </p:txBody>
              </p:sp>
              <p:sp>
                <p:nvSpPr>
                  <p:cNvPr id="10259" name="Text Box 39"/>
                  <p:cNvSpPr txBox="1">
                    <a:spLocks noChangeArrowheads="1"/>
                  </p:cNvSpPr>
                  <p:nvPr/>
                </p:nvSpPr>
                <p:spPr bwMode="auto">
                  <a:xfrm>
                    <a:off x="2352" y="908"/>
                    <a:ext cx="182" cy="231"/>
                  </a:xfrm>
                  <a:prstGeom prst="rect">
                    <a:avLst/>
                  </a:prstGeom>
                  <a:noFill/>
                  <a:ln w="9525">
                    <a:noFill/>
                    <a:miter lim="800000"/>
                    <a:headEnd/>
                    <a:tailEnd/>
                  </a:ln>
                </p:spPr>
                <p:txBody>
                  <a:bodyPr wrap="none">
                    <a:spAutoFit/>
                  </a:bodyPr>
                  <a:lstStyle/>
                  <a:p>
                    <a:r>
                      <a:rPr lang="en-US" i="1">
                        <a:latin typeface="Monotype Corsiva" pitchFamily="66" charset="0"/>
                      </a:rPr>
                      <a:t>u</a:t>
                    </a:r>
                  </a:p>
                </p:txBody>
              </p:sp>
              <p:sp>
                <p:nvSpPr>
                  <p:cNvPr id="10260" name="Text Box 40"/>
                  <p:cNvSpPr txBox="1">
                    <a:spLocks noChangeArrowheads="1"/>
                  </p:cNvSpPr>
                  <p:nvPr/>
                </p:nvSpPr>
                <p:spPr bwMode="auto">
                  <a:xfrm>
                    <a:off x="2836" y="915"/>
                    <a:ext cx="179" cy="231"/>
                  </a:xfrm>
                  <a:prstGeom prst="rect">
                    <a:avLst/>
                  </a:prstGeom>
                  <a:noFill/>
                  <a:ln w="9525">
                    <a:noFill/>
                    <a:miter lim="800000"/>
                    <a:headEnd/>
                    <a:tailEnd/>
                  </a:ln>
                </p:spPr>
                <p:txBody>
                  <a:bodyPr wrap="none">
                    <a:spAutoFit/>
                  </a:bodyPr>
                  <a:lstStyle/>
                  <a:p>
                    <a:r>
                      <a:rPr lang="en-US" i="1">
                        <a:latin typeface="Monotype Corsiva" pitchFamily="66" charset="0"/>
                      </a:rPr>
                      <a:t>v</a:t>
                    </a:r>
                  </a:p>
                </p:txBody>
              </p:sp>
              <p:sp>
                <p:nvSpPr>
                  <p:cNvPr id="10261" name="Text Box 41"/>
                  <p:cNvSpPr txBox="1">
                    <a:spLocks noChangeArrowheads="1"/>
                  </p:cNvSpPr>
                  <p:nvPr/>
                </p:nvSpPr>
                <p:spPr bwMode="auto">
                  <a:xfrm>
                    <a:off x="3245" y="915"/>
                    <a:ext cx="214" cy="231"/>
                  </a:xfrm>
                  <a:prstGeom prst="rect">
                    <a:avLst/>
                  </a:prstGeom>
                  <a:noFill/>
                  <a:ln w="9525">
                    <a:noFill/>
                    <a:miter lim="800000"/>
                    <a:headEnd/>
                    <a:tailEnd/>
                  </a:ln>
                </p:spPr>
                <p:txBody>
                  <a:bodyPr wrap="none">
                    <a:spAutoFit/>
                  </a:bodyPr>
                  <a:lstStyle/>
                  <a:p>
                    <a:r>
                      <a:rPr lang="en-US" i="1">
                        <a:latin typeface="Monotype Corsiva" pitchFamily="66" charset="0"/>
                      </a:rPr>
                      <a:t>w</a:t>
                    </a:r>
                  </a:p>
                </p:txBody>
              </p:sp>
              <p:sp>
                <p:nvSpPr>
                  <p:cNvPr id="10262" name="Text Box 42"/>
                  <p:cNvSpPr txBox="1">
                    <a:spLocks noChangeArrowheads="1"/>
                  </p:cNvSpPr>
                  <p:nvPr/>
                </p:nvSpPr>
                <p:spPr bwMode="auto">
                  <a:xfrm>
                    <a:off x="2338" y="1705"/>
                    <a:ext cx="176" cy="231"/>
                  </a:xfrm>
                  <a:prstGeom prst="rect">
                    <a:avLst/>
                  </a:prstGeom>
                  <a:noFill/>
                  <a:ln w="9525">
                    <a:noFill/>
                    <a:miter lim="800000"/>
                    <a:headEnd/>
                    <a:tailEnd/>
                  </a:ln>
                </p:spPr>
                <p:txBody>
                  <a:bodyPr wrap="none">
                    <a:spAutoFit/>
                  </a:bodyPr>
                  <a:lstStyle/>
                  <a:p>
                    <a:r>
                      <a:rPr lang="en-US" i="1">
                        <a:latin typeface="Monotype Corsiva" pitchFamily="66" charset="0"/>
                      </a:rPr>
                      <a:t>x</a:t>
                    </a:r>
                  </a:p>
                </p:txBody>
              </p:sp>
              <p:sp>
                <p:nvSpPr>
                  <p:cNvPr id="10263" name="Text Box 43"/>
                  <p:cNvSpPr txBox="1">
                    <a:spLocks noChangeArrowheads="1"/>
                  </p:cNvSpPr>
                  <p:nvPr/>
                </p:nvSpPr>
                <p:spPr bwMode="auto">
                  <a:xfrm>
                    <a:off x="2817" y="1705"/>
                    <a:ext cx="174" cy="231"/>
                  </a:xfrm>
                  <a:prstGeom prst="rect">
                    <a:avLst/>
                  </a:prstGeom>
                  <a:noFill/>
                  <a:ln w="9525">
                    <a:noFill/>
                    <a:miter lim="800000"/>
                    <a:headEnd/>
                    <a:tailEnd/>
                  </a:ln>
                </p:spPr>
                <p:txBody>
                  <a:bodyPr wrap="none">
                    <a:spAutoFit/>
                  </a:bodyPr>
                  <a:lstStyle/>
                  <a:p>
                    <a:r>
                      <a:rPr lang="en-US" i="1">
                        <a:latin typeface="Monotype Corsiva" pitchFamily="66" charset="0"/>
                      </a:rPr>
                      <a:t>y</a:t>
                    </a:r>
                  </a:p>
                </p:txBody>
              </p:sp>
              <p:sp>
                <p:nvSpPr>
                  <p:cNvPr id="10264" name="Line 44"/>
                  <p:cNvSpPr>
                    <a:spLocks noChangeShapeType="1"/>
                  </p:cNvSpPr>
                  <p:nvPr/>
                </p:nvSpPr>
                <p:spPr bwMode="auto">
                  <a:xfrm flipH="1">
                    <a:off x="2477" y="1336"/>
                    <a:ext cx="5" cy="186"/>
                  </a:xfrm>
                  <a:prstGeom prst="line">
                    <a:avLst/>
                  </a:prstGeom>
                  <a:noFill/>
                  <a:ln w="9525">
                    <a:solidFill>
                      <a:schemeClr val="tx1"/>
                    </a:solidFill>
                    <a:prstDash val="dash"/>
                    <a:round/>
                    <a:headEnd/>
                    <a:tailEnd type="triangle" w="med" len="med"/>
                  </a:ln>
                </p:spPr>
                <p:txBody>
                  <a:bodyPr/>
                  <a:lstStyle/>
                  <a:p>
                    <a:endParaRPr lang="en-US"/>
                  </a:p>
                </p:txBody>
              </p:sp>
              <p:sp>
                <p:nvSpPr>
                  <p:cNvPr id="10265" name="Line 45"/>
                  <p:cNvSpPr>
                    <a:spLocks noChangeShapeType="1"/>
                  </p:cNvSpPr>
                  <p:nvPr/>
                </p:nvSpPr>
                <p:spPr bwMode="auto">
                  <a:xfrm flipH="1">
                    <a:off x="2952" y="1341"/>
                    <a:ext cx="5" cy="186"/>
                  </a:xfrm>
                  <a:prstGeom prst="line">
                    <a:avLst/>
                  </a:prstGeom>
                  <a:ln>
                    <a:headEnd/>
                    <a:tailEnd type="triangle" w="med" len="med"/>
                  </a:ln>
                </p:spPr>
                <p:style>
                  <a:lnRef idx="1">
                    <a:schemeClr val="accent2"/>
                  </a:lnRef>
                  <a:fillRef idx="0">
                    <a:schemeClr val="accent2"/>
                  </a:fillRef>
                  <a:effectRef idx="0">
                    <a:schemeClr val="accent2"/>
                  </a:effectRef>
                  <a:fontRef idx="minor">
                    <a:schemeClr val="tx1"/>
                  </a:fontRef>
                </p:style>
                <p:txBody>
                  <a:bodyPr/>
                  <a:lstStyle/>
                  <a:p>
                    <a:endParaRPr lang="en-US"/>
                  </a:p>
                </p:txBody>
              </p:sp>
              <p:sp>
                <p:nvSpPr>
                  <p:cNvPr id="10266" name="Line 46"/>
                  <p:cNvSpPr>
                    <a:spLocks noChangeShapeType="1"/>
                  </p:cNvSpPr>
                  <p:nvPr/>
                </p:nvSpPr>
                <p:spPr bwMode="auto">
                  <a:xfrm flipH="1">
                    <a:off x="3402" y="1336"/>
                    <a:ext cx="5" cy="186"/>
                  </a:xfrm>
                  <a:prstGeom prst="line">
                    <a:avLst/>
                  </a:prstGeom>
                  <a:noFill/>
                  <a:ln w="9525">
                    <a:solidFill>
                      <a:schemeClr val="tx1"/>
                    </a:solidFill>
                    <a:round/>
                    <a:headEnd/>
                    <a:tailEnd type="triangle" w="med" len="med"/>
                  </a:ln>
                </p:spPr>
                <p:txBody>
                  <a:bodyPr/>
                  <a:lstStyle/>
                  <a:p>
                    <a:endParaRPr lang="en-US"/>
                  </a:p>
                </p:txBody>
              </p:sp>
              <p:sp>
                <p:nvSpPr>
                  <p:cNvPr id="10267" name="Line 47"/>
                  <p:cNvSpPr>
                    <a:spLocks noChangeShapeType="1"/>
                  </p:cNvSpPr>
                  <p:nvPr/>
                </p:nvSpPr>
                <p:spPr bwMode="auto">
                  <a:xfrm>
                    <a:off x="2660" y="1223"/>
                    <a:ext cx="135" cy="0"/>
                  </a:xfrm>
                  <a:prstGeom prst="line">
                    <a:avLst/>
                  </a:prstGeom>
                  <a:ln>
                    <a:headEnd/>
                    <a:tailEnd type="triangle" w="med" len="med"/>
                  </a:ln>
                </p:spPr>
                <p:style>
                  <a:lnRef idx="1">
                    <a:schemeClr val="accent2"/>
                  </a:lnRef>
                  <a:fillRef idx="0">
                    <a:schemeClr val="accent2"/>
                  </a:fillRef>
                  <a:effectRef idx="0">
                    <a:schemeClr val="accent2"/>
                  </a:effectRef>
                  <a:fontRef idx="minor">
                    <a:schemeClr val="tx1"/>
                  </a:fontRef>
                </p:style>
                <p:txBody>
                  <a:bodyPr/>
                  <a:lstStyle/>
                  <a:p>
                    <a:endParaRPr lang="en-US"/>
                  </a:p>
                </p:txBody>
              </p:sp>
              <p:sp>
                <p:nvSpPr>
                  <p:cNvPr id="10268" name="Line 48"/>
                  <p:cNvSpPr>
                    <a:spLocks noChangeShapeType="1"/>
                  </p:cNvSpPr>
                  <p:nvPr/>
                </p:nvSpPr>
                <p:spPr bwMode="auto">
                  <a:xfrm>
                    <a:off x="2659" y="1630"/>
                    <a:ext cx="135" cy="0"/>
                  </a:xfrm>
                  <a:prstGeom prst="line">
                    <a:avLst/>
                  </a:prstGeom>
                  <a:ln>
                    <a:headEnd type="triangle" w="med" len="med"/>
                    <a:tailEnd/>
                  </a:ln>
                </p:spPr>
                <p:style>
                  <a:lnRef idx="1">
                    <a:schemeClr val="accent2"/>
                  </a:lnRef>
                  <a:fillRef idx="0">
                    <a:schemeClr val="accent2"/>
                  </a:fillRef>
                  <a:effectRef idx="0">
                    <a:schemeClr val="accent2"/>
                  </a:effectRef>
                  <a:fontRef idx="minor">
                    <a:schemeClr val="tx1"/>
                  </a:fontRef>
                </p:style>
                <p:txBody>
                  <a:bodyPr/>
                  <a:lstStyle/>
                  <a:p>
                    <a:endParaRPr lang="en-US"/>
                  </a:p>
                </p:txBody>
              </p:sp>
              <p:sp>
                <p:nvSpPr>
                  <p:cNvPr id="10269" name="Line 49"/>
                  <p:cNvSpPr>
                    <a:spLocks noChangeShapeType="1"/>
                  </p:cNvSpPr>
                  <p:nvPr/>
                </p:nvSpPr>
                <p:spPr bwMode="auto">
                  <a:xfrm flipV="1">
                    <a:off x="3047" y="1308"/>
                    <a:ext cx="220" cy="225"/>
                  </a:xfrm>
                  <a:prstGeom prst="line">
                    <a:avLst/>
                  </a:prstGeom>
                  <a:noFill/>
                  <a:ln w="9525">
                    <a:solidFill>
                      <a:schemeClr val="tx1"/>
                    </a:solidFill>
                    <a:prstDash val="dash"/>
                    <a:round/>
                    <a:headEnd type="triangle" w="med" len="med"/>
                    <a:tailEnd/>
                  </a:ln>
                </p:spPr>
                <p:txBody>
                  <a:bodyPr/>
                  <a:lstStyle/>
                  <a:p>
                    <a:endParaRPr lang="en-US"/>
                  </a:p>
                </p:txBody>
              </p:sp>
              <p:sp>
                <p:nvSpPr>
                  <p:cNvPr id="10270" name="Text Box 50"/>
                  <p:cNvSpPr txBox="1">
                    <a:spLocks noChangeArrowheads="1"/>
                  </p:cNvSpPr>
                  <p:nvPr/>
                </p:nvSpPr>
                <p:spPr bwMode="auto">
                  <a:xfrm>
                    <a:off x="3256" y="1705"/>
                    <a:ext cx="179" cy="231"/>
                  </a:xfrm>
                  <a:prstGeom prst="rect">
                    <a:avLst/>
                  </a:prstGeom>
                  <a:noFill/>
                  <a:ln w="9525">
                    <a:noFill/>
                    <a:miter lim="800000"/>
                    <a:headEnd/>
                    <a:tailEnd/>
                  </a:ln>
                </p:spPr>
                <p:txBody>
                  <a:bodyPr wrap="none">
                    <a:spAutoFit/>
                  </a:bodyPr>
                  <a:lstStyle/>
                  <a:p>
                    <a:r>
                      <a:rPr lang="en-US" i="1">
                        <a:latin typeface="Monotype Corsiva" pitchFamily="66" charset="0"/>
                      </a:rPr>
                      <a:t>z</a:t>
                    </a:r>
                  </a:p>
                </p:txBody>
              </p:sp>
              <p:sp>
                <p:nvSpPr>
                  <p:cNvPr id="10271" name="Line 51"/>
                  <p:cNvSpPr>
                    <a:spLocks noChangeShapeType="1"/>
                  </p:cNvSpPr>
                  <p:nvPr/>
                </p:nvSpPr>
                <p:spPr bwMode="auto">
                  <a:xfrm flipV="1">
                    <a:off x="2621" y="1321"/>
                    <a:ext cx="226" cy="226"/>
                  </a:xfrm>
                  <a:prstGeom prst="line">
                    <a:avLst/>
                  </a:prstGeom>
                  <a:noFill/>
                  <a:ln w="9525">
                    <a:solidFill>
                      <a:schemeClr val="tx1"/>
                    </a:solidFill>
                    <a:prstDash val="dash"/>
                    <a:round/>
                    <a:headEnd/>
                    <a:tailEnd type="triangle" w="med" len="med"/>
                  </a:ln>
                </p:spPr>
                <p:txBody>
                  <a:bodyPr/>
                  <a:lstStyle/>
                  <a:p>
                    <a:endParaRPr lang="en-US"/>
                  </a:p>
                </p:txBody>
              </p:sp>
              <p:sp>
                <p:nvSpPr>
                  <p:cNvPr id="10272" name="Freeform 52"/>
                  <p:cNvSpPr>
                    <a:spLocks/>
                  </p:cNvSpPr>
                  <p:nvPr/>
                </p:nvSpPr>
                <p:spPr bwMode="auto">
                  <a:xfrm>
                    <a:off x="3511" y="1473"/>
                    <a:ext cx="177" cy="276"/>
                  </a:xfrm>
                  <a:custGeom>
                    <a:avLst/>
                    <a:gdLst>
                      <a:gd name="T0" fmla="*/ 0 w 177"/>
                      <a:gd name="T1" fmla="*/ 226 h 276"/>
                      <a:gd name="T2" fmla="*/ 107 w 177"/>
                      <a:gd name="T3" fmla="*/ 271 h 276"/>
                      <a:gd name="T4" fmla="*/ 169 w 177"/>
                      <a:gd name="T5" fmla="*/ 198 h 276"/>
                      <a:gd name="T6" fmla="*/ 158 w 177"/>
                      <a:gd name="T7" fmla="*/ 68 h 276"/>
                      <a:gd name="T8" fmla="*/ 62 w 177"/>
                      <a:gd name="T9" fmla="*/ 0 h 276"/>
                      <a:gd name="T10" fmla="*/ 11 w 177"/>
                      <a:gd name="T11" fmla="*/ 68 h 276"/>
                      <a:gd name="T12" fmla="*/ 0 60000 65536"/>
                      <a:gd name="T13" fmla="*/ 0 60000 65536"/>
                      <a:gd name="T14" fmla="*/ 0 60000 65536"/>
                      <a:gd name="T15" fmla="*/ 0 60000 65536"/>
                      <a:gd name="T16" fmla="*/ 0 60000 65536"/>
                      <a:gd name="T17" fmla="*/ 0 60000 65536"/>
                      <a:gd name="T18" fmla="*/ 0 w 177"/>
                      <a:gd name="T19" fmla="*/ 0 h 276"/>
                      <a:gd name="T20" fmla="*/ 177 w 177"/>
                      <a:gd name="T21" fmla="*/ 276 h 276"/>
                    </a:gdLst>
                    <a:ahLst/>
                    <a:cxnLst>
                      <a:cxn ang="T12">
                        <a:pos x="T0" y="T1"/>
                      </a:cxn>
                      <a:cxn ang="T13">
                        <a:pos x="T2" y="T3"/>
                      </a:cxn>
                      <a:cxn ang="T14">
                        <a:pos x="T4" y="T5"/>
                      </a:cxn>
                      <a:cxn ang="T15">
                        <a:pos x="T6" y="T7"/>
                      </a:cxn>
                      <a:cxn ang="T16">
                        <a:pos x="T8" y="T9"/>
                      </a:cxn>
                      <a:cxn ang="T17">
                        <a:pos x="T10" y="T11"/>
                      </a:cxn>
                    </a:cxnLst>
                    <a:rect l="T18" t="T19" r="T20" b="T21"/>
                    <a:pathLst>
                      <a:path w="177" h="276">
                        <a:moveTo>
                          <a:pt x="0" y="226"/>
                        </a:moveTo>
                        <a:cubicBezTo>
                          <a:pt x="39" y="251"/>
                          <a:pt x="79" y="276"/>
                          <a:pt x="107" y="271"/>
                        </a:cubicBezTo>
                        <a:cubicBezTo>
                          <a:pt x="135" y="266"/>
                          <a:pt x="161" y="232"/>
                          <a:pt x="169" y="198"/>
                        </a:cubicBezTo>
                        <a:cubicBezTo>
                          <a:pt x="177" y="164"/>
                          <a:pt x="176" y="101"/>
                          <a:pt x="158" y="68"/>
                        </a:cubicBezTo>
                        <a:cubicBezTo>
                          <a:pt x="140" y="35"/>
                          <a:pt x="86" y="0"/>
                          <a:pt x="62" y="0"/>
                        </a:cubicBezTo>
                        <a:cubicBezTo>
                          <a:pt x="38" y="0"/>
                          <a:pt x="24" y="34"/>
                          <a:pt x="11" y="68"/>
                        </a:cubicBezTo>
                      </a:path>
                    </a:pathLst>
                  </a:custGeom>
                  <a:noFill/>
                  <a:ln w="9525">
                    <a:solidFill>
                      <a:schemeClr val="tx1"/>
                    </a:solidFill>
                    <a:round/>
                    <a:headEnd/>
                    <a:tailEnd type="triangle" w="med" len="med"/>
                  </a:ln>
                </p:spPr>
                <p:txBody>
                  <a:bodyPr/>
                  <a:lstStyle/>
                  <a:p>
                    <a:endParaRPr lang="en-US"/>
                  </a:p>
                </p:txBody>
              </p:sp>
            </p:grpSp>
            <p:sp>
              <p:nvSpPr>
                <p:cNvPr id="10252" name="Text Box 53"/>
                <p:cNvSpPr txBox="1">
                  <a:spLocks noChangeArrowheads="1"/>
                </p:cNvSpPr>
                <p:nvPr/>
              </p:nvSpPr>
              <p:spPr bwMode="auto">
                <a:xfrm>
                  <a:off x="2708" y="2415"/>
                  <a:ext cx="191" cy="192"/>
                </a:xfrm>
                <a:prstGeom prst="rect">
                  <a:avLst/>
                </a:prstGeom>
                <a:noFill/>
                <a:ln w="9525">
                  <a:noFill/>
                  <a:miter lim="800000"/>
                  <a:headEnd/>
                  <a:tailEnd/>
                </a:ln>
              </p:spPr>
              <p:txBody>
                <a:bodyPr wrap="none">
                  <a:spAutoFit/>
                </a:bodyPr>
                <a:lstStyle/>
                <a:p>
                  <a:r>
                    <a:rPr lang="en-US" sz="1400"/>
                    <a:t>B</a:t>
                  </a:r>
                </a:p>
              </p:txBody>
            </p:sp>
          </p:grpSp>
          <p:sp>
            <p:nvSpPr>
              <p:cNvPr id="10250" name="Text Box 54"/>
              <p:cNvSpPr txBox="1">
                <a:spLocks noChangeArrowheads="1"/>
              </p:cNvSpPr>
              <p:nvPr/>
            </p:nvSpPr>
            <p:spPr bwMode="auto">
              <a:xfrm>
                <a:off x="4030" y="3460"/>
                <a:ext cx="184" cy="192"/>
              </a:xfrm>
              <a:prstGeom prst="rect">
                <a:avLst/>
              </a:prstGeom>
              <a:noFill/>
              <a:ln w="9525">
                <a:noFill/>
                <a:miter lim="800000"/>
                <a:headEnd/>
                <a:tailEnd/>
              </a:ln>
            </p:spPr>
            <p:txBody>
              <a:bodyPr wrap="none">
                <a:spAutoFit/>
              </a:bodyPr>
              <a:lstStyle/>
              <a:p>
                <a:r>
                  <a:rPr lang="en-US" sz="1400"/>
                  <a:t>F</a:t>
                </a:r>
              </a:p>
            </p:txBody>
          </p:sp>
        </p:grpSp>
        <p:sp>
          <p:nvSpPr>
            <p:cNvPr id="10248" name="Text Box 55"/>
            <p:cNvSpPr txBox="1">
              <a:spLocks noChangeArrowheads="1"/>
            </p:cNvSpPr>
            <p:nvPr/>
          </p:nvSpPr>
          <p:spPr bwMode="auto">
            <a:xfrm>
              <a:off x="4536" y="1202"/>
              <a:ext cx="197" cy="192"/>
            </a:xfrm>
            <a:prstGeom prst="rect">
              <a:avLst/>
            </a:prstGeom>
            <a:noFill/>
            <a:ln w="9525">
              <a:noFill/>
              <a:miter lim="800000"/>
              <a:headEnd/>
              <a:tailEnd/>
            </a:ln>
          </p:spPr>
          <p:txBody>
            <a:bodyPr>
              <a:spAutoFit/>
            </a:bodyPr>
            <a:lstStyle/>
            <a:p>
              <a:r>
                <a:rPr lang="en-US" sz="1400"/>
                <a:t>C</a:t>
              </a:r>
            </a:p>
          </p:txBody>
        </p:sp>
      </p:grpSp>
      <p:pic>
        <p:nvPicPr>
          <p:cNvPr id="10" name="Picture 9">
            <a:extLst>
              <a:ext uri="{FF2B5EF4-FFF2-40B4-BE49-F238E27FC236}">
                <a16:creationId xmlns:a16="http://schemas.microsoft.com/office/drawing/2014/main" id="{2B9F8960-D8A9-D2A7-4EE5-027FD05730BE}"/>
              </a:ext>
            </a:extLst>
          </p:cNvPr>
          <p:cNvPicPr>
            <a:picLocks noChangeAspect="1"/>
          </p:cNvPicPr>
          <p:nvPr/>
        </p:nvPicPr>
        <p:blipFill>
          <a:blip r:embed="rId2"/>
          <a:stretch>
            <a:fillRect/>
          </a:stretch>
        </p:blipFill>
        <p:spPr>
          <a:xfrm>
            <a:off x="168724" y="5537943"/>
            <a:ext cx="8164064" cy="70494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270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270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706</TotalTime>
  <Words>2849</Words>
  <Application>Microsoft Macintosh PowerPoint</Application>
  <PresentationFormat>On-screen Show (4:3)</PresentationFormat>
  <Paragraphs>740</Paragraphs>
  <Slides>39</Slides>
  <Notes>3</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39</vt:i4>
      </vt:variant>
    </vt:vector>
  </HeadingPairs>
  <TitlesOfParts>
    <vt:vector size="52" baseType="lpstr">
      <vt:lpstr>Aptos</vt:lpstr>
      <vt:lpstr>Aptos Display</vt:lpstr>
      <vt:lpstr>Arial</vt:lpstr>
      <vt:lpstr>Calibri</vt:lpstr>
      <vt:lpstr>Comic Sans MS</vt:lpstr>
      <vt:lpstr>LASY10</vt:lpstr>
      <vt:lpstr>Monotype Corsiva</vt:lpstr>
      <vt:lpstr>MTSYN</vt:lpstr>
      <vt:lpstr>RMTMI</vt:lpstr>
      <vt:lpstr>Symbol</vt:lpstr>
      <vt:lpstr>Times New Roman</vt:lpstr>
      <vt:lpstr>Wingdings</vt:lpstr>
      <vt:lpstr>Office Theme</vt:lpstr>
      <vt:lpstr>CSE 2202 Design and Analysis of Algorithms – I  Lecture 4 Topological Sort Strongly Connected Components</vt:lpstr>
      <vt:lpstr>DFS Review</vt:lpstr>
      <vt:lpstr>DFS Review</vt:lpstr>
      <vt:lpstr>DFS Review</vt:lpstr>
      <vt:lpstr>DFS Complexity</vt:lpstr>
      <vt:lpstr>Example</vt:lpstr>
      <vt:lpstr>Example (cont.)</vt:lpstr>
      <vt:lpstr>Edge Classification</vt:lpstr>
      <vt:lpstr>Edge Classification</vt:lpstr>
      <vt:lpstr>PowerPoint Presentation</vt:lpstr>
      <vt:lpstr>Characterizing a DAG</vt:lpstr>
      <vt:lpstr>Topological sort</vt:lpstr>
      <vt:lpstr>Topological Sort</vt:lpstr>
      <vt:lpstr>Topological Sort</vt:lpstr>
      <vt:lpstr>Topological Sort - Application</vt:lpstr>
      <vt:lpstr>Topological Sort (Fig – Cormen)</vt:lpstr>
      <vt:lpstr>PowerPoint Presentation</vt:lpstr>
      <vt:lpstr>Strongly Connected Component  </vt:lpstr>
      <vt:lpstr>Connectivity</vt:lpstr>
      <vt:lpstr>Connectivity (cont.)</vt:lpstr>
      <vt:lpstr>Connected Components</vt:lpstr>
      <vt:lpstr>Strongly Connected Components</vt:lpstr>
      <vt:lpstr>DFS - Strongly Connected Components</vt:lpstr>
      <vt:lpstr>DFS - Strongly Connected Components</vt:lpstr>
      <vt:lpstr>Component Graph</vt:lpstr>
      <vt:lpstr>Transpose of a Directed Graph</vt:lpstr>
      <vt:lpstr>Algorithm to determine SCCs</vt:lpstr>
      <vt:lpstr>Example</vt:lpstr>
      <vt:lpstr>Component Graph</vt:lpstr>
      <vt:lpstr>Notations</vt:lpstr>
      <vt:lpstr>Lemma 2</vt:lpstr>
      <vt:lpstr>Corollary 1</vt:lpstr>
      <vt:lpstr>Corollary 2</vt:lpstr>
      <vt:lpstr>Why does Kosaraju’s Algorithm for SCC Work?</vt:lpstr>
      <vt:lpstr>Why does SCC Work? (cont.)</vt:lpstr>
      <vt:lpstr>How can the number of strongly connected components of a graph change if a new edge is added? </vt:lpstr>
      <vt:lpstr>How can the number of strongly connected components of a graph change if a new edge is added? </vt:lpstr>
      <vt:lpstr>Simpler method: the algorithm for strongly connected components would be simpler    - if it used the original (instead of the transpose) graph in the second depth-first search    - and scanned the vertices in order of increasing finishing times.   Does this simpler algorithm always produce correct results?</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 DFS (Revisited) &amp; Topological Sort &amp; Strongly Connected Components </dc:title>
  <dc:creator>hhjami</dc:creator>
  <cp:lastModifiedBy>Fahim Arefin</cp:lastModifiedBy>
  <cp:revision>8</cp:revision>
  <dcterms:created xsi:type="dcterms:W3CDTF">2016-07-26T04:33:26Z</dcterms:created>
  <dcterms:modified xsi:type="dcterms:W3CDTF">2025-04-10T04:35:08Z</dcterms:modified>
</cp:coreProperties>
</file>