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50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654AD-685D-458E-8EDB-79274EA07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6F323B-2935-4C42-B0AC-DC017CF7156A}">
      <dgm:prSet/>
      <dgm:spPr/>
      <dgm:t>
        <a:bodyPr/>
        <a:lstStyle/>
        <a:p>
          <a:r>
            <a:rPr lang="en-US"/>
            <a:t>• Low-cost, low-power microcontroller</a:t>
          </a:r>
        </a:p>
      </dgm:t>
    </dgm:pt>
    <dgm:pt modelId="{421AD691-3363-41BC-BE1C-C37D20EA4F34}" type="parTrans" cxnId="{4735A8E4-97B3-4093-A465-C69B28612462}">
      <dgm:prSet/>
      <dgm:spPr/>
      <dgm:t>
        <a:bodyPr/>
        <a:lstStyle/>
        <a:p>
          <a:endParaRPr lang="en-US"/>
        </a:p>
      </dgm:t>
    </dgm:pt>
    <dgm:pt modelId="{C96BED08-F869-4A3B-9FCD-387C11C4CF77}" type="sibTrans" cxnId="{4735A8E4-97B3-4093-A465-C69B28612462}">
      <dgm:prSet/>
      <dgm:spPr/>
      <dgm:t>
        <a:bodyPr/>
        <a:lstStyle/>
        <a:p>
          <a:endParaRPr lang="en-US"/>
        </a:p>
      </dgm:t>
    </dgm:pt>
    <dgm:pt modelId="{CF17BCCE-300A-441C-9992-DCF45657D7ED}">
      <dgm:prSet/>
      <dgm:spPr/>
      <dgm:t>
        <a:bodyPr/>
        <a:lstStyle/>
        <a:p>
          <a:r>
            <a:rPr lang="en-US"/>
            <a:t>• Built-in Wi-Fi + Bluetooth</a:t>
          </a:r>
        </a:p>
      </dgm:t>
    </dgm:pt>
    <dgm:pt modelId="{8D0692A4-B821-4B8C-9E5A-FDBF559E93DB}" type="parTrans" cxnId="{4003EA02-8DAF-411F-B8B6-010F9980C240}">
      <dgm:prSet/>
      <dgm:spPr/>
      <dgm:t>
        <a:bodyPr/>
        <a:lstStyle/>
        <a:p>
          <a:endParaRPr lang="en-US"/>
        </a:p>
      </dgm:t>
    </dgm:pt>
    <dgm:pt modelId="{0BD4ACF0-139B-4C0D-8E54-65EDE505F0FA}" type="sibTrans" cxnId="{4003EA02-8DAF-411F-B8B6-010F9980C240}">
      <dgm:prSet/>
      <dgm:spPr/>
      <dgm:t>
        <a:bodyPr/>
        <a:lstStyle/>
        <a:p>
          <a:endParaRPr lang="en-US"/>
        </a:p>
      </dgm:t>
    </dgm:pt>
    <dgm:pt modelId="{D6FF4B77-6F87-4488-B456-6BF12ACB73CC}">
      <dgm:prSet/>
      <dgm:spPr/>
      <dgm:t>
        <a:bodyPr/>
        <a:lstStyle/>
        <a:p>
          <a:r>
            <a:rPr lang="en-US"/>
            <a:t>• Multiple GPIO, ADC, DAC, PWM</a:t>
          </a:r>
        </a:p>
      </dgm:t>
    </dgm:pt>
    <dgm:pt modelId="{25136791-A9EC-46E1-B16F-4B8F9005D309}" type="parTrans" cxnId="{8ACD5990-51BF-49A0-9A5F-8D8D1719F461}">
      <dgm:prSet/>
      <dgm:spPr/>
      <dgm:t>
        <a:bodyPr/>
        <a:lstStyle/>
        <a:p>
          <a:endParaRPr lang="en-US"/>
        </a:p>
      </dgm:t>
    </dgm:pt>
    <dgm:pt modelId="{96D5FB45-7052-42A4-B6EA-2674FC67E3F3}" type="sibTrans" cxnId="{8ACD5990-51BF-49A0-9A5F-8D8D1719F461}">
      <dgm:prSet/>
      <dgm:spPr/>
      <dgm:t>
        <a:bodyPr/>
        <a:lstStyle/>
        <a:p>
          <a:endParaRPr lang="en-US"/>
        </a:p>
      </dgm:t>
    </dgm:pt>
    <dgm:pt modelId="{714235C5-6075-422D-8538-84EF0A09E208}">
      <dgm:prSet/>
      <dgm:spPr/>
      <dgm:t>
        <a:bodyPr/>
        <a:lstStyle/>
        <a:p>
          <a:r>
            <a:rPr lang="en-US"/>
            <a:t>• Ideal for IoT, robotics, embedded projects</a:t>
          </a:r>
        </a:p>
      </dgm:t>
    </dgm:pt>
    <dgm:pt modelId="{B8A52412-FFF8-43C0-82DA-A1F322F1BDC1}" type="parTrans" cxnId="{93DC967E-FCCD-4DE6-B902-87935EF23D29}">
      <dgm:prSet/>
      <dgm:spPr/>
      <dgm:t>
        <a:bodyPr/>
        <a:lstStyle/>
        <a:p>
          <a:endParaRPr lang="en-US"/>
        </a:p>
      </dgm:t>
    </dgm:pt>
    <dgm:pt modelId="{DDBFB426-EEB6-4A0A-B542-CE920EAB529D}" type="sibTrans" cxnId="{93DC967E-FCCD-4DE6-B902-87935EF23D29}">
      <dgm:prSet/>
      <dgm:spPr/>
      <dgm:t>
        <a:bodyPr/>
        <a:lstStyle/>
        <a:p>
          <a:endParaRPr lang="en-US"/>
        </a:p>
      </dgm:t>
    </dgm:pt>
    <dgm:pt modelId="{11E013F7-7ECE-47D8-916C-E0C6C2B5A5B1}" type="pres">
      <dgm:prSet presAssocID="{D94654AD-685D-458E-8EDB-79274EA07EBE}" presName="root" presStyleCnt="0">
        <dgm:presLayoutVars>
          <dgm:dir/>
          <dgm:resizeHandles val="exact"/>
        </dgm:presLayoutVars>
      </dgm:prSet>
      <dgm:spPr/>
    </dgm:pt>
    <dgm:pt modelId="{CE0904EA-A654-4517-8343-544869097D4A}" type="pres">
      <dgm:prSet presAssocID="{986F323B-2935-4C42-B0AC-DC017CF7156A}" presName="compNode" presStyleCnt="0"/>
      <dgm:spPr/>
    </dgm:pt>
    <dgm:pt modelId="{E0C67792-5A01-4D2A-B3DB-73657B15AB07}" type="pres">
      <dgm:prSet presAssocID="{986F323B-2935-4C42-B0AC-DC017CF715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8A2DEF0-EDBE-4D0E-9A03-24E0CD32FC26}" type="pres">
      <dgm:prSet presAssocID="{986F323B-2935-4C42-B0AC-DC017CF7156A}" presName="spaceRect" presStyleCnt="0"/>
      <dgm:spPr/>
    </dgm:pt>
    <dgm:pt modelId="{55ADF5E5-672F-4D91-9AC0-C75F91295C16}" type="pres">
      <dgm:prSet presAssocID="{986F323B-2935-4C42-B0AC-DC017CF7156A}" presName="textRect" presStyleLbl="revTx" presStyleIdx="0" presStyleCnt="4">
        <dgm:presLayoutVars>
          <dgm:chMax val="1"/>
          <dgm:chPref val="1"/>
        </dgm:presLayoutVars>
      </dgm:prSet>
      <dgm:spPr/>
    </dgm:pt>
    <dgm:pt modelId="{A9741121-2634-412C-BB44-7141B7E7142F}" type="pres">
      <dgm:prSet presAssocID="{C96BED08-F869-4A3B-9FCD-387C11C4CF77}" presName="sibTrans" presStyleCnt="0"/>
      <dgm:spPr/>
    </dgm:pt>
    <dgm:pt modelId="{10EC37E1-0CB7-4DD2-8859-CADBD603515B}" type="pres">
      <dgm:prSet presAssocID="{CF17BCCE-300A-441C-9992-DCF45657D7ED}" presName="compNode" presStyleCnt="0"/>
      <dgm:spPr/>
    </dgm:pt>
    <dgm:pt modelId="{FAADE1AC-B23C-45E9-A68F-20B1767F9CF7}" type="pres">
      <dgm:prSet presAssocID="{CF17BCCE-300A-441C-9992-DCF45657D7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E600AFED-F3D8-4D4F-B30E-CE3759F053BD}" type="pres">
      <dgm:prSet presAssocID="{CF17BCCE-300A-441C-9992-DCF45657D7ED}" presName="spaceRect" presStyleCnt="0"/>
      <dgm:spPr/>
    </dgm:pt>
    <dgm:pt modelId="{BB93B7F8-FB3D-4DEC-B64D-D35458B275C5}" type="pres">
      <dgm:prSet presAssocID="{CF17BCCE-300A-441C-9992-DCF45657D7ED}" presName="textRect" presStyleLbl="revTx" presStyleIdx="1" presStyleCnt="4">
        <dgm:presLayoutVars>
          <dgm:chMax val="1"/>
          <dgm:chPref val="1"/>
        </dgm:presLayoutVars>
      </dgm:prSet>
      <dgm:spPr/>
    </dgm:pt>
    <dgm:pt modelId="{2A4AE94C-B3E4-4EF4-9D6A-65558424EBC6}" type="pres">
      <dgm:prSet presAssocID="{0BD4ACF0-139B-4C0D-8E54-65EDE505F0FA}" presName="sibTrans" presStyleCnt="0"/>
      <dgm:spPr/>
    </dgm:pt>
    <dgm:pt modelId="{877F6C42-A7EF-4C85-8D76-9B129B48957B}" type="pres">
      <dgm:prSet presAssocID="{D6FF4B77-6F87-4488-B456-6BF12ACB73CC}" presName="compNode" presStyleCnt="0"/>
      <dgm:spPr/>
    </dgm:pt>
    <dgm:pt modelId="{73E99558-9003-468F-BCA5-05537526EB49}" type="pres">
      <dgm:prSet presAssocID="{D6FF4B77-6F87-4488-B456-6BF12ACB73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DCDC756-A452-4A80-AB1F-946834BAF505}" type="pres">
      <dgm:prSet presAssocID="{D6FF4B77-6F87-4488-B456-6BF12ACB73CC}" presName="spaceRect" presStyleCnt="0"/>
      <dgm:spPr/>
    </dgm:pt>
    <dgm:pt modelId="{71167170-21B6-41C3-AD4A-7DD84A23E308}" type="pres">
      <dgm:prSet presAssocID="{D6FF4B77-6F87-4488-B456-6BF12ACB73CC}" presName="textRect" presStyleLbl="revTx" presStyleIdx="2" presStyleCnt="4">
        <dgm:presLayoutVars>
          <dgm:chMax val="1"/>
          <dgm:chPref val="1"/>
        </dgm:presLayoutVars>
      </dgm:prSet>
      <dgm:spPr/>
    </dgm:pt>
    <dgm:pt modelId="{0F6727CF-E891-476B-8A35-E342156B59E0}" type="pres">
      <dgm:prSet presAssocID="{96D5FB45-7052-42A4-B6EA-2674FC67E3F3}" presName="sibTrans" presStyleCnt="0"/>
      <dgm:spPr/>
    </dgm:pt>
    <dgm:pt modelId="{5A0D5079-00F9-47CB-9465-2F42BBC83943}" type="pres">
      <dgm:prSet presAssocID="{714235C5-6075-422D-8538-84EF0A09E208}" presName="compNode" presStyleCnt="0"/>
      <dgm:spPr/>
    </dgm:pt>
    <dgm:pt modelId="{03D09371-E201-46FE-A502-98CE5F44BA0C}" type="pres">
      <dgm:prSet presAssocID="{714235C5-6075-422D-8538-84EF0A09E2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8B7945F-A8D7-45F5-BF29-495649A9FB45}" type="pres">
      <dgm:prSet presAssocID="{714235C5-6075-422D-8538-84EF0A09E208}" presName="spaceRect" presStyleCnt="0"/>
      <dgm:spPr/>
    </dgm:pt>
    <dgm:pt modelId="{7DDDCBD5-F0F0-4B43-8CC6-0704C021B2E2}" type="pres">
      <dgm:prSet presAssocID="{714235C5-6075-422D-8538-84EF0A09E2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03EA02-8DAF-411F-B8B6-010F9980C240}" srcId="{D94654AD-685D-458E-8EDB-79274EA07EBE}" destId="{CF17BCCE-300A-441C-9992-DCF45657D7ED}" srcOrd="1" destOrd="0" parTransId="{8D0692A4-B821-4B8C-9E5A-FDBF559E93DB}" sibTransId="{0BD4ACF0-139B-4C0D-8E54-65EDE505F0FA}"/>
    <dgm:cxn modelId="{9ED4BC06-C8B1-4BB0-94F6-120F48B43CC7}" type="presOf" srcId="{D6FF4B77-6F87-4488-B456-6BF12ACB73CC}" destId="{71167170-21B6-41C3-AD4A-7DD84A23E308}" srcOrd="0" destOrd="0" presId="urn:microsoft.com/office/officeart/2018/2/layout/IconLabelList"/>
    <dgm:cxn modelId="{D7C1C23A-5BF9-44D0-95B0-4C8F8106699D}" type="presOf" srcId="{986F323B-2935-4C42-B0AC-DC017CF7156A}" destId="{55ADF5E5-672F-4D91-9AC0-C75F91295C16}" srcOrd="0" destOrd="0" presId="urn:microsoft.com/office/officeart/2018/2/layout/IconLabelList"/>
    <dgm:cxn modelId="{9A006D65-8643-4517-9466-656A03AADE50}" type="presOf" srcId="{CF17BCCE-300A-441C-9992-DCF45657D7ED}" destId="{BB93B7F8-FB3D-4DEC-B64D-D35458B275C5}" srcOrd="0" destOrd="0" presId="urn:microsoft.com/office/officeart/2018/2/layout/IconLabelList"/>
    <dgm:cxn modelId="{70C94D79-26FB-46B0-90D0-2F3B9764E540}" type="presOf" srcId="{D94654AD-685D-458E-8EDB-79274EA07EBE}" destId="{11E013F7-7ECE-47D8-916C-E0C6C2B5A5B1}" srcOrd="0" destOrd="0" presId="urn:microsoft.com/office/officeart/2018/2/layout/IconLabelList"/>
    <dgm:cxn modelId="{93DC967E-FCCD-4DE6-B902-87935EF23D29}" srcId="{D94654AD-685D-458E-8EDB-79274EA07EBE}" destId="{714235C5-6075-422D-8538-84EF0A09E208}" srcOrd="3" destOrd="0" parTransId="{B8A52412-FFF8-43C0-82DA-A1F322F1BDC1}" sibTransId="{DDBFB426-EEB6-4A0A-B542-CE920EAB529D}"/>
    <dgm:cxn modelId="{8BE7EA8B-6174-49F5-8D4F-87BDC8881AA2}" type="presOf" srcId="{714235C5-6075-422D-8538-84EF0A09E208}" destId="{7DDDCBD5-F0F0-4B43-8CC6-0704C021B2E2}" srcOrd="0" destOrd="0" presId="urn:microsoft.com/office/officeart/2018/2/layout/IconLabelList"/>
    <dgm:cxn modelId="{8ACD5990-51BF-49A0-9A5F-8D8D1719F461}" srcId="{D94654AD-685D-458E-8EDB-79274EA07EBE}" destId="{D6FF4B77-6F87-4488-B456-6BF12ACB73CC}" srcOrd="2" destOrd="0" parTransId="{25136791-A9EC-46E1-B16F-4B8F9005D309}" sibTransId="{96D5FB45-7052-42A4-B6EA-2674FC67E3F3}"/>
    <dgm:cxn modelId="{4735A8E4-97B3-4093-A465-C69B28612462}" srcId="{D94654AD-685D-458E-8EDB-79274EA07EBE}" destId="{986F323B-2935-4C42-B0AC-DC017CF7156A}" srcOrd="0" destOrd="0" parTransId="{421AD691-3363-41BC-BE1C-C37D20EA4F34}" sibTransId="{C96BED08-F869-4A3B-9FCD-387C11C4CF77}"/>
    <dgm:cxn modelId="{15B07697-3C52-4997-B3CE-2BECAFDF2BAA}" type="presParOf" srcId="{11E013F7-7ECE-47D8-916C-E0C6C2B5A5B1}" destId="{CE0904EA-A654-4517-8343-544869097D4A}" srcOrd="0" destOrd="0" presId="urn:microsoft.com/office/officeart/2018/2/layout/IconLabelList"/>
    <dgm:cxn modelId="{2E978E41-A876-46AF-AA9E-CBBE1242D170}" type="presParOf" srcId="{CE0904EA-A654-4517-8343-544869097D4A}" destId="{E0C67792-5A01-4D2A-B3DB-73657B15AB07}" srcOrd="0" destOrd="0" presId="urn:microsoft.com/office/officeart/2018/2/layout/IconLabelList"/>
    <dgm:cxn modelId="{ED3B6D9D-A543-47B2-B5FA-FD25383B3C08}" type="presParOf" srcId="{CE0904EA-A654-4517-8343-544869097D4A}" destId="{18A2DEF0-EDBE-4D0E-9A03-24E0CD32FC26}" srcOrd="1" destOrd="0" presId="urn:microsoft.com/office/officeart/2018/2/layout/IconLabelList"/>
    <dgm:cxn modelId="{9AA16B45-ABB5-4A25-8B0F-52FBE804D356}" type="presParOf" srcId="{CE0904EA-A654-4517-8343-544869097D4A}" destId="{55ADF5E5-672F-4D91-9AC0-C75F91295C16}" srcOrd="2" destOrd="0" presId="urn:microsoft.com/office/officeart/2018/2/layout/IconLabelList"/>
    <dgm:cxn modelId="{C0DCB13B-C5D5-49F6-9746-021193D0C71A}" type="presParOf" srcId="{11E013F7-7ECE-47D8-916C-E0C6C2B5A5B1}" destId="{A9741121-2634-412C-BB44-7141B7E7142F}" srcOrd="1" destOrd="0" presId="urn:microsoft.com/office/officeart/2018/2/layout/IconLabelList"/>
    <dgm:cxn modelId="{7E84A5B5-2A54-4318-8304-45D2CB4CE79C}" type="presParOf" srcId="{11E013F7-7ECE-47D8-916C-E0C6C2B5A5B1}" destId="{10EC37E1-0CB7-4DD2-8859-CADBD603515B}" srcOrd="2" destOrd="0" presId="urn:microsoft.com/office/officeart/2018/2/layout/IconLabelList"/>
    <dgm:cxn modelId="{915D54B1-7E27-4ECE-9A49-8C44969AA807}" type="presParOf" srcId="{10EC37E1-0CB7-4DD2-8859-CADBD603515B}" destId="{FAADE1AC-B23C-45E9-A68F-20B1767F9CF7}" srcOrd="0" destOrd="0" presId="urn:microsoft.com/office/officeart/2018/2/layout/IconLabelList"/>
    <dgm:cxn modelId="{2DA2D4C9-E89C-4FF6-8E92-AC3C6EB59C5E}" type="presParOf" srcId="{10EC37E1-0CB7-4DD2-8859-CADBD603515B}" destId="{E600AFED-F3D8-4D4F-B30E-CE3759F053BD}" srcOrd="1" destOrd="0" presId="urn:microsoft.com/office/officeart/2018/2/layout/IconLabelList"/>
    <dgm:cxn modelId="{35674354-42DB-4A28-8D11-D4E89F4B19AE}" type="presParOf" srcId="{10EC37E1-0CB7-4DD2-8859-CADBD603515B}" destId="{BB93B7F8-FB3D-4DEC-B64D-D35458B275C5}" srcOrd="2" destOrd="0" presId="urn:microsoft.com/office/officeart/2018/2/layout/IconLabelList"/>
    <dgm:cxn modelId="{17847233-9A11-4F93-8D8D-E289AA8D31D5}" type="presParOf" srcId="{11E013F7-7ECE-47D8-916C-E0C6C2B5A5B1}" destId="{2A4AE94C-B3E4-4EF4-9D6A-65558424EBC6}" srcOrd="3" destOrd="0" presId="urn:microsoft.com/office/officeart/2018/2/layout/IconLabelList"/>
    <dgm:cxn modelId="{F5CF5925-F60D-4AD7-A9EA-E475FB098B99}" type="presParOf" srcId="{11E013F7-7ECE-47D8-916C-E0C6C2B5A5B1}" destId="{877F6C42-A7EF-4C85-8D76-9B129B48957B}" srcOrd="4" destOrd="0" presId="urn:microsoft.com/office/officeart/2018/2/layout/IconLabelList"/>
    <dgm:cxn modelId="{0A8250C9-3A95-4AC9-A61B-991E543D7B6C}" type="presParOf" srcId="{877F6C42-A7EF-4C85-8D76-9B129B48957B}" destId="{73E99558-9003-468F-BCA5-05537526EB49}" srcOrd="0" destOrd="0" presId="urn:microsoft.com/office/officeart/2018/2/layout/IconLabelList"/>
    <dgm:cxn modelId="{7ED74CA1-E09C-46A1-9BE9-4408AE52697B}" type="presParOf" srcId="{877F6C42-A7EF-4C85-8D76-9B129B48957B}" destId="{0DCDC756-A452-4A80-AB1F-946834BAF505}" srcOrd="1" destOrd="0" presId="urn:microsoft.com/office/officeart/2018/2/layout/IconLabelList"/>
    <dgm:cxn modelId="{D2A8A783-5168-4407-BA01-89EDEF540EEC}" type="presParOf" srcId="{877F6C42-A7EF-4C85-8D76-9B129B48957B}" destId="{71167170-21B6-41C3-AD4A-7DD84A23E308}" srcOrd="2" destOrd="0" presId="urn:microsoft.com/office/officeart/2018/2/layout/IconLabelList"/>
    <dgm:cxn modelId="{7D1B3C7A-88ED-4316-A161-065EF744BC21}" type="presParOf" srcId="{11E013F7-7ECE-47D8-916C-E0C6C2B5A5B1}" destId="{0F6727CF-E891-476B-8A35-E342156B59E0}" srcOrd="5" destOrd="0" presId="urn:microsoft.com/office/officeart/2018/2/layout/IconLabelList"/>
    <dgm:cxn modelId="{8136306C-3DC5-4BF9-A1F1-7ABB1BA5EF9B}" type="presParOf" srcId="{11E013F7-7ECE-47D8-916C-E0C6C2B5A5B1}" destId="{5A0D5079-00F9-47CB-9465-2F42BBC83943}" srcOrd="6" destOrd="0" presId="urn:microsoft.com/office/officeart/2018/2/layout/IconLabelList"/>
    <dgm:cxn modelId="{68DF7CA6-A025-4AA9-BBDD-A4716D5920D8}" type="presParOf" srcId="{5A0D5079-00F9-47CB-9465-2F42BBC83943}" destId="{03D09371-E201-46FE-A502-98CE5F44BA0C}" srcOrd="0" destOrd="0" presId="urn:microsoft.com/office/officeart/2018/2/layout/IconLabelList"/>
    <dgm:cxn modelId="{75036639-2781-4136-81BE-3928C97B029C}" type="presParOf" srcId="{5A0D5079-00F9-47CB-9465-2F42BBC83943}" destId="{48B7945F-A8D7-45F5-BF29-495649A9FB45}" srcOrd="1" destOrd="0" presId="urn:microsoft.com/office/officeart/2018/2/layout/IconLabelList"/>
    <dgm:cxn modelId="{8077DA28-B330-4CAF-A66E-B5C25ED74D73}" type="presParOf" srcId="{5A0D5079-00F9-47CB-9465-2F42BBC83943}" destId="{7DDDCBD5-F0F0-4B43-8CC6-0704C021B2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28BC20-2A79-456E-950A-57F3E8714C3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6896509-2049-4E9D-BA31-56CE261EE412}">
      <dgm:prSet/>
      <dgm:spPr/>
      <dgm:t>
        <a:bodyPr/>
        <a:lstStyle/>
        <a:p>
          <a:r>
            <a:rPr lang="en-US"/>
            <a:t>• Install Arduino IDE</a:t>
          </a:r>
        </a:p>
      </dgm:t>
    </dgm:pt>
    <dgm:pt modelId="{C85A223C-1A07-46B0-99D0-5DFA01E325D1}" type="parTrans" cxnId="{BDA1C0CB-B7DB-4A53-B022-31919E550CB5}">
      <dgm:prSet/>
      <dgm:spPr/>
      <dgm:t>
        <a:bodyPr/>
        <a:lstStyle/>
        <a:p>
          <a:endParaRPr lang="en-US"/>
        </a:p>
      </dgm:t>
    </dgm:pt>
    <dgm:pt modelId="{266C1BE7-794B-4552-9EBE-86D0FA74C982}" type="sibTrans" cxnId="{BDA1C0CB-B7DB-4A53-B022-31919E550CB5}">
      <dgm:prSet/>
      <dgm:spPr/>
      <dgm:t>
        <a:bodyPr/>
        <a:lstStyle/>
        <a:p>
          <a:endParaRPr lang="en-US"/>
        </a:p>
      </dgm:t>
    </dgm:pt>
    <dgm:pt modelId="{07B4DC2B-5BAA-4AA1-8681-96D55A9E98AE}">
      <dgm:prSet/>
      <dgm:spPr/>
      <dgm:t>
        <a:bodyPr/>
        <a:lstStyle/>
        <a:p>
          <a:r>
            <a:rPr lang="en-US"/>
            <a:t>• Add ESP32 boards via Board Manager URL</a:t>
          </a:r>
        </a:p>
      </dgm:t>
    </dgm:pt>
    <dgm:pt modelId="{14481F20-FC99-4D8A-9415-16D3A9760B76}" type="parTrans" cxnId="{017565FD-57ED-4B9A-BB8D-A07A27AF2E70}">
      <dgm:prSet/>
      <dgm:spPr/>
      <dgm:t>
        <a:bodyPr/>
        <a:lstStyle/>
        <a:p>
          <a:endParaRPr lang="en-US"/>
        </a:p>
      </dgm:t>
    </dgm:pt>
    <dgm:pt modelId="{22498C58-3769-4B05-B2AB-F20150D0D409}" type="sibTrans" cxnId="{017565FD-57ED-4B9A-BB8D-A07A27AF2E70}">
      <dgm:prSet/>
      <dgm:spPr/>
      <dgm:t>
        <a:bodyPr/>
        <a:lstStyle/>
        <a:p>
          <a:endParaRPr lang="en-US"/>
        </a:p>
      </dgm:t>
    </dgm:pt>
    <dgm:pt modelId="{F2E5DBFA-2603-4C7E-9FB0-597FF7DAEA65}">
      <dgm:prSet/>
      <dgm:spPr/>
      <dgm:t>
        <a:bodyPr/>
        <a:lstStyle/>
        <a:p>
          <a:r>
            <a:rPr lang="en-US"/>
            <a:t>• Select board (ESP32 Dev Module)</a:t>
          </a:r>
        </a:p>
      </dgm:t>
    </dgm:pt>
    <dgm:pt modelId="{6F40F961-F626-4460-9396-F4986B7C96A7}" type="parTrans" cxnId="{8A2136FB-D1D4-4771-82F1-E10CB18A1199}">
      <dgm:prSet/>
      <dgm:spPr/>
      <dgm:t>
        <a:bodyPr/>
        <a:lstStyle/>
        <a:p>
          <a:endParaRPr lang="en-US"/>
        </a:p>
      </dgm:t>
    </dgm:pt>
    <dgm:pt modelId="{1BEF0C96-02DB-43A5-A9D7-470A6D868B18}" type="sibTrans" cxnId="{8A2136FB-D1D4-4771-82F1-E10CB18A1199}">
      <dgm:prSet/>
      <dgm:spPr/>
      <dgm:t>
        <a:bodyPr/>
        <a:lstStyle/>
        <a:p>
          <a:endParaRPr lang="en-US"/>
        </a:p>
      </dgm:t>
    </dgm:pt>
    <dgm:pt modelId="{424336C0-7939-476A-9B42-AF1C7FA15F0F}">
      <dgm:prSet/>
      <dgm:spPr/>
      <dgm:t>
        <a:bodyPr/>
        <a:lstStyle/>
        <a:p>
          <a:r>
            <a:rPr lang="en-US"/>
            <a:t>• Connect with USB cable</a:t>
          </a:r>
        </a:p>
      </dgm:t>
    </dgm:pt>
    <dgm:pt modelId="{BB45ABCA-0346-4A2D-828E-E1EA59D58A80}" type="parTrans" cxnId="{58D3FC09-8DD9-462D-90A5-469FD2A4B3B9}">
      <dgm:prSet/>
      <dgm:spPr/>
      <dgm:t>
        <a:bodyPr/>
        <a:lstStyle/>
        <a:p>
          <a:endParaRPr lang="en-US"/>
        </a:p>
      </dgm:t>
    </dgm:pt>
    <dgm:pt modelId="{83B3CBDA-3931-4064-AF67-35B2350E800A}" type="sibTrans" cxnId="{58D3FC09-8DD9-462D-90A5-469FD2A4B3B9}">
      <dgm:prSet/>
      <dgm:spPr/>
      <dgm:t>
        <a:bodyPr/>
        <a:lstStyle/>
        <a:p>
          <a:endParaRPr lang="en-US"/>
        </a:p>
      </dgm:t>
    </dgm:pt>
    <dgm:pt modelId="{7D40EC7C-7536-45CE-B3F7-D3AB338D7EB7}" type="pres">
      <dgm:prSet presAssocID="{7428BC20-2A79-456E-950A-57F3E8714C3C}" presName="root" presStyleCnt="0">
        <dgm:presLayoutVars>
          <dgm:dir/>
          <dgm:resizeHandles val="exact"/>
        </dgm:presLayoutVars>
      </dgm:prSet>
      <dgm:spPr/>
    </dgm:pt>
    <dgm:pt modelId="{DBC16914-E42B-49F5-B834-4F95262174BB}" type="pres">
      <dgm:prSet presAssocID="{C6896509-2049-4E9D-BA31-56CE261EE412}" presName="compNode" presStyleCnt="0"/>
      <dgm:spPr/>
    </dgm:pt>
    <dgm:pt modelId="{BE18948E-20E8-49A7-9636-EEA1C0345654}" type="pres">
      <dgm:prSet presAssocID="{C6896509-2049-4E9D-BA31-56CE261EE4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0952C22-AF43-40C6-ADA7-7D58E46ED31D}" type="pres">
      <dgm:prSet presAssocID="{C6896509-2049-4E9D-BA31-56CE261EE412}" presName="spaceRect" presStyleCnt="0"/>
      <dgm:spPr/>
    </dgm:pt>
    <dgm:pt modelId="{C57ED182-69E2-4CB0-AA65-3B4E06117DEF}" type="pres">
      <dgm:prSet presAssocID="{C6896509-2049-4E9D-BA31-56CE261EE412}" presName="textRect" presStyleLbl="revTx" presStyleIdx="0" presStyleCnt="4">
        <dgm:presLayoutVars>
          <dgm:chMax val="1"/>
          <dgm:chPref val="1"/>
        </dgm:presLayoutVars>
      </dgm:prSet>
      <dgm:spPr/>
    </dgm:pt>
    <dgm:pt modelId="{AA3816BB-732C-436B-B974-2ACC636EAA8D}" type="pres">
      <dgm:prSet presAssocID="{266C1BE7-794B-4552-9EBE-86D0FA74C982}" presName="sibTrans" presStyleCnt="0"/>
      <dgm:spPr/>
    </dgm:pt>
    <dgm:pt modelId="{B7514638-3377-4088-B47F-3A3F72BFC26B}" type="pres">
      <dgm:prSet presAssocID="{07B4DC2B-5BAA-4AA1-8681-96D55A9E98AE}" presName="compNode" presStyleCnt="0"/>
      <dgm:spPr/>
    </dgm:pt>
    <dgm:pt modelId="{1413353B-8863-4A0B-94A9-0BCB4AF5219D}" type="pres">
      <dgm:prSet presAssocID="{07B4DC2B-5BAA-4AA1-8681-96D55A9E98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CC518CE-4D6E-452D-92AC-64DCFE9AA13D}" type="pres">
      <dgm:prSet presAssocID="{07B4DC2B-5BAA-4AA1-8681-96D55A9E98AE}" presName="spaceRect" presStyleCnt="0"/>
      <dgm:spPr/>
    </dgm:pt>
    <dgm:pt modelId="{F634FD3E-F5AB-4B3C-A7DC-DC95DEE52ADD}" type="pres">
      <dgm:prSet presAssocID="{07B4DC2B-5BAA-4AA1-8681-96D55A9E98AE}" presName="textRect" presStyleLbl="revTx" presStyleIdx="1" presStyleCnt="4">
        <dgm:presLayoutVars>
          <dgm:chMax val="1"/>
          <dgm:chPref val="1"/>
        </dgm:presLayoutVars>
      </dgm:prSet>
      <dgm:spPr/>
    </dgm:pt>
    <dgm:pt modelId="{D5C8647D-FD5F-4544-8B40-B8710B015DBB}" type="pres">
      <dgm:prSet presAssocID="{22498C58-3769-4B05-B2AB-F20150D0D409}" presName="sibTrans" presStyleCnt="0"/>
      <dgm:spPr/>
    </dgm:pt>
    <dgm:pt modelId="{D63CDB5B-236B-4CC0-8035-70635AFB14C0}" type="pres">
      <dgm:prSet presAssocID="{F2E5DBFA-2603-4C7E-9FB0-597FF7DAEA65}" presName="compNode" presStyleCnt="0"/>
      <dgm:spPr/>
    </dgm:pt>
    <dgm:pt modelId="{D49D163A-3385-4F61-A6BC-71E2ABABEB37}" type="pres">
      <dgm:prSet presAssocID="{F2E5DBFA-2603-4C7E-9FB0-597FF7DAEA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2155568-A81C-4A62-851F-F1A2089CECD5}" type="pres">
      <dgm:prSet presAssocID="{F2E5DBFA-2603-4C7E-9FB0-597FF7DAEA65}" presName="spaceRect" presStyleCnt="0"/>
      <dgm:spPr/>
    </dgm:pt>
    <dgm:pt modelId="{B5D723B6-DF72-4CDF-8291-07CCEDBEFF43}" type="pres">
      <dgm:prSet presAssocID="{F2E5DBFA-2603-4C7E-9FB0-597FF7DAEA65}" presName="textRect" presStyleLbl="revTx" presStyleIdx="2" presStyleCnt="4">
        <dgm:presLayoutVars>
          <dgm:chMax val="1"/>
          <dgm:chPref val="1"/>
        </dgm:presLayoutVars>
      </dgm:prSet>
      <dgm:spPr/>
    </dgm:pt>
    <dgm:pt modelId="{95C02316-CBCF-4CAD-B7ED-6943B0C60354}" type="pres">
      <dgm:prSet presAssocID="{1BEF0C96-02DB-43A5-A9D7-470A6D868B18}" presName="sibTrans" presStyleCnt="0"/>
      <dgm:spPr/>
    </dgm:pt>
    <dgm:pt modelId="{5A953312-92EA-4F6A-9839-D8C21F78C3A0}" type="pres">
      <dgm:prSet presAssocID="{424336C0-7939-476A-9B42-AF1C7FA15F0F}" presName="compNode" presStyleCnt="0"/>
      <dgm:spPr/>
    </dgm:pt>
    <dgm:pt modelId="{64DBD51E-3B62-44FD-BA73-0440E6115F89}" type="pres">
      <dgm:prSet presAssocID="{424336C0-7939-476A-9B42-AF1C7FA15F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F66E02C3-1B44-42AD-8D51-67A6D2D018BA}" type="pres">
      <dgm:prSet presAssocID="{424336C0-7939-476A-9B42-AF1C7FA15F0F}" presName="spaceRect" presStyleCnt="0"/>
      <dgm:spPr/>
    </dgm:pt>
    <dgm:pt modelId="{E69C7D7F-9566-4423-A5CC-BF547D8C3725}" type="pres">
      <dgm:prSet presAssocID="{424336C0-7939-476A-9B42-AF1C7FA15F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2C0B07-BFD2-42D0-923C-4C84598E444E}" type="presOf" srcId="{07B4DC2B-5BAA-4AA1-8681-96D55A9E98AE}" destId="{F634FD3E-F5AB-4B3C-A7DC-DC95DEE52ADD}" srcOrd="0" destOrd="0" presId="urn:microsoft.com/office/officeart/2018/2/layout/IconLabelList"/>
    <dgm:cxn modelId="{58D3FC09-8DD9-462D-90A5-469FD2A4B3B9}" srcId="{7428BC20-2A79-456E-950A-57F3E8714C3C}" destId="{424336C0-7939-476A-9B42-AF1C7FA15F0F}" srcOrd="3" destOrd="0" parTransId="{BB45ABCA-0346-4A2D-828E-E1EA59D58A80}" sibTransId="{83B3CBDA-3931-4064-AF67-35B2350E800A}"/>
    <dgm:cxn modelId="{3EFECE21-2EC8-4B17-8C01-D34481152860}" type="presOf" srcId="{C6896509-2049-4E9D-BA31-56CE261EE412}" destId="{C57ED182-69E2-4CB0-AA65-3B4E06117DEF}" srcOrd="0" destOrd="0" presId="urn:microsoft.com/office/officeart/2018/2/layout/IconLabelList"/>
    <dgm:cxn modelId="{9535A87C-0105-426D-8954-11CF02BAF9CA}" type="presOf" srcId="{F2E5DBFA-2603-4C7E-9FB0-597FF7DAEA65}" destId="{B5D723B6-DF72-4CDF-8291-07CCEDBEFF43}" srcOrd="0" destOrd="0" presId="urn:microsoft.com/office/officeart/2018/2/layout/IconLabelList"/>
    <dgm:cxn modelId="{BDA1C0CB-B7DB-4A53-B022-31919E550CB5}" srcId="{7428BC20-2A79-456E-950A-57F3E8714C3C}" destId="{C6896509-2049-4E9D-BA31-56CE261EE412}" srcOrd="0" destOrd="0" parTransId="{C85A223C-1A07-46B0-99D0-5DFA01E325D1}" sibTransId="{266C1BE7-794B-4552-9EBE-86D0FA74C982}"/>
    <dgm:cxn modelId="{82BC57CD-425E-448F-A3D7-434B461C6021}" type="presOf" srcId="{7428BC20-2A79-456E-950A-57F3E8714C3C}" destId="{7D40EC7C-7536-45CE-B3F7-D3AB338D7EB7}" srcOrd="0" destOrd="0" presId="urn:microsoft.com/office/officeart/2018/2/layout/IconLabelList"/>
    <dgm:cxn modelId="{3B089CF3-6BE8-44E8-8820-AC3C97B97852}" type="presOf" srcId="{424336C0-7939-476A-9B42-AF1C7FA15F0F}" destId="{E69C7D7F-9566-4423-A5CC-BF547D8C3725}" srcOrd="0" destOrd="0" presId="urn:microsoft.com/office/officeart/2018/2/layout/IconLabelList"/>
    <dgm:cxn modelId="{8A2136FB-D1D4-4771-82F1-E10CB18A1199}" srcId="{7428BC20-2A79-456E-950A-57F3E8714C3C}" destId="{F2E5DBFA-2603-4C7E-9FB0-597FF7DAEA65}" srcOrd="2" destOrd="0" parTransId="{6F40F961-F626-4460-9396-F4986B7C96A7}" sibTransId="{1BEF0C96-02DB-43A5-A9D7-470A6D868B18}"/>
    <dgm:cxn modelId="{017565FD-57ED-4B9A-BB8D-A07A27AF2E70}" srcId="{7428BC20-2A79-456E-950A-57F3E8714C3C}" destId="{07B4DC2B-5BAA-4AA1-8681-96D55A9E98AE}" srcOrd="1" destOrd="0" parTransId="{14481F20-FC99-4D8A-9415-16D3A9760B76}" sibTransId="{22498C58-3769-4B05-B2AB-F20150D0D409}"/>
    <dgm:cxn modelId="{A8771AE3-5B3A-44AF-804E-2F3A9D92FAA3}" type="presParOf" srcId="{7D40EC7C-7536-45CE-B3F7-D3AB338D7EB7}" destId="{DBC16914-E42B-49F5-B834-4F95262174BB}" srcOrd="0" destOrd="0" presId="urn:microsoft.com/office/officeart/2018/2/layout/IconLabelList"/>
    <dgm:cxn modelId="{9B0B5636-436D-4EC8-963D-5929420EDB04}" type="presParOf" srcId="{DBC16914-E42B-49F5-B834-4F95262174BB}" destId="{BE18948E-20E8-49A7-9636-EEA1C0345654}" srcOrd="0" destOrd="0" presId="urn:microsoft.com/office/officeart/2018/2/layout/IconLabelList"/>
    <dgm:cxn modelId="{A6A9FFAA-3549-42D5-9C4F-63FB3B952493}" type="presParOf" srcId="{DBC16914-E42B-49F5-B834-4F95262174BB}" destId="{A0952C22-AF43-40C6-ADA7-7D58E46ED31D}" srcOrd="1" destOrd="0" presId="urn:microsoft.com/office/officeart/2018/2/layout/IconLabelList"/>
    <dgm:cxn modelId="{39A5B9DB-C0EC-4537-AC1F-7B934F1D4215}" type="presParOf" srcId="{DBC16914-E42B-49F5-B834-4F95262174BB}" destId="{C57ED182-69E2-4CB0-AA65-3B4E06117DEF}" srcOrd="2" destOrd="0" presId="urn:microsoft.com/office/officeart/2018/2/layout/IconLabelList"/>
    <dgm:cxn modelId="{2FE8E47E-4D5F-4D6A-AB66-77DF5725FE71}" type="presParOf" srcId="{7D40EC7C-7536-45CE-B3F7-D3AB338D7EB7}" destId="{AA3816BB-732C-436B-B974-2ACC636EAA8D}" srcOrd="1" destOrd="0" presId="urn:microsoft.com/office/officeart/2018/2/layout/IconLabelList"/>
    <dgm:cxn modelId="{5C0631EC-44E7-4C4D-8B97-608FFA64480E}" type="presParOf" srcId="{7D40EC7C-7536-45CE-B3F7-D3AB338D7EB7}" destId="{B7514638-3377-4088-B47F-3A3F72BFC26B}" srcOrd="2" destOrd="0" presId="urn:microsoft.com/office/officeart/2018/2/layout/IconLabelList"/>
    <dgm:cxn modelId="{B2C4A5BA-D0B2-4139-9BDB-A4780654BDB7}" type="presParOf" srcId="{B7514638-3377-4088-B47F-3A3F72BFC26B}" destId="{1413353B-8863-4A0B-94A9-0BCB4AF5219D}" srcOrd="0" destOrd="0" presId="urn:microsoft.com/office/officeart/2018/2/layout/IconLabelList"/>
    <dgm:cxn modelId="{BB3BBE22-E8D2-40F6-9894-EDF4B8E0E6EF}" type="presParOf" srcId="{B7514638-3377-4088-B47F-3A3F72BFC26B}" destId="{ACC518CE-4D6E-452D-92AC-64DCFE9AA13D}" srcOrd="1" destOrd="0" presId="urn:microsoft.com/office/officeart/2018/2/layout/IconLabelList"/>
    <dgm:cxn modelId="{244CDB99-D9D6-4C24-B648-D00C8E5B1FC1}" type="presParOf" srcId="{B7514638-3377-4088-B47F-3A3F72BFC26B}" destId="{F634FD3E-F5AB-4B3C-A7DC-DC95DEE52ADD}" srcOrd="2" destOrd="0" presId="urn:microsoft.com/office/officeart/2018/2/layout/IconLabelList"/>
    <dgm:cxn modelId="{A7323F6F-5AF8-454F-9C2E-7B332B599F2E}" type="presParOf" srcId="{7D40EC7C-7536-45CE-B3F7-D3AB338D7EB7}" destId="{D5C8647D-FD5F-4544-8B40-B8710B015DBB}" srcOrd="3" destOrd="0" presId="urn:microsoft.com/office/officeart/2018/2/layout/IconLabelList"/>
    <dgm:cxn modelId="{05B00C3B-CF8B-4092-831C-E0FB6C7E3B8A}" type="presParOf" srcId="{7D40EC7C-7536-45CE-B3F7-D3AB338D7EB7}" destId="{D63CDB5B-236B-4CC0-8035-70635AFB14C0}" srcOrd="4" destOrd="0" presId="urn:microsoft.com/office/officeart/2018/2/layout/IconLabelList"/>
    <dgm:cxn modelId="{0A0542D3-8DD8-48A0-8010-02C92F9CB96A}" type="presParOf" srcId="{D63CDB5B-236B-4CC0-8035-70635AFB14C0}" destId="{D49D163A-3385-4F61-A6BC-71E2ABABEB37}" srcOrd="0" destOrd="0" presId="urn:microsoft.com/office/officeart/2018/2/layout/IconLabelList"/>
    <dgm:cxn modelId="{6BE0DE53-E36D-4E91-A575-E665F5AB5231}" type="presParOf" srcId="{D63CDB5B-236B-4CC0-8035-70635AFB14C0}" destId="{22155568-A81C-4A62-851F-F1A2089CECD5}" srcOrd="1" destOrd="0" presId="urn:microsoft.com/office/officeart/2018/2/layout/IconLabelList"/>
    <dgm:cxn modelId="{0E0C31E3-C405-4D4C-BDAD-850118307E3E}" type="presParOf" srcId="{D63CDB5B-236B-4CC0-8035-70635AFB14C0}" destId="{B5D723B6-DF72-4CDF-8291-07CCEDBEFF43}" srcOrd="2" destOrd="0" presId="urn:microsoft.com/office/officeart/2018/2/layout/IconLabelList"/>
    <dgm:cxn modelId="{39FB15C4-7502-4D84-8F4E-8FA7EB453959}" type="presParOf" srcId="{7D40EC7C-7536-45CE-B3F7-D3AB338D7EB7}" destId="{95C02316-CBCF-4CAD-B7ED-6943B0C60354}" srcOrd="5" destOrd="0" presId="urn:microsoft.com/office/officeart/2018/2/layout/IconLabelList"/>
    <dgm:cxn modelId="{88BA9E38-4888-4542-95CE-05B9DB05061A}" type="presParOf" srcId="{7D40EC7C-7536-45CE-B3F7-D3AB338D7EB7}" destId="{5A953312-92EA-4F6A-9839-D8C21F78C3A0}" srcOrd="6" destOrd="0" presId="urn:microsoft.com/office/officeart/2018/2/layout/IconLabelList"/>
    <dgm:cxn modelId="{A6CBD3E4-CA5F-4C54-9679-51562458FF3D}" type="presParOf" srcId="{5A953312-92EA-4F6A-9839-D8C21F78C3A0}" destId="{64DBD51E-3B62-44FD-BA73-0440E6115F89}" srcOrd="0" destOrd="0" presId="urn:microsoft.com/office/officeart/2018/2/layout/IconLabelList"/>
    <dgm:cxn modelId="{78E7FF6C-AE4F-4673-B03C-A9306BD92B63}" type="presParOf" srcId="{5A953312-92EA-4F6A-9839-D8C21F78C3A0}" destId="{F66E02C3-1B44-42AD-8D51-67A6D2D018BA}" srcOrd="1" destOrd="0" presId="urn:microsoft.com/office/officeart/2018/2/layout/IconLabelList"/>
    <dgm:cxn modelId="{A823F47D-F756-412F-AB1A-EF32AC4492CE}" type="presParOf" srcId="{5A953312-92EA-4F6A-9839-D8C21F78C3A0}" destId="{E69C7D7F-9566-4423-A5CC-BF547D8C37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5B816-5C90-4F5E-8B5B-4A65C796E4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297EA4-411D-48AB-8CB1-5BE2F775FFA4}">
      <dgm:prSet/>
      <dgm:spPr/>
      <dgm:t>
        <a:bodyPr/>
        <a:lstStyle/>
        <a:p>
          <a:r>
            <a:rPr lang="en-US"/>
            <a:t>• Power pins (3.3V, GND, VIN)</a:t>
          </a:r>
        </a:p>
      </dgm:t>
    </dgm:pt>
    <dgm:pt modelId="{70361BB1-7C5B-475D-93A7-F5CB84DC6D1E}" type="parTrans" cxnId="{EF423F92-5BB3-499F-A66F-5BC4CB9CDB95}">
      <dgm:prSet/>
      <dgm:spPr/>
      <dgm:t>
        <a:bodyPr/>
        <a:lstStyle/>
        <a:p>
          <a:endParaRPr lang="en-US"/>
        </a:p>
      </dgm:t>
    </dgm:pt>
    <dgm:pt modelId="{B9E96D31-2299-49A9-B545-006F65BC8260}" type="sibTrans" cxnId="{EF423F92-5BB3-499F-A66F-5BC4CB9CDB95}">
      <dgm:prSet/>
      <dgm:spPr/>
      <dgm:t>
        <a:bodyPr/>
        <a:lstStyle/>
        <a:p>
          <a:endParaRPr lang="en-US"/>
        </a:p>
      </dgm:t>
    </dgm:pt>
    <dgm:pt modelId="{A6E678A5-F763-4637-A649-51DE9C3B7C56}">
      <dgm:prSet/>
      <dgm:spPr/>
      <dgm:t>
        <a:bodyPr/>
        <a:lstStyle/>
        <a:p>
          <a:r>
            <a:rPr lang="en-US"/>
            <a:t>• Digital I/O pins</a:t>
          </a:r>
        </a:p>
      </dgm:t>
    </dgm:pt>
    <dgm:pt modelId="{8092906D-C0CB-4F9E-879E-82E2A1E2F34F}" type="parTrans" cxnId="{2CC31E9E-9F07-4A86-8515-C93573B7AAD8}">
      <dgm:prSet/>
      <dgm:spPr/>
      <dgm:t>
        <a:bodyPr/>
        <a:lstStyle/>
        <a:p>
          <a:endParaRPr lang="en-US"/>
        </a:p>
      </dgm:t>
    </dgm:pt>
    <dgm:pt modelId="{E9FFDA99-0BF1-46C9-A904-92AF1D6DB68C}" type="sibTrans" cxnId="{2CC31E9E-9F07-4A86-8515-C93573B7AAD8}">
      <dgm:prSet/>
      <dgm:spPr/>
      <dgm:t>
        <a:bodyPr/>
        <a:lstStyle/>
        <a:p>
          <a:endParaRPr lang="en-US"/>
        </a:p>
      </dgm:t>
    </dgm:pt>
    <dgm:pt modelId="{913CBE7A-BF99-40C2-825C-950974C39E0F}">
      <dgm:prSet/>
      <dgm:spPr/>
      <dgm:t>
        <a:bodyPr/>
        <a:lstStyle/>
        <a:p>
          <a:r>
            <a:rPr lang="en-US"/>
            <a:t>• ADC &amp; DAC pins</a:t>
          </a:r>
        </a:p>
      </dgm:t>
    </dgm:pt>
    <dgm:pt modelId="{C2EE3AE2-0260-46C7-939D-20370A266B69}" type="parTrans" cxnId="{624E179D-9481-4CC5-A4B1-7205506B7CE7}">
      <dgm:prSet/>
      <dgm:spPr/>
      <dgm:t>
        <a:bodyPr/>
        <a:lstStyle/>
        <a:p>
          <a:endParaRPr lang="en-US"/>
        </a:p>
      </dgm:t>
    </dgm:pt>
    <dgm:pt modelId="{20490262-02FA-4C02-995D-7C678180DB41}" type="sibTrans" cxnId="{624E179D-9481-4CC5-A4B1-7205506B7CE7}">
      <dgm:prSet/>
      <dgm:spPr/>
      <dgm:t>
        <a:bodyPr/>
        <a:lstStyle/>
        <a:p>
          <a:endParaRPr lang="en-US"/>
        </a:p>
      </dgm:t>
    </dgm:pt>
    <dgm:pt modelId="{724B46EC-AE94-4873-9D86-735B71A66822}">
      <dgm:prSet/>
      <dgm:spPr/>
      <dgm:t>
        <a:bodyPr/>
        <a:lstStyle/>
        <a:p>
          <a:r>
            <a:rPr lang="en-US"/>
            <a:t>• Communication pins (UART, I2C, SPI)</a:t>
          </a:r>
        </a:p>
      </dgm:t>
    </dgm:pt>
    <dgm:pt modelId="{1796EECE-0A25-47FA-AAAA-170237C84216}" type="parTrans" cxnId="{C83E7375-F964-4948-A5F3-994812CED7DF}">
      <dgm:prSet/>
      <dgm:spPr/>
      <dgm:t>
        <a:bodyPr/>
        <a:lstStyle/>
        <a:p>
          <a:endParaRPr lang="en-US"/>
        </a:p>
      </dgm:t>
    </dgm:pt>
    <dgm:pt modelId="{9E197774-6EDA-46E8-8A1D-EB895D3587F8}" type="sibTrans" cxnId="{C83E7375-F964-4948-A5F3-994812CED7DF}">
      <dgm:prSet/>
      <dgm:spPr/>
      <dgm:t>
        <a:bodyPr/>
        <a:lstStyle/>
        <a:p>
          <a:endParaRPr lang="en-US"/>
        </a:p>
      </dgm:t>
    </dgm:pt>
    <dgm:pt modelId="{D42F292A-8DD5-4120-BF9A-CED041F3965B}">
      <dgm:prSet/>
      <dgm:spPr/>
      <dgm:t>
        <a:bodyPr/>
        <a:lstStyle/>
        <a:p>
          <a:r>
            <a:rPr lang="en-US"/>
            <a:t>• Special boot pins</a:t>
          </a:r>
        </a:p>
      </dgm:t>
    </dgm:pt>
    <dgm:pt modelId="{3CC43A7D-2B65-4CC7-B1C1-E3AA330C822E}" type="parTrans" cxnId="{41A2E9EF-30EB-4D5A-AF3E-03E67EF67C04}">
      <dgm:prSet/>
      <dgm:spPr/>
      <dgm:t>
        <a:bodyPr/>
        <a:lstStyle/>
        <a:p>
          <a:endParaRPr lang="en-US"/>
        </a:p>
      </dgm:t>
    </dgm:pt>
    <dgm:pt modelId="{6CECA45C-173C-412C-AA41-A2934497C1B2}" type="sibTrans" cxnId="{41A2E9EF-30EB-4D5A-AF3E-03E67EF67C04}">
      <dgm:prSet/>
      <dgm:spPr/>
      <dgm:t>
        <a:bodyPr/>
        <a:lstStyle/>
        <a:p>
          <a:endParaRPr lang="en-US"/>
        </a:p>
      </dgm:t>
    </dgm:pt>
    <dgm:pt modelId="{381366BE-65C7-8A4F-83E2-D224D3CC5D25}" type="pres">
      <dgm:prSet presAssocID="{60A5B816-5C90-4F5E-8B5B-4A65C796E42F}" presName="linear" presStyleCnt="0">
        <dgm:presLayoutVars>
          <dgm:animLvl val="lvl"/>
          <dgm:resizeHandles val="exact"/>
        </dgm:presLayoutVars>
      </dgm:prSet>
      <dgm:spPr/>
    </dgm:pt>
    <dgm:pt modelId="{58AC680D-F374-AA4B-8F79-D13451012D3B}" type="pres">
      <dgm:prSet presAssocID="{91297EA4-411D-48AB-8CB1-5BE2F775FF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81CD4F0-7B3D-1548-9543-01D55CD49CE8}" type="pres">
      <dgm:prSet presAssocID="{B9E96D31-2299-49A9-B545-006F65BC8260}" presName="spacer" presStyleCnt="0"/>
      <dgm:spPr/>
    </dgm:pt>
    <dgm:pt modelId="{FD2396C5-C69A-CE45-A805-FC54931DD266}" type="pres">
      <dgm:prSet presAssocID="{A6E678A5-F763-4637-A649-51DE9C3B7C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064A52-4E0B-9742-A8E3-AE52D31CE669}" type="pres">
      <dgm:prSet presAssocID="{E9FFDA99-0BF1-46C9-A904-92AF1D6DB68C}" presName="spacer" presStyleCnt="0"/>
      <dgm:spPr/>
    </dgm:pt>
    <dgm:pt modelId="{F97D8503-D47E-1644-AB6A-9E5B21A4A039}" type="pres">
      <dgm:prSet presAssocID="{913CBE7A-BF99-40C2-825C-950974C39E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BC5E33-9E77-8148-9BC6-0AAE8E807CD4}" type="pres">
      <dgm:prSet presAssocID="{20490262-02FA-4C02-995D-7C678180DB41}" presName="spacer" presStyleCnt="0"/>
      <dgm:spPr/>
    </dgm:pt>
    <dgm:pt modelId="{8C8F2DB1-ABAB-804A-9ED0-B20EF1D3FB91}" type="pres">
      <dgm:prSet presAssocID="{724B46EC-AE94-4873-9D86-735B71A668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2E85854-E844-5841-B4A1-F8CCD6485AC5}" type="pres">
      <dgm:prSet presAssocID="{9E197774-6EDA-46E8-8A1D-EB895D3587F8}" presName="spacer" presStyleCnt="0"/>
      <dgm:spPr/>
    </dgm:pt>
    <dgm:pt modelId="{AE9995B3-4D14-6247-913A-5371EB5864FD}" type="pres">
      <dgm:prSet presAssocID="{D42F292A-8DD5-4120-BF9A-CED041F396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71A1D44-55D9-8049-9DC4-28D76C3CDBD0}" type="presOf" srcId="{91297EA4-411D-48AB-8CB1-5BE2F775FFA4}" destId="{58AC680D-F374-AA4B-8F79-D13451012D3B}" srcOrd="0" destOrd="0" presId="urn:microsoft.com/office/officeart/2005/8/layout/vList2"/>
    <dgm:cxn modelId="{C83E7375-F964-4948-A5F3-994812CED7DF}" srcId="{60A5B816-5C90-4F5E-8B5B-4A65C796E42F}" destId="{724B46EC-AE94-4873-9D86-735B71A66822}" srcOrd="3" destOrd="0" parTransId="{1796EECE-0A25-47FA-AAAA-170237C84216}" sibTransId="{9E197774-6EDA-46E8-8A1D-EB895D3587F8}"/>
    <dgm:cxn modelId="{EF423F92-5BB3-499F-A66F-5BC4CB9CDB95}" srcId="{60A5B816-5C90-4F5E-8B5B-4A65C796E42F}" destId="{91297EA4-411D-48AB-8CB1-5BE2F775FFA4}" srcOrd="0" destOrd="0" parTransId="{70361BB1-7C5B-475D-93A7-F5CB84DC6D1E}" sibTransId="{B9E96D31-2299-49A9-B545-006F65BC8260}"/>
    <dgm:cxn modelId="{624E179D-9481-4CC5-A4B1-7205506B7CE7}" srcId="{60A5B816-5C90-4F5E-8B5B-4A65C796E42F}" destId="{913CBE7A-BF99-40C2-825C-950974C39E0F}" srcOrd="2" destOrd="0" parTransId="{C2EE3AE2-0260-46C7-939D-20370A266B69}" sibTransId="{20490262-02FA-4C02-995D-7C678180DB41}"/>
    <dgm:cxn modelId="{2CC31E9E-9F07-4A86-8515-C93573B7AAD8}" srcId="{60A5B816-5C90-4F5E-8B5B-4A65C796E42F}" destId="{A6E678A5-F763-4637-A649-51DE9C3B7C56}" srcOrd="1" destOrd="0" parTransId="{8092906D-C0CB-4F9E-879E-82E2A1E2F34F}" sibTransId="{E9FFDA99-0BF1-46C9-A904-92AF1D6DB68C}"/>
    <dgm:cxn modelId="{180A2BA3-1E61-F340-9DEA-AB432B9263E0}" type="presOf" srcId="{60A5B816-5C90-4F5E-8B5B-4A65C796E42F}" destId="{381366BE-65C7-8A4F-83E2-D224D3CC5D25}" srcOrd="0" destOrd="0" presId="urn:microsoft.com/office/officeart/2005/8/layout/vList2"/>
    <dgm:cxn modelId="{CA10ECCD-9A2F-0D43-95CC-61371B699B04}" type="presOf" srcId="{D42F292A-8DD5-4120-BF9A-CED041F3965B}" destId="{AE9995B3-4D14-6247-913A-5371EB5864FD}" srcOrd="0" destOrd="0" presId="urn:microsoft.com/office/officeart/2005/8/layout/vList2"/>
    <dgm:cxn modelId="{AA6F00D9-2B01-A04B-8AE8-F4C1CA813247}" type="presOf" srcId="{A6E678A5-F763-4637-A649-51DE9C3B7C56}" destId="{FD2396C5-C69A-CE45-A805-FC54931DD266}" srcOrd="0" destOrd="0" presId="urn:microsoft.com/office/officeart/2005/8/layout/vList2"/>
    <dgm:cxn modelId="{7BDB40E5-112E-8441-9B20-35CF4857A259}" type="presOf" srcId="{913CBE7A-BF99-40C2-825C-950974C39E0F}" destId="{F97D8503-D47E-1644-AB6A-9E5B21A4A039}" srcOrd="0" destOrd="0" presId="urn:microsoft.com/office/officeart/2005/8/layout/vList2"/>
    <dgm:cxn modelId="{AD9DD2E5-E6EC-CB45-BD0B-9B45CB2EFECE}" type="presOf" srcId="{724B46EC-AE94-4873-9D86-735B71A66822}" destId="{8C8F2DB1-ABAB-804A-9ED0-B20EF1D3FB91}" srcOrd="0" destOrd="0" presId="urn:microsoft.com/office/officeart/2005/8/layout/vList2"/>
    <dgm:cxn modelId="{41A2E9EF-30EB-4D5A-AF3E-03E67EF67C04}" srcId="{60A5B816-5C90-4F5E-8B5B-4A65C796E42F}" destId="{D42F292A-8DD5-4120-BF9A-CED041F3965B}" srcOrd="4" destOrd="0" parTransId="{3CC43A7D-2B65-4CC7-B1C1-E3AA330C822E}" sibTransId="{6CECA45C-173C-412C-AA41-A2934497C1B2}"/>
    <dgm:cxn modelId="{926DE56B-6482-4F44-B1C9-C6E93B62811B}" type="presParOf" srcId="{381366BE-65C7-8A4F-83E2-D224D3CC5D25}" destId="{58AC680D-F374-AA4B-8F79-D13451012D3B}" srcOrd="0" destOrd="0" presId="urn:microsoft.com/office/officeart/2005/8/layout/vList2"/>
    <dgm:cxn modelId="{F9CE0A50-0637-CF44-9C73-B5BD2E374203}" type="presParOf" srcId="{381366BE-65C7-8A4F-83E2-D224D3CC5D25}" destId="{881CD4F0-7B3D-1548-9543-01D55CD49CE8}" srcOrd="1" destOrd="0" presId="urn:microsoft.com/office/officeart/2005/8/layout/vList2"/>
    <dgm:cxn modelId="{18ACBE35-8714-9240-A6B2-172220B52CFB}" type="presParOf" srcId="{381366BE-65C7-8A4F-83E2-D224D3CC5D25}" destId="{FD2396C5-C69A-CE45-A805-FC54931DD266}" srcOrd="2" destOrd="0" presId="urn:microsoft.com/office/officeart/2005/8/layout/vList2"/>
    <dgm:cxn modelId="{1AAF3F49-6977-2E46-95EE-EA6604614889}" type="presParOf" srcId="{381366BE-65C7-8A4F-83E2-D224D3CC5D25}" destId="{CC064A52-4E0B-9742-A8E3-AE52D31CE669}" srcOrd="3" destOrd="0" presId="urn:microsoft.com/office/officeart/2005/8/layout/vList2"/>
    <dgm:cxn modelId="{324543B8-197B-0E49-A7BF-D5CD6282F4ED}" type="presParOf" srcId="{381366BE-65C7-8A4F-83E2-D224D3CC5D25}" destId="{F97D8503-D47E-1644-AB6A-9E5B21A4A039}" srcOrd="4" destOrd="0" presId="urn:microsoft.com/office/officeart/2005/8/layout/vList2"/>
    <dgm:cxn modelId="{349FBC4D-1978-CA4B-86BE-3598B3D1CE43}" type="presParOf" srcId="{381366BE-65C7-8A4F-83E2-D224D3CC5D25}" destId="{92BC5E33-9E77-8148-9BC6-0AAE8E807CD4}" srcOrd="5" destOrd="0" presId="urn:microsoft.com/office/officeart/2005/8/layout/vList2"/>
    <dgm:cxn modelId="{A2D3ED8E-39E8-8F49-9092-F7A4201C0908}" type="presParOf" srcId="{381366BE-65C7-8A4F-83E2-D224D3CC5D25}" destId="{8C8F2DB1-ABAB-804A-9ED0-B20EF1D3FB91}" srcOrd="6" destOrd="0" presId="urn:microsoft.com/office/officeart/2005/8/layout/vList2"/>
    <dgm:cxn modelId="{A85E5BF1-AEA6-0B4E-9624-B6B034EE7AEB}" type="presParOf" srcId="{381366BE-65C7-8A4F-83E2-D224D3CC5D25}" destId="{92E85854-E844-5841-B4A1-F8CCD6485AC5}" srcOrd="7" destOrd="0" presId="urn:microsoft.com/office/officeart/2005/8/layout/vList2"/>
    <dgm:cxn modelId="{385A1743-FB39-EA4A-AF38-806F539C6BC8}" type="presParOf" srcId="{381366BE-65C7-8A4F-83E2-D224D3CC5D25}" destId="{AE9995B3-4D14-6247-913A-5371EB5864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F78463-D7AF-45EE-B13F-16BA0B50A60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56876E-DB96-435D-AE7A-86B2A445A52F}">
      <dgm:prSet/>
      <dgm:spPr/>
      <dgm:t>
        <a:bodyPr/>
        <a:lstStyle/>
        <a:p>
          <a:r>
            <a:rPr lang="en-US"/>
            <a:t>• Avoid GPIO 6–11 (used for flash)</a:t>
          </a:r>
        </a:p>
      </dgm:t>
    </dgm:pt>
    <dgm:pt modelId="{E263AF2E-BB2F-44AD-BE0A-EFCC5D5CDD2B}" type="parTrans" cxnId="{DF8CABFE-7A97-46BE-8CC8-1594DE032E7D}">
      <dgm:prSet/>
      <dgm:spPr/>
      <dgm:t>
        <a:bodyPr/>
        <a:lstStyle/>
        <a:p>
          <a:endParaRPr lang="en-US"/>
        </a:p>
      </dgm:t>
    </dgm:pt>
    <dgm:pt modelId="{0A0237BE-D513-4903-B0C9-E63D077DC381}" type="sibTrans" cxnId="{DF8CABFE-7A97-46BE-8CC8-1594DE032E7D}">
      <dgm:prSet/>
      <dgm:spPr/>
      <dgm:t>
        <a:bodyPr/>
        <a:lstStyle/>
        <a:p>
          <a:endParaRPr lang="en-US"/>
        </a:p>
      </dgm:t>
    </dgm:pt>
    <dgm:pt modelId="{9FB4D7DE-67D0-43F2-B1E4-665BB845CFFB}">
      <dgm:prSet/>
      <dgm:spPr/>
      <dgm:t>
        <a:bodyPr/>
        <a:lstStyle/>
        <a:p>
          <a:r>
            <a:rPr lang="en-US"/>
            <a:t>• Bootstrapping pins: GPIO 0, 2, 15</a:t>
          </a:r>
        </a:p>
      </dgm:t>
    </dgm:pt>
    <dgm:pt modelId="{0106051E-C37E-4417-B764-EC211B504F08}" type="parTrans" cxnId="{0AE47BBF-F24D-43E1-8E6D-243C65F0725C}">
      <dgm:prSet/>
      <dgm:spPr/>
      <dgm:t>
        <a:bodyPr/>
        <a:lstStyle/>
        <a:p>
          <a:endParaRPr lang="en-US"/>
        </a:p>
      </dgm:t>
    </dgm:pt>
    <dgm:pt modelId="{A8A9A46C-3819-4C8A-9E00-F733D17A4CD2}" type="sibTrans" cxnId="{0AE47BBF-F24D-43E1-8E6D-243C65F0725C}">
      <dgm:prSet/>
      <dgm:spPr/>
      <dgm:t>
        <a:bodyPr/>
        <a:lstStyle/>
        <a:p>
          <a:endParaRPr lang="en-US"/>
        </a:p>
      </dgm:t>
    </dgm:pt>
    <dgm:pt modelId="{54FD6BFE-7145-4EE7-9DFD-781440DF524D}">
      <dgm:prSet/>
      <dgm:spPr/>
      <dgm:t>
        <a:bodyPr/>
        <a:lstStyle/>
        <a:p>
          <a:r>
            <a:rPr lang="en-US"/>
            <a:t>• Safe GPIOs: 4, 5, 18, 19, 21–23, 25–27, 32–39</a:t>
          </a:r>
        </a:p>
      </dgm:t>
    </dgm:pt>
    <dgm:pt modelId="{3C2B349A-8A7B-43E7-9FA2-6043A1CD44D2}" type="parTrans" cxnId="{B5FBA3A6-D3EC-40FF-BBAD-8F46EB058C4F}">
      <dgm:prSet/>
      <dgm:spPr/>
      <dgm:t>
        <a:bodyPr/>
        <a:lstStyle/>
        <a:p>
          <a:endParaRPr lang="en-US"/>
        </a:p>
      </dgm:t>
    </dgm:pt>
    <dgm:pt modelId="{D9367912-E9C2-47F6-96CC-D3D694D76F68}" type="sibTrans" cxnId="{B5FBA3A6-D3EC-40FF-BBAD-8F46EB058C4F}">
      <dgm:prSet/>
      <dgm:spPr/>
      <dgm:t>
        <a:bodyPr/>
        <a:lstStyle/>
        <a:p>
          <a:endParaRPr lang="en-US"/>
        </a:p>
      </dgm:t>
    </dgm:pt>
    <dgm:pt modelId="{97B2B068-AA9C-9245-B277-54A07A4C14AD}" type="pres">
      <dgm:prSet presAssocID="{A3F78463-D7AF-45EE-B13F-16BA0B50A609}" presName="linear" presStyleCnt="0">
        <dgm:presLayoutVars>
          <dgm:animLvl val="lvl"/>
          <dgm:resizeHandles val="exact"/>
        </dgm:presLayoutVars>
      </dgm:prSet>
      <dgm:spPr/>
    </dgm:pt>
    <dgm:pt modelId="{F9731DC4-DDA1-324C-84FF-E90847FEF575}" type="pres">
      <dgm:prSet presAssocID="{E456876E-DB96-435D-AE7A-86B2A445A5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BE2A9E-79B9-B845-B19E-CA17751083E1}" type="pres">
      <dgm:prSet presAssocID="{0A0237BE-D513-4903-B0C9-E63D077DC381}" presName="spacer" presStyleCnt="0"/>
      <dgm:spPr/>
    </dgm:pt>
    <dgm:pt modelId="{388E8775-85B2-8648-9DCD-E8E34B204226}" type="pres">
      <dgm:prSet presAssocID="{9FB4D7DE-67D0-43F2-B1E4-665BB845CF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32239B2-0552-A947-8ECD-9DE8CD4A2EC1}" type="pres">
      <dgm:prSet presAssocID="{A8A9A46C-3819-4C8A-9E00-F733D17A4CD2}" presName="spacer" presStyleCnt="0"/>
      <dgm:spPr/>
    </dgm:pt>
    <dgm:pt modelId="{27E6CA43-BB04-724C-BAFA-0E5F3E7D6F8A}" type="pres">
      <dgm:prSet presAssocID="{54FD6BFE-7145-4EE7-9DFD-781440DF52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023B08-1D52-9D48-B047-EFF63FAE58C3}" type="presOf" srcId="{A3F78463-D7AF-45EE-B13F-16BA0B50A609}" destId="{97B2B068-AA9C-9245-B277-54A07A4C14AD}" srcOrd="0" destOrd="0" presId="urn:microsoft.com/office/officeart/2005/8/layout/vList2"/>
    <dgm:cxn modelId="{F6007C14-D3BC-9943-98C3-8CB8C23B83B5}" type="presOf" srcId="{E456876E-DB96-435D-AE7A-86B2A445A52F}" destId="{F9731DC4-DDA1-324C-84FF-E90847FEF575}" srcOrd="0" destOrd="0" presId="urn:microsoft.com/office/officeart/2005/8/layout/vList2"/>
    <dgm:cxn modelId="{9E66BD33-F045-CC46-9E8A-69A8DA79A478}" type="presOf" srcId="{9FB4D7DE-67D0-43F2-B1E4-665BB845CFFB}" destId="{388E8775-85B2-8648-9DCD-E8E34B204226}" srcOrd="0" destOrd="0" presId="urn:microsoft.com/office/officeart/2005/8/layout/vList2"/>
    <dgm:cxn modelId="{B5FBA3A6-D3EC-40FF-BBAD-8F46EB058C4F}" srcId="{A3F78463-D7AF-45EE-B13F-16BA0B50A609}" destId="{54FD6BFE-7145-4EE7-9DFD-781440DF524D}" srcOrd="2" destOrd="0" parTransId="{3C2B349A-8A7B-43E7-9FA2-6043A1CD44D2}" sibTransId="{D9367912-E9C2-47F6-96CC-D3D694D76F68}"/>
    <dgm:cxn modelId="{0AE47BBF-F24D-43E1-8E6D-243C65F0725C}" srcId="{A3F78463-D7AF-45EE-B13F-16BA0B50A609}" destId="{9FB4D7DE-67D0-43F2-B1E4-665BB845CFFB}" srcOrd="1" destOrd="0" parTransId="{0106051E-C37E-4417-B764-EC211B504F08}" sibTransId="{A8A9A46C-3819-4C8A-9E00-F733D17A4CD2}"/>
    <dgm:cxn modelId="{F68518DC-2B01-AF46-B120-DD0C70D411F9}" type="presOf" srcId="{54FD6BFE-7145-4EE7-9DFD-781440DF524D}" destId="{27E6CA43-BB04-724C-BAFA-0E5F3E7D6F8A}" srcOrd="0" destOrd="0" presId="urn:microsoft.com/office/officeart/2005/8/layout/vList2"/>
    <dgm:cxn modelId="{DF8CABFE-7A97-46BE-8CC8-1594DE032E7D}" srcId="{A3F78463-D7AF-45EE-B13F-16BA0B50A609}" destId="{E456876E-DB96-435D-AE7A-86B2A445A52F}" srcOrd="0" destOrd="0" parTransId="{E263AF2E-BB2F-44AD-BE0A-EFCC5D5CDD2B}" sibTransId="{0A0237BE-D513-4903-B0C9-E63D077DC381}"/>
    <dgm:cxn modelId="{F2465216-041F-8F4E-8FC2-C53214CB1DD5}" type="presParOf" srcId="{97B2B068-AA9C-9245-B277-54A07A4C14AD}" destId="{F9731DC4-DDA1-324C-84FF-E90847FEF575}" srcOrd="0" destOrd="0" presId="urn:microsoft.com/office/officeart/2005/8/layout/vList2"/>
    <dgm:cxn modelId="{4FBA28A8-5F59-3C42-BBF4-3BEA17CB0E9B}" type="presParOf" srcId="{97B2B068-AA9C-9245-B277-54A07A4C14AD}" destId="{2DBE2A9E-79B9-B845-B19E-CA17751083E1}" srcOrd="1" destOrd="0" presId="urn:microsoft.com/office/officeart/2005/8/layout/vList2"/>
    <dgm:cxn modelId="{97353CB6-70FA-6947-9EE0-56B02792B34D}" type="presParOf" srcId="{97B2B068-AA9C-9245-B277-54A07A4C14AD}" destId="{388E8775-85B2-8648-9DCD-E8E34B204226}" srcOrd="2" destOrd="0" presId="urn:microsoft.com/office/officeart/2005/8/layout/vList2"/>
    <dgm:cxn modelId="{26C9AE12-5F3B-E64F-BA79-1B8EAAEB42CA}" type="presParOf" srcId="{97B2B068-AA9C-9245-B277-54A07A4C14AD}" destId="{E32239B2-0552-A947-8ECD-9DE8CD4A2EC1}" srcOrd="3" destOrd="0" presId="urn:microsoft.com/office/officeart/2005/8/layout/vList2"/>
    <dgm:cxn modelId="{3929BF33-896E-EB42-B346-77193FBA9806}" type="presParOf" srcId="{97B2B068-AA9C-9245-B277-54A07A4C14AD}" destId="{27E6CA43-BB04-724C-BAFA-0E5F3E7D6F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C67792-5A01-4D2A-B3DB-73657B15AB07}">
      <dsp:nvSpPr>
        <dsp:cNvPr id="0" name=""/>
        <dsp:cNvSpPr/>
      </dsp:nvSpPr>
      <dsp:spPr>
        <a:xfrm>
          <a:off x="459917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DF5E5-672F-4D91-9AC0-C75F91295C16}">
      <dsp:nvSpPr>
        <dsp:cNvPr id="0" name=""/>
        <dsp:cNvSpPr/>
      </dsp:nvSpPr>
      <dsp:spPr>
        <a:xfrm>
          <a:off x="1655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Low-cost, low-power microcontroller</a:t>
          </a:r>
        </a:p>
      </dsp:txBody>
      <dsp:txXfrm>
        <a:off x="1655" y="1975652"/>
        <a:ext cx="1666406" cy="666562"/>
      </dsp:txXfrm>
    </dsp:sp>
    <dsp:sp modelId="{FAADE1AC-B23C-45E9-A68F-20B1767F9CF7}">
      <dsp:nvSpPr>
        <dsp:cNvPr id="0" name=""/>
        <dsp:cNvSpPr/>
      </dsp:nvSpPr>
      <dsp:spPr>
        <a:xfrm>
          <a:off x="2417944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B7F8-FB3D-4DEC-B64D-D35458B275C5}">
      <dsp:nvSpPr>
        <dsp:cNvPr id="0" name=""/>
        <dsp:cNvSpPr/>
      </dsp:nvSpPr>
      <dsp:spPr>
        <a:xfrm>
          <a:off x="1959683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Built-in Wi-Fi + Bluetooth</a:t>
          </a:r>
        </a:p>
      </dsp:txBody>
      <dsp:txXfrm>
        <a:off x="1959683" y="1975652"/>
        <a:ext cx="1666406" cy="666562"/>
      </dsp:txXfrm>
    </dsp:sp>
    <dsp:sp modelId="{73E99558-9003-468F-BCA5-05537526EB49}">
      <dsp:nvSpPr>
        <dsp:cNvPr id="0" name=""/>
        <dsp:cNvSpPr/>
      </dsp:nvSpPr>
      <dsp:spPr>
        <a:xfrm>
          <a:off x="4375972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67170-21B6-41C3-AD4A-7DD84A23E308}">
      <dsp:nvSpPr>
        <dsp:cNvPr id="0" name=""/>
        <dsp:cNvSpPr/>
      </dsp:nvSpPr>
      <dsp:spPr>
        <a:xfrm>
          <a:off x="3917710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Multiple GPIO, ADC, DAC, PWM</a:t>
          </a:r>
        </a:p>
      </dsp:txBody>
      <dsp:txXfrm>
        <a:off x="3917710" y="1975652"/>
        <a:ext cx="1666406" cy="666562"/>
      </dsp:txXfrm>
    </dsp:sp>
    <dsp:sp modelId="{03D09371-E201-46FE-A502-98CE5F44BA0C}">
      <dsp:nvSpPr>
        <dsp:cNvPr id="0" name=""/>
        <dsp:cNvSpPr/>
      </dsp:nvSpPr>
      <dsp:spPr>
        <a:xfrm>
          <a:off x="6333999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DCBD5-F0F0-4B43-8CC6-0704C021B2E2}">
      <dsp:nvSpPr>
        <dsp:cNvPr id="0" name=""/>
        <dsp:cNvSpPr/>
      </dsp:nvSpPr>
      <dsp:spPr>
        <a:xfrm>
          <a:off x="5875737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Ideal for IoT, robotics, embedded projects</a:t>
          </a:r>
        </a:p>
      </dsp:txBody>
      <dsp:txXfrm>
        <a:off x="5875737" y="1975652"/>
        <a:ext cx="1666406" cy="666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8948E-20E8-49A7-9636-EEA1C0345654}">
      <dsp:nvSpPr>
        <dsp:cNvPr id="0" name=""/>
        <dsp:cNvSpPr/>
      </dsp:nvSpPr>
      <dsp:spPr>
        <a:xfrm>
          <a:off x="459917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ED182-69E2-4CB0-AA65-3B4E06117DEF}">
      <dsp:nvSpPr>
        <dsp:cNvPr id="0" name=""/>
        <dsp:cNvSpPr/>
      </dsp:nvSpPr>
      <dsp:spPr>
        <a:xfrm>
          <a:off x="1655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Install Arduino IDE</a:t>
          </a:r>
        </a:p>
      </dsp:txBody>
      <dsp:txXfrm>
        <a:off x="1655" y="1975652"/>
        <a:ext cx="1666406" cy="666562"/>
      </dsp:txXfrm>
    </dsp:sp>
    <dsp:sp modelId="{1413353B-8863-4A0B-94A9-0BCB4AF5219D}">
      <dsp:nvSpPr>
        <dsp:cNvPr id="0" name=""/>
        <dsp:cNvSpPr/>
      </dsp:nvSpPr>
      <dsp:spPr>
        <a:xfrm>
          <a:off x="2417944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4FD3E-F5AB-4B3C-A7DC-DC95DEE52ADD}">
      <dsp:nvSpPr>
        <dsp:cNvPr id="0" name=""/>
        <dsp:cNvSpPr/>
      </dsp:nvSpPr>
      <dsp:spPr>
        <a:xfrm>
          <a:off x="1959683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Add ESP32 boards via Board Manager URL</a:t>
          </a:r>
        </a:p>
      </dsp:txBody>
      <dsp:txXfrm>
        <a:off x="1959683" y="1975652"/>
        <a:ext cx="1666406" cy="666562"/>
      </dsp:txXfrm>
    </dsp:sp>
    <dsp:sp modelId="{D49D163A-3385-4F61-A6BC-71E2ABABEB37}">
      <dsp:nvSpPr>
        <dsp:cNvPr id="0" name=""/>
        <dsp:cNvSpPr/>
      </dsp:nvSpPr>
      <dsp:spPr>
        <a:xfrm>
          <a:off x="4375972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723B6-DF72-4CDF-8291-07CCEDBEFF43}">
      <dsp:nvSpPr>
        <dsp:cNvPr id="0" name=""/>
        <dsp:cNvSpPr/>
      </dsp:nvSpPr>
      <dsp:spPr>
        <a:xfrm>
          <a:off x="3917710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Select board (ESP32 Dev Module)</a:t>
          </a:r>
        </a:p>
      </dsp:txBody>
      <dsp:txXfrm>
        <a:off x="3917710" y="1975652"/>
        <a:ext cx="1666406" cy="666562"/>
      </dsp:txXfrm>
    </dsp:sp>
    <dsp:sp modelId="{64DBD51E-3B62-44FD-BA73-0440E6115F89}">
      <dsp:nvSpPr>
        <dsp:cNvPr id="0" name=""/>
        <dsp:cNvSpPr/>
      </dsp:nvSpPr>
      <dsp:spPr>
        <a:xfrm>
          <a:off x="6333999" y="975629"/>
          <a:ext cx="749882" cy="7498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C7D7F-9566-4423-A5CC-BF547D8C3725}">
      <dsp:nvSpPr>
        <dsp:cNvPr id="0" name=""/>
        <dsp:cNvSpPr/>
      </dsp:nvSpPr>
      <dsp:spPr>
        <a:xfrm>
          <a:off x="5875737" y="1975652"/>
          <a:ext cx="1666406" cy="66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Connect with USB cable</a:t>
          </a:r>
        </a:p>
      </dsp:txBody>
      <dsp:txXfrm>
        <a:off x="5875737" y="1975652"/>
        <a:ext cx="1666406" cy="666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C680D-F374-AA4B-8F79-D13451012D3B}">
      <dsp:nvSpPr>
        <dsp:cNvPr id="0" name=""/>
        <dsp:cNvSpPr/>
      </dsp:nvSpPr>
      <dsp:spPr>
        <a:xfrm>
          <a:off x="0" y="44102"/>
          <a:ext cx="3856434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Power pins (3.3V, GND, VIN)</a:t>
          </a:r>
        </a:p>
      </dsp:txBody>
      <dsp:txXfrm>
        <a:off x="49004" y="93106"/>
        <a:ext cx="3758426" cy="905852"/>
      </dsp:txXfrm>
    </dsp:sp>
    <dsp:sp modelId="{FD2396C5-C69A-CE45-A805-FC54931DD266}">
      <dsp:nvSpPr>
        <dsp:cNvPr id="0" name=""/>
        <dsp:cNvSpPr/>
      </dsp:nvSpPr>
      <dsp:spPr>
        <a:xfrm>
          <a:off x="0" y="1122842"/>
          <a:ext cx="3856434" cy="1003860"/>
        </a:xfrm>
        <a:prstGeom prst="roundRect">
          <a:avLst/>
        </a:prstGeom>
        <a:solidFill>
          <a:schemeClr val="accent2">
            <a:hueOff val="476947"/>
            <a:satOff val="-10882"/>
            <a:lumOff val="4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Digital I/O pins</a:t>
          </a:r>
        </a:p>
      </dsp:txBody>
      <dsp:txXfrm>
        <a:off x="49004" y="1171846"/>
        <a:ext cx="3758426" cy="905852"/>
      </dsp:txXfrm>
    </dsp:sp>
    <dsp:sp modelId="{F97D8503-D47E-1644-AB6A-9E5B21A4A039}">
      <dsp:nvSpPr>
        <dsp:cNvPr id="0" name=""/>
        <dsp:cNvSpPr/>
      </dsp:nvSpPr>
      <dsp:spPr>
        <a:xfrm>
          <a:off x="0" y="2201582"/>
          <a:ext cx="3856434" cy="100386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ADC &amp; DAC pins</a:t>
          </a:r>
        </a:p>
      </dsp:txBody>
      <dsp:txXfrm>
        <a:off x="49004" y="2250586"/>
        <a:ext cx="3758426" cy="905852"/>
      </dsp:txXfrm>
    </dsp:sp>
    <dsp:sp modelId="{8C8F2DB1-ABAB-804A-9ED0-B20EF1D3FB91}">
      <dsp:nvSpPr>
        <dsp:cNvPr id="0" name=""/>
        <dsp:cNvSpPr/>
      </dsp:nvSpPr>
      <dsp:spPr>
        <a:xfrm>
          <a:off x="0" y="3280322"/>
          <a:ext cx="3856434" cy="1003860"/>
        </a:xfrm>
        <a:prstGeom prst="roundRect">
          <a:avLst/>
        </a:prstGeom>
        <a:solidFill>
          <a:schemeClr val="accent2">
            <a:hueOff val="1430842"/>
            <a:satOff val="-32646"/>
            <a:lumOff val="1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Communication pins (UART, I2C, SPI)</a:t>
          </a:r>
        </a:p>
      </dsp:txBody>
      <dsp:txXfrm>
        <a:off x="49004" y="3329326"/>
        <a:ext cx="3758426" cy="905852"/>
      </dsp:txXfrm>
    </dsp:sp>
    <dsp:sp modelId="{AE9995B3-4D14-6247-913A-5371EB5864FD}">
      <dsp:nvSpPr>
        <dsp:cNvPr id="0" name=""/>
        <dsp:cNvSpPr/>
      </dsp:nvSpPr>
      <dsp:spPr>
        <a:xfrm>
          <a:off x="0" y="4359062"/>
          <a:ext cx="3856434" cy="100386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Special boot pins</a:t>
          </a:r>
        </a:p>
      </dsp:txBody>
      <dsp:txXfrm>
        <a:off x="49004" y="4408066"/>
        <a:ext cx="3758426" cy="90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31DC4-DDA1-324C-84FF-E90847FEF575}">
      <dsp:nvSpPr>
        <dsp:cNvPr id="0" name=""/>
        <dsp:cNvSpPr/>
      </dsp:nvSpPr>
      <dsp:spPr>
        <a:xfrm>
          <a:off x="0" y="11921"/>
          <a:ext cx="7772400" cy="127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Avoid GPIO 6–11 (used for flash)</a:t>
          </a:r>
        </a:p>
      </dsp:txBody>
      <dsp:txXfrm>
        <a:off x="62433" y="74354"/>
        <a:ext cx="7647534" cy="1154090"/>
      </dsp:txXfrm>
    </dsp:sp>
    <dsp:sp modelId="{388E8775-85B2-8648-9DCD-E8E34B204226}">
      <dsp:nvSpPr>
        <dsp:cNvPr id="0" name=""/>
        <dsp:cNvSpPr/>
      </dsp:nvSpPr>
      <dsp:spPr>
        <a:xfrm>
          <a:off x="0" y="1385917"/>
          <a:ext cx="7772400" cy="127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Bootstrapping pins: GPIO 0, 2, 15</a:t>
          </a:r>
        </a:p>
      </dsp:txBody>
      <dsp:txXfrm>
        <a:off x="62433" y="1448350"/>
        <a:ext cx="7647534" cy="1154090"/>
      </dsp:txXfrm>
    </dsp:sp>
    <dsp:sp modelId="{27E6CA43-BB04-724C-BAFA-0E5F3E7D6F8A}">
      <dsp:nvSpPr>
        <dsp:cNvPr id="0" name=""/>
        <dsp:cNvSpPr/>
      </dsp:nvSpPr>
      <dsp:spPr>
        <a:xfrm>
          <a:off x="0" y="2759914"/>
          <a:ext cx="7772400" cy="12789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Safe GPIOs: 4, 5, 18, 19, 21–23, 25–27, 32–39</a:t>
          </a:r>
        </a:p>
      </dsp:txBody>
      <dsp:txXfrm>
        <a:off x="62433" y="2822347"/>
        <a:ext cx="7647534" cy="1154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5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8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7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02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5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3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microsoft.com/office/2007/relationships/hdphoto" Target="../media/hdphoto2.wdp"/><Relationship Id="rId10" Type="http://schemas.microsoft.com/office/2007/relationships/diagramDrawing" Target="../diagrams/drawing3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ESP32 Microcontroller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Beginner’s Guide + Pinouts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What is ESP32?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1D083-1AA4-24C1-CEF1-ACF9D2D86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14486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43D298-0548-4C7A-870B-7594104F8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-1"/>
            <a:ext cx="9141714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F722556-6E99-9B46-91C7-91C533B1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1000" r="-2" b="-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F7B26C5-D249-4988-B86B-5A3D9E7B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145" y="0"/>
            <a:ext cx="9141714" cy="6858000"/>
          </a:xfrm>
          <a:prstGeom prst="rect">
            <a:avLst/>
          </a:prstGeom>
          <a:blipFill dpi="0" rotWithShape="1">
            <a:blip r:embed="rId3">
              <a:alphaModFix amt="45000"/>
              <a:lum bright="70000" contrast="-70000"/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ESP32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endParaRPr lang="en-US"/>
          </a:p>
          <a:p>
            <a:pPr>
              <a:defRPr sz="2000"/>
            </a:pPr>
            <a:r>
              <a:rPr lang="en-US"/>
              <a:t>• Dual-core 32-bit processor</a:t>
            </a:r>
          </a:p>
          <a:p>
            <a:pPr>
              <a:defRPr sz="2000"/>
            </a:pPr>
            <a:r>
              <a:rPr lang="en-US"/>
              <a:t>• 520 KB SRAM, up to 16 MB Flash</a:t>
            </a:r>
          </a:p>
          <a:p>
            <a:pPr>
              <a:defRPr sz="2000"/>
            </a:pPr>
            <a:r>
              <a:rPr lang="en-US"/>
              <a:t>• 34 GPIO pins</a:t>
            </a:r>
          </a:p>
          <a:p>
            <a:pPr>
              <a:defRPr sz="2000"/>
            </a:pPr>
            <a:r>
              <a:rPr lang="en-US"/>
              <a:t>• ADC (18 channels, 12-bit)</a:t>
            </a:r>
          </a:p>
          <a:p>
            <a:pPr>
              <a:defRPr sz="2000"/>
            </a:pPr>
            <a:r>
              <a:rPr lang="en-US"/>
              <a:t>• 2 × DAC, PWM on all pins</a:t>
            </a:r>
          </a:p>
          <a:p>
            <a:pPr>
              <a:defRPr sz="2000"/>
            </a:pPr>
            <a:r>
              <a:rPr lang="en-US"/>
              <a:t>• UART, I2C, SPI support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6FDAED0-8B04-4181-B3D3-EA0A93C6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1B6F0D-567B-4CFA-BF50-79FDAC6EB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CE5D194-0A7E-49A6-B737-F71C1B396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ESP32 Development 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2000"/>
            </a:pPr>
            <a:r>
              <a:t>• ESP32-WROOM-32 (most common)</a:t>
            </a:r>
          </a:p>
          <a:p>
            <a:pPr>
              <a:defRPr sz="2000"/>
            </a:pPr>
            <a:r>
              <a:t>• ESP32 DevKit v1 (NodeMCU-32S)</a:t>
            </a:r>
          </a:p>
          <a:p>
            <a:pPr>
              <a:defRPr sz="2000"/>
            </a:pPr>
            <a:r>
              <a:t>• ESP32-S2, ESP32-C3, ESP32-S3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Setting Up ESP32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D4037-AF36-6C56-0A15-BB730E331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48684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Program – Blink 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2000"/>
            </a:pPr>
            <a:r>
              <a:rPr dirty="0"/>
              <a:t>int led = 2;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r>
              <a:rPr dirty="0"/>
              <a:t>void setup() { 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  </a:t>
            </a:r>
            <a:r>
              <a:rPr dirty="0" err="1"/>
              <a:t>pinMode</a:t>
            </a:r>
            <a:r>
              <a:rPr dirty="0"/>
              <a:t>(led, OUTPUT); </a:t>
            </a:r>
            <a:endParaRPr lang="en-US" dirty="0"/>
          </a:p>
          <a:p>
            <a:pPr marL="0" indent="0">
              <a:buNone/>
              <a:defRPr sz="2000"/>
            </a:pPr>
            <a:r>
              <a:rPr dirty="0"/>
              <a:t>}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pPr marL="0" indent="0">
              <a:buNone/>
              <a:defRPr sz="2000"/>
            </a:pPr>
            <a:r>
              <a:rPr dirty="0"/>
              <a:t>void loop() {</a:t>
            </a:r>
          </a:p>
          <a:p>
            <a:pPr marL="0" indent="0">
              <a:buNone/>
              <a:defRPr sz="2000"/>
            </a:pPr>
            <a:r>
              <a:rPr dirty="0"/>
              <a:t>  </a:t>
            </a:r>
            <a:r>
              <a:rPr dirty="0" err="1"/>
              <a:t>digitalWrite</a:t>
            </a:r>
            <a:r>
              <a:rPr dirty="0"/>
              <a:t>(led, HIGH); delay(1000);</a:t>
            </a:r>
          </a:p>
          <a:p>
            <a:pPr marL="0" indent="0">
              <a:buNone/>
              <a:defRPr sz="2000"/>
            </a:pPr>
            <a:r>
              <a:rPr dirty="0"/>
              <a:t>  </a:t>
            </a:r>
            <a:r>
              <a:rPr dirty="0" err="1"/>
              <a:t>digitalWrite</a:t>
            </a:r>
            <a:r>
              <a:rPr dirty="0"/>
              <a:t>(led, LOW);  delay(1000);</a:t>
            </a:r>
          </a:p>
          <a:p>
            <a:pPr marL="0" indent="0">
              <a:buNone/>
              <a:defRPr sz="2000"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ESP32 Pinout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660D00-EB31-3E24-DF80-428FC0F5BD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70720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GPIO Usage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5B4F5D-FF3F-7437-2B23-57D33869D3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ESP32 = powerful + versatile MCU</a:t>
            </a:r>
          </a:p>
          <a:p>
            <a:pPr>
              <a:defRPr sz="2000"/>
            </a:pPr>
            <a:r>
              <a:t>• Supports Wi-Fi, Bluetooth, ADC, DAC, PWM</a:t>
            </a:r>
          </a:p>
          <a:p>
            <a:pPr>
              <a:defRPr sz="2000"/>
            </a:pPr>
            <a:r>
              <a:t>• Great for IoT and embedded projects</a:t>
            </a:r>
          </a:p>
          <a:p>
            <a:pPr>
              <a:defRPr sz="2000"/>
            </a:pPr>
            <a:r>
              <a:t>• Easy to program with Arduino IDE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</TotalTime>
  <Words>294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Introduction to ESP32 Microcontroller</vt:lpstr>
      <vt:lpstr>What is ESP32?</vt:lpstr>
      <vt:lpstr>ESP32 Features</vt:lpstr>
      <vt:lpstr>ESP32 Development Boards</vt:lpstr>
      <vt:lpstr>Setting Up ESP32</vt:lpstr>
      <vt:lpstr>First Program – Blink LED</vt:lpstr>
      <vt:lpstr>ESP32 Pinout Overview</vt:lpstr>
      <vt:lpstr>GPIO Usage Tips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13715</cp:lastModifiedBy>
  <cp:revision>2</cp:revision>
  <dcterms:created xsi:type="dcterms:W3CDTF">2013-01-27T09:14:16Z</dcterms:created>
  <dcterms:modified xsi:type="dcterms:W3CDTF">2025-08-31T05:59:50Z</dcterms:modified>
  <cp:category/>
</cp:coreProperties>
</file>