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57" r:id="rId7"/>
    <p:sldId id="27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3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1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9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1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2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1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A233B-02C0-4AB2-9F80-FFD62C10278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7926-99A7-459E-BD0A-1620A38EB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7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 smtClean="0"/>
              <a:t>MY </a:t>
            </a:r>
            <a:r>
              <a:rPr lang="en-US" dirty="0" err="1" smtClean="0"/>
              <a:t>FullStack</a:t>
            </a:r>
            <a:r>
              <a:rPr lang="en-US" dirty="0" smtClean="0"/>
              <a:t> First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/>
              <a:t>INVENTORY AND LOGISTIC MANAGEMENT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32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5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3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03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33599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382000" cy="5105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As a learner, I’m trying to make a modern inventory management System Project. This  Inventory system helps to solve product inventory and management.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3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6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59362"/>
          </a:xfrm>
        </p:spPr>
        <p:txBody>
          <a:bodyPr/>
          <a:lstStyle/>
          <a:p>
            <a:r>
              <a:rPr lang="en-US" b="1" dirty="0" smtClean="0">
                <a:solidFill>
                  <a:srgbClr val="92D050"/>
                </a:solidFill>
              </a:rPr>
              <a:t>THANK YOU SO MUCH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0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33599"/>
          </a:xfrm>
        </p:spPr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382000" cy="5105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The main functionality of the project is</a:t>
            </a:r>
          </a:p>
          <a:p>
            <a:pPr algn="l"/>
            <a:r>
              <a:rPr lang="en-US" dirty="0" smtClean="0">
                <a:solidFill>
                  <a:schemeClr val="accent2"/>
                </a:solidFill>
              </a:rPr>
              <a:t>Inventory management: tracking stock, stock levels, and product details. Where you can find all solution dynamically. You can  do everything from adding products to adding to the war house dynamically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58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33599"/>
          </a:xfrm>
        </p:spPr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382000" cy="5105400"/>
          </a:xfrm>
        </p:spPr>
        <p:txBody>
          <a:bodyPr/>
          <a:lstStyle/>
          <a:p>
            <a:pPr algn="l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Backend (Spring Boot)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Frontend (Angular)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Database (MySQL):\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algn="l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2133599"/>
          </a:xfrm>
        </p:spPr>
        <p:txBody>
          <a:bodyPr/>
          <a:lstStyle/>
          <a:p>
            <a:r>
              <a:rPr lang="en-US" b="1" dirty="0" smtClean="0"/>
              <a:t>Future Enhancements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752600"/>
            <a:ext cx="8382000" cy="51054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In my project A's billing system works smoothly, and trying to  focused on automating it to reflect real-world billing operations.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7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" b="4021"/>
          <a:stretch>
            <a:fillRect/>
          </a:stretch>
        </p:blipFill>
        <p:spPr>
          <a:xfrm>
            <a:off x="0" y="228600"/>
            <a:ext cx="9144000" cy="51816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0" y="4800600"/>
            <a:ext cx="9144000" cy="2057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74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7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52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7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124</Words>
  <Application>Microsoft Office PowerPoint</Application>
  <PresentationFormat>On-screen Show (4:3)</PresentationFormat>
  <Paragraphs>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MY FullStack First Project</vt:lpstr>
      <vt:lpstr>INTRODUCTION</vt:lpstr>
      <vt:lpstr>PROJECT OVERVIEW</vt:lpstr>
      <vt:lpstr>Technology Stack</vt:lpstr>
      <vt:lpstr>Future Enhancements </vt:lpstr>
      <vt:lpstr>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SO MUCH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computer market</dc:creator>
  <cp:lastModifiedBy>computer market</cp:lastModifiedBy>
  <cp:revision>13</cp:revision>
  <dcterms:created xsi:type="dcterms:W3CDTF">2024-12-22T12:41:57Z</dcterms:created>
  <dcterms:modified xsi:type="dcterms:W3CDTF">2025-01-09T13:58:17Z</dcterms:modified>
</cp:coreProperties>
</file>