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line.com/" TargetMode="External"/><Relationship Id="rId2" Type="http://schemas.openxmlformats.org/officeDocument/2006/relationships/hyperlink" Target="https://www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echpout.com/hospital-management-software/#1_Soft_Clinic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bg1">
                <a:tint val="90000"/>
                <a:lumMod val="110000"/>
                <a:alpha val="9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092" y="1579557"/>
            <a:ext cx="10364451" cy="1596177"/>
          </a:xfrm>
          <a:effectLst/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Army University of Science and Technology,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Saidpur Cantonment,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Nilphamari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07692" y="3175734"/>
            <a:ext cx="10364451" cy="6552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management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13DAA-C20F-4FED-8C45-9AAA26314F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3595" y="4150554"/>
            <a:ext cx="5106027" cy="2303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Ahnaf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sadaf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Id:220101026)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Mehedi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180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id:220101003)</a:t>
            </a:r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Nubassim nushra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(id:220101004)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Maisha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Haque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180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id:220101008)</a:t>
            </a:r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CE20D1-3BED-49A7-A4E8-7C481F4A22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83806" y="4150554"/>
            <a:ext cx="4244737" cy="1872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Presented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Hasan Muhammad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Assistant professor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(DEPT.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0C192-711E-4CE3-BD3F-2CE9AD3A5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2" r="-262"/>
          <a:stretch/>
        </p:blipFill>
        <p:spPr>
          <a:xfrm>
            <a:off x="5134708" y="47159"/>
            <a:ext cx="1910421" cy="1827144"/>
          </a:xfrm>
          <a:prstGeom prst="ellipse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787039" y="2815912"/>
            <a:ext cx="365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COURSE CODE: CSE 2206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6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564794"/>
            <a:ext cx="10351752" cy="10002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2130641"/>
            <a:ext cx="11278226" cy="4270159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https://www.nih.gov/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https://www.healthline.com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https://www.techpout.com/hospital-management-software/#1_Soft_Clinic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42078" y="6400800"/>
            <a:ext cx="1018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Page: </a:t>
            </a:r>
            <a:r>
              <a:rPr lang="en-US" dirty="0" smtClean="0"/>
              <a:t>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1608" y="1767253"/>
            <a:ext cx="6013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 </a:t>
            </a:r>
          </a:p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EVERYONE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89324" y="6400773"/>
            <a:ext cx="1018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Page: </a:t>
            </a: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3825" cy="112630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95853" y="1744824"/>
            <a:ext cx="9281747" cy="415799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2315" y="6383215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Page: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91626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82573"/>
            <a:ext cx="10351752" cy="377874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management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health deterioration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Giving basic consultation on health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07" y="2250688"/>
            <a:ext cx="3170959" cy="24453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06908" y="6365603"/>
            <a:ext cx="1018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Page: </a:t>
            </a:r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65778"/>
            <a:ext cx="10351752" cy="654007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Problem Definition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1618467"/>
            <a:ext cx="10351752" cy="4600132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Society is now accustomed to diseases like blood pressure and diabetes, leading to widespread ignorance.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knowledge, effort, and resources prevents people from seeking regular check-ups.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assist patients and their guardians in times of need.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targets situations where there are no nearby doctors or medical facilities available.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seeks to address these issues to some extent and offer potential solutions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0" i="0" cap="all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59662" y="6332615"/>
            <a:ext cx="1018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Page: </a:t>
            </a:r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24" y="482335"/>
            <a:ext cx="10351752" cy="83611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1664678"/>
            <a:ext cx="10351752" cy="4364757"/>
          </a:xfrm>
        </p:spPr>
        <p:txBody>
          <a:bodyPr>
            <a:normAutofit/>
          </a:bodyPr>
          <a:lstStyle/>
          <a:p>
            <a:pPr marL="400050" indent="-400050" algn="just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help the patients in need of emergency medical advise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possibility of normal illnesses like BP, diabetes, fever from getting extremely harmful for an individual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chances of miscarriage of pregnant females who have bp, diabetes etc. and also to reduce the chances of complications during child birth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 healthy and better life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15701" y="6375664"/>
            <a:ext cx="1018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Page: </a:t>
            </a:r>
            <a:r>
              <a:rPr lang="en-US" dirty="0" smtClean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019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1420428"/>
            <a:ext cx="10363826" cy="43707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a few websites and apps such 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Nih.gov[1]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healthline.com[2]</a:t>
            </a:r>
          </a:p>
          <a:p>
            <a:pPr marL="342900" indent="-342900" algn="just"/>
            <a:r>
              <a:rPr lang="en-US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en-US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Clinic</a:t>
            </a:r>
            <a:r>
              <a:rPr lang="en-US" sz="2000" b="0" i="0" cap="all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these websites are meant to be for medical purposes. They don’t give all the necessary facilities.</a:t>
            </a:r>
          </a:p>
          <a:p>
            <a:pPr marL="0" indent="0" algn="just">
              <a:buNone/>
            </a:pPr>
            <a:r>
              <a:rPr lang="en-US" sz="2000" b="0" i="0" cap="all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main problem is that they are only made and concentrated for certain regions of the world. Some are only for research purposes which is not very helpful for non-medical personals.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24493" y="6408443"/>
            <a:ext cx="1018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Page: </a:t>
            </a:r>
            <a:r>
              <a:rPr lang="en-US" dirty="0" smtClean="0"/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90044"/>
            <a:ext cx="10364451" cy="6865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methodology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2323C8-340B-45EC-A079-0BFE064E896A}"/>
              </a:ext>
            </a:extLst>
          </p:cNvPr>
          <p:cNvSpPr/>
          <p:nvPr/>
        </p:nvSpPr>
        <p:spPr>
          <a:xfrm>
            <a:off x="5288131" y="1142300"/>
            <a:ext cx="1615736" cy="568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373EAE-F851-4BD5-BF02-17B516BD5BCC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6095999" y="1710471"/>
            <a:ext cx="1" cy="393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E150F1F3-311C-4E6E-B891-3BAD85640E9F}"/>
              </a:ext>
            </a:extLst>
          </p:cNvPr>
          <p:cNvSpPr/>
          <p:nvPr/>
        </p:nvSpPr>
        <p:spPr>
          <a:xfrm>
            <a:off x="4067451" y="2104008"/>
            <a:ext cx="4057095" cy="65986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disease, symptoms, age, weight and other </a:t>
            </a:r>
            <a:r>
              <a:rPr lang="en-US" dirty="0" err="1"/>
              <a:t>informations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7CA4E0-55F0-4B23-AFCB-6082B6838FDA}"/>
              </a:ext>
            </a:extLst>
          </p:cNvPr>
          <p:cNvCxnSpPr>
            <a:stCxn id="10" idx="4"/>
          </p:cNvCxnSpPr>
          <p:nvPr/>
        </p:nvCxnSpPr>
        <p:spPr>
          <a:xfrm flipH="1">
            <a:off x="6095998" y="2763875"/>
            <a:ext cx="1" cy="476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2A9525-83B0-4F2F-9937-39171EC4D3B2}"/>
              </a:ext>
            </a:extLst>
          </p:cNvPr>
          <p:cNvSpPr/>
          <p:nvPr/>
        </p:nvSpPr>
        <p:spPr>
          <a:xfrm>
            <a:off x="4928584" y="3240350"/>
            <a:ext cx="2334826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Calculates BMI and other aspects, then compares it to the stored data</a:t>
            </a:r>
          </a:p>
        </p:txBody>
      </p:sp>
      <p:sp>
        <p:nvSpPr>
          <p:cNvPr id="15" name="Flowchart: Stored Data 14">
            <a:extLst>
              <a:ext uri="{FF2B5EF4-FFF2-40B4-BE49-F238E27FC236}">
                <a16:creationId xmlns:a16="http://schemas.microsoft.com/office/drawing/2014/main" id="{1F9E9BE1-8827-4280-BFC9-0907AB78DDF9}"/>
              </a:ext>
            </a:extLst>
          </p:cNvPr>
          <p:cNvSpPr/>
          <p:nvPr/>
        </p:nvSpPr>
        <p:spPr>
          <a:xfrm>
            <a:off x="8124546" y="3531853"/>
            <a:ext cx="2778711" cy="6865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Stored data on various diseases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38CE61-2627-4132-90D9-851A343FDD0F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 flipV="1">
            <a:off x="7263410" y="3866226"/>
            <a:ext cx="861136" cy="8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4CFC56-9B1F-4E55-BBEA-5A2E0B861C35}"/>
              </a:ext>
            </a:extLst>
          </p:cNvPr>
          <p:cNvCxnSpPr>
            <a:stCxn id="14" idx="2"/>
          </p:cNvCxnSpPr>
          <p:nvPr/>
        </p:nvCxnSpPr>
        <p:spPr>
          <a:xfrm>
            <a:off x="6095997" y="4492102"/>
            <a:ext cx="0" cy="443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D08E74E3-3C14-4025-93BB-58595FA30DEC}"/>
              </a:ext>
            </a:extLst>
          </p:cNvPr>
          <p:cNvSpPr/>
          <p:nvPr/>
        </p:nvSpPr>
        <p:spPr>
          <a:xfrm>
            <a:off x="3255882" y="4944862"/>
            <a:ext cx="5680231" cy="72948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Shows the result of analysis and comparison of data and the stage or state of the patient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43291E85-83E7-4242-83D0-3428F9853A3A}"/>
              </a:ext>
            </a:extLst>
          </p:cNvPr>
          <p:cNvSpPr/>
          <p:nvPr/>
        </p:nvSpPr>
        <p:spPr>
          <a:xfrm>
            <a:off x="5709818" y="5948039"/>
            <a:ext cx="772357" cy="7294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978E63-AB2D-4354-9381-4C29FAB0D5E6}"/>
              </a:ext>
            </a:extLst>
          </p:cNvPr>
          <p:cNvCxnSpPr>
            <a:stCxn id="23" idx="4"/>
            <a:endCxn id="24" idx="0"/>
          </p:cNvCxnSpPr>
          <p:nvPr/>
        </p:nvCxnSpPr>
        <p:spPr>
          <a:xfrm flipH="1">
            <a:off x="6095997" y="5674351"/>
            <a:ext cx="1" cy="27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589324" y="6326356"/>
            <a:ext cx="1018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Page: </a:t>
            </a:r>
            <a:r>
              <a:rPr lang="en-US" dirty="0" smtClean="0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4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1070575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Tools and </a:t>
            </a:r>
            <a:r>
              <a:rPr lang="en-US" dirty="0" smtClean="0">
                <a:latin typeface="Georgia" panose="02040502050405020303" pitchFamily="18" charset="0"/>
              </a:rPr>
              <a:t>technologies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6046" y="2461847"/>
            <a:ext cx="9489480" cy="3986756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25" y="2268001"/>
            <a:ext cx="4839119" cy="27967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633286" y="6374395"/>
            <a:ext cx="1018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Page: </a:t>
            </a:r>
            <a:r>
              <a:rPr lang="en-US" dirty="0" smtClean="0"/>
              <a:t>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10002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20" y="2312378"/>
            <a:ext cx="10351752" cy="319684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project is all about healthcare which will have information that will help the patient to understand his health condition based on his details.  </a:t>
            </a:r>
          </a:p>
          <a:p>
            <a:pPr algn="just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the patient to gain knowledge about his disease and take necessary steps to prevent it.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98116" y="6339226"/>
            <a:ext cx="1018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Page: </a:t>
            </a:r>
            <a:r>
              <a:rPr lang="en-US" dirty="0" smtClean="0"/>
              <a:t>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988</TotalTime>
  <Words>470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Georgia</vt:lpstr>
      <vt:lpstr>Times New Roman</vt:lpstr>
      <vt:lpstr>Tw Cen MT</vt:lpstr>
      <vt:lpstr>Wingdings</vt:lpstr>
      <vt:lpstr>Droplet</vt:lpstr>
      <vt:lpstr>Bangladesh Army University of Science and Technology, Saidpur Cantonment, Nilphamari Department of computer science and engineering</vt:lpstr>
      <vt:lpstr>outline</vt:lpstr>
      <vt:lpstr>Introduction</vt:lpstr>
      <vt:lpstr>Problem Definition</vt:lpstr>
      <vt:lpstr>Objectives</vt:lpstr>
      <vt:lpstr>Related application</vt:lpstr>
      <vt:lpstr>methodology</vt:lpstr>
      <vt:lpstr>Tools and technologies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Mehedi Hasan</dc:creator>
  <cp:lastModifiedBy>Nubassim Nushra</cp:lastModifiedBy>
  <cp:revision>45</cp:revision>
  <dcterms:created xsi:type="dcterms:W3CDTF">2023-07-24T13:37:06Z</dcterms:created>
  <dcterms:modified xsi:type="dcterms:W3CDTF">2023-11-01T13:04:47Z</dcterms:modified>
</cp:coreProperties>
</file>