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6E30F49-710F-4757-965C-E8683E517D9B}" type="datetimeFigureOut">
              <a:rPr lang="en-US" smtClean="0"/>
              <a:t>2024-05-05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16048591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E30F49-710F-4757-965C-E8683E517D9B}" type="datetimeFigureOut">
              <a:rPr lang="en-US" smtClean="0"/>
              <a:t>2024-05-05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3519047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E30F49-710F-4757-965C-E8683E517D9B}" type="datetimeFigureOut">
              <a:rPr lang="en-US" smtClean="0"/>
              <a:t>2024-05-05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140236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E30F49-710F-4757-965C-E8683E517D9B}" type="datetimeFigureOut">
              <a:rPr lang="en-US" smtClean="0"/>
              <a:t>2024-05-05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355262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6E30F49-710F-4757-965C-E8683E517D9B}" type="datetimeFigureOut">
              <a:rPr lang="en-US" smtClean="0"/>
              <a:t>2024-05-05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2343032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6E30F49-710F-4757-965C-E8683E517D9B}" type="datetimeFigureOut">
              <a:rPr lang="en-US" smtClean="0"/>
              <a:t>2024-05-05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258276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16E30F49-710F-4757-965C-E8683E517D9B}" type="datetimeFigureOut">
              <a:rPr lang="en-US" smtClean="0"/>
              <a:t>2024-05-05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11D6E-EB6B-4DDC-951A-CDDBFF9AA1C9}"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081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E30F49-710F-4757-965C-E8683E517D9B}" type="datetimeFigureOut">
              <a:rPr lang="en-US" smtClean="0"/>
              <a:t>2024-05-05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381958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30F49-710F-4757-965C-E8683E517D9B}" type="datetimeFigureOut">
              <a:rPr lang="en-US" smtClean="0"/>
              <a:t>2024-05-05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268841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6E30F49-710F-4757-965C-E8683E517D9B}" type="datetimeFigureOut">
              <a:rPr lang="en-US" smtClean="0"/>
              <a:t>2024-05-05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374214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E30F49-710F-4757-965C-E8683E517D9B}" type="datetimeFigureOut">
              <a:rPr lang="en-US" smtClean="0"/>
              <a:t>2024-05-05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1411D6E-EB6B-4DDC-951A-CDDBFF9AA1C9}" type="slidenum">
              <a:rPr lang="en-US" smtClean="0"/>
              <a:t>‹#›</a:t>
            </a:fld>
            <a:endParaRPr lang="en-US"/>
          </a:p>
        </p:txBody>
      </p:sp>
    </p:spTree>
    <p:extLst>
      <p:ext uri="{BB962C8B-B14F-4D97-AF65-F5344CB8AC3E}">
        <p14:creationId xmlns:p14="http://schemas.microsoft.com/office/powerpoint/2010/main" val="1772765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6E30F49-710F-4757-965C-E8683E517D9B}" type="datetimeFigureOut">
              <a:rPr lang="en-US" smtClean="0"/>
              <a:t>2024-05-05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1411D6E-EB6B-4DDC-951A-CDDBFF9AA1C9}" type="slidenum">
              <a:rPr lang="en-US" smtClean="0"/>
              <a:t>‹#›</a:t>
            </a:fld>
            <a:endParaRPr lang="en-US"/>
          </a:p>
        </p:txBody>
      </p:sp>
    </p:spTree>
    <p:extLst>
      <p:ext uri="{BB962C8B-B14F-4D97-AF65-F5344CB8AC3E}">
        <p14:creationId xmlns:p14="http://schemas.microsoft.com/office/powerpoint/2010/main" val="2837389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Airplane Crashes Analysis With Power bi</a:t>
            </a:r>
            <a:endParaRPr lang="en-US" dirty="0"/>
          </a:p>
        </p:txBody>
      </p:sp>
      <p:sp>
        <p:nvSpPr>
          <p:cNvPr id="3" name="Content Placeholder 2"/>
          <p:cNvSpPr>
            <a:spLocks noGrp="1"/>
          </p:cNvSpPr>
          <p:nvPr>
            <p:ph idx="1"/>
          </p:nvPr>
        </p:nvSpPr>
        <p:spPr/>
        <p:txBody>
          <a:bodyPr/>
          <a:lstStyle/>
          <a:p>
            <a:r>
              <a:rPr lang="en-US" dirty="0" smtClean="0"/>
              <a:t>Md Mehedi Hasan</a:t>
            </a:r>
            <a:endParaRPr lang="en-US" dirty="0"/>
          </a:p>
          <a:p>
            <a:r>
              <a:rPr lang="en-US" dirty="0" smtClean="0"/>
              <a:t>Data Analysis Intern</a:t>
            </a:r>
          </a:p>
          <a:p>
            <a:r>
              <a:rPr lang="en-US" dirty="0" smtClean="0"/>
              <a:t>Mentorness</a:t>
            </a:r>
            <a:endParaRPr lang="en-US" dirty="0"/>
          </a:p>
        </p:txBody>
      </p:sp>
    </p:spTree>
    <p:extLst>
      <p:ext uri="{BB962C8B-B14F-4D97-AF65-F5344CB8AC3E}">
        <p14:creationId xmlns:p14="http://schemas.microsoft.com/office/powerpoint/2010/main" val="199179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800101"/>
            <a:ext cx="8991600" cy="861646"/>
          </a:xfrm>
        </p:spPr>
        <p:txBody>
          <a:bodyPr>
            <a:normAutofit fontScale="90000"/>
          </a:bodyPr>
          <a:lstStyle/>
          <a:p>
            <a:r>
              <a:rPr lang="en-US" dirty="0" smtClean="0"/>
              <a:t>Contents</a:t>
            </a:r>
            <a:endParaRPr lang="en-US" dirty="0"/>
          </a:p>
        </p:txBody>
      </p:sp>
      <p:sp>
        <p:nvSpPr>
          <p:cNvPr id="3" name="Subtitle 2"/>
          <p:cNvSpPr>
            <a:spLocks noGrp="1"/>
          </p:cNvSpPr>
          <p:nvPr>
            <p:ph type="subTitle" idx="1"/>
          </p:nvPr>
        </p:nvSpPr>
        <p:spPr>
          <a:xfrm>
            <a:off x="2695194" y="2162909"/>
            <a:ext cx="6801612" cy="3429530"/>
          </a:xfrm>
        </p:spPr>
        <p:txBody>
          <a:bodyPr>
            <a:normAutofit/>
          </a:bodyPr>
          <a:lstStyle/>
          <a:p>
            <a:r>
              <a:rPr lang="en-US" dirty="0"/>
              <a:t>Problem Statement </a:t>
            </a:r>
            <a:endParaRPr lang="en-US" dirty="0" smtClean="0"/>
          </a:p>
          <a:p>
            <a:r>
              <a:rPr lang="en-US" dirty="0" smtClean="0"/>
              <a:t>•</a:t>
            </a:r>
            <a:r>
              <a:rPr lang="en-US" dirty="0"/>
              <a:t>Objective </a:t>
            </a:r>
            <a:endParaRPr lang="en-US" dirty="0" smtClean="0"/>
          </a:p>
          <a:p>
            <a:r>
              <a:rPr lang="en-US" dirty="0" smtClean="0"/>
              <a:t>•</a:t>
            </a:r>
            <a:r>
              <a:rPr lang="en-US" dirty="0"/>
              <a:t>Data Cleaning </a:t>
            </a:r>
            <a:endParaRPr lang="en-US" dirty="0" smtClean="0"/>
          </a:p>
          <a:p>
            <a:r>
              <a:rPr lang="en-US" dirty="0" smtClean="0"/>
              <a:t>•</a:t>
            </a:r>
            <a:r>
              <a:rPr lang="en-US" dirty="0"/>
              <a:t>Analysis </a:t>
            </a:r>
            <a:endParaRPr lang="en-US" dirty="0" smtClean="0"/>
          </a:p>
          <a:p>
            <a:r>
              <a:rPr lang="en-US" dirty="0" smtClean="0"/>
              <a:t>Fatality </a:t>
            </a:r>
            <a:r>
              <a:rPr lang="en-US" dirty="0"/>
              <a:t>Analysis </a:t>
            </a:r>
            <a:endParaRPr lang="en-US" dirty="0" smtClean="0"/>
          </a:p>
          <a:p>
            <a:r>
              <a:rPr lang="en-US" dirty="0" smtClean="0"/>
              <a:t>Temporal </a:t>
            </a:r>
            <a:r>
              <a:rPr lang="en-US" dirty="0"/>
              <a:t>Analysis </a:t>
            </a:r>
            <a:endParaRPr lang="en-US" dirty="0" smtClean="0"/>
          </a:p>
          <a:p>
            <a:r>
              <a:rPr lang="en-US" dirty="0" smtClean="0"/>
              <a:t>Geospatial </a:t>
            </a:r>
            <a:r>
              <a:rPr lang="en-US" dirty="0"/>
              <a:t>Analysis</a:t>
            </a:r>
          </a:p>
        </p:txBody>
      </p:sp>
    </p:spTree>
    <p:extLst>
      <p:ext uri="{BB962C8B-B14F-4D97-AF65-F5344CB8AC3E}">
        <p14:creationId xmlns:p14="http://schemas.microsoft.com/office/powerpoint/2010/main" val="11600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p:txBody>
          <a:bodyPr/>
          <a:lstStyle/>
          <a:p>
            <a:pPr marL="0" indent="0">
              <a:buNone/>
            </a:pPr>
            <a:r>
              <a:rPr lang="en-US" dirty="0"/>
              <a:t>This internship project aims to analyze airplane crashes and fatalities spanning from 1980 to 2023, using Power BI for interactive visualizations and insights. By examining crucial data such as crash dates, locations, operators, flight details, aircraft types, and fatality statistics, the goal is to uncover patterns, contributing factors, and trends in aviation incidents. Ultimately, this analysis seeks to provide stakeholders with actionable insights to enhance aviation safety and mitigate risks</a:t>
            </a:r>
          </a:p>
        </p:txBody>
      </p:sp>
    </p:spTree>
    <p:extLst>
      <p:ext uri="{BB962C8B-B14F-4D97-AF65-F5344CB8AC3E}">
        <p14:creationId xmlns:p14="http://schemas.microsoft.com/office/powerpoint/2010/main" val="408274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idx="1"/>
          </p:nvPr>
        </p:nvSpPr>
        <p:spPr>
          <a:xfrm>
            <a:off x="149469" y="2638044"/>
            <a:ext cx="11939953" cy="3101983"/>
          </a:xfrm>
        </p:spPr>
        <p:txBody>
          <a:bodyPr>
            <a:normAutofit lnSpcReduction="10000"/>
          </a:bodyPr>
          <a:lstStyle/>
          <a:p>
            <a:pPr marL="0" indent="0">
              <a:buNone/>
            </a:pPr>
            <a:r>
              <a:rPr lang="en-US" dirty="0"/>
              <a:t>Temporal Analysis: -Explore temporal trends in airplane crashes over the years. -Identify patterns in the frequency and severity of incidents. </a:t>
            </a:r>
            <a:endParaRPr lang="en-US" dirty="0" smtClean="0"/>
          </a:p>
          <a:p>
            <a:pPr marL="0" indent="0">
              <a:buNone/>
            </a:pPr>
            <a:r>
              <a:rPr lang="en-US" dirty="0" smtClean="0"/>
              <a:t>Geospatial </a:t>
            </a:r>
            <a:r>
              <a:rPr lang="en-US" dirty="0"/>
              <a:t>Analysis: -Visualize crash locations on a map to identify hotspots. -Analyze the distribution of incidents across different regions. </a:t>
            </a:r>
            <a:endParaRPr lang="en-US" dirty="0" smtClean="0"/>
          </a:p>
          <a:p>
            <a:pPr marL="0" indent="0">
              <a:buNone/>
            </a:pPr>
            <a:r>
              <a:rPr lang="en-US" dirty="0" smtClean="0"/>
              <a:t>Fatality </a:t>
            </a:r>
            <a:r>
              <a:rPr lang="en-US" dirty="0"/>
              <a:t>Trends: -Explore trends in passenger and crew fatalities. -Investigate factors contributing to fatalities</a:t>
            </a:r>
            <a:r>
              <a:rPr lang="en-US" dirty="0" smtClean="0"/>
              <a:t>.</a:t>
            </a:r>
          </a:p>
          <a:p>
            <a:pPr marL="0" indent="0">
              <a:buNone/>
            </a:pPr>
            <a:r>
              <a:rPr lang="en-US" dirty="0" smtClean="0"/>
              <a:t> </a:t>
            </a:r>
            <a:r>
              <a:rPr lang="en-US" dirty="0"/>
              <a:t>Route Analysis: Aircraft Analysis: -Analyze the involvement of specific aircraft types in incidents. -Examine the relationship between aircraft registration and crash occurrences.. </a:t>
            </a:r>
            <a:endParaRPr lang="en-US" dirty="0" smtClean="0"/>
          </a:p>
          <a:p>
            <a:pPr marL="0" indent="0">
              <a:buNone/>
            </a:pPr>
            <a:r>
              <a:rPr lang="en-US" dirty="0" smtClean="0"/>
              <a:t>Route </a:t>
            </a:r>
            <a:r>
              <a:rPr lang="en-US" dirty="0"/>
              <a:t>Analysis: -Analyze incident patterns on specific flight routes. -Identify routes with a higher likelihood of incidents. Operator Performance: -Evaluate the safety records of different operators and airlines. -Identify operators with higher incident rates</a:t>
            </a:r>
          </a:p>
        </p:txBody>
      </p:sp>
    </p:spTree>
    <p:extLst>
      <p:ext uri="{BB962C8B-B14F-4D97-AF65-F5344CB8AC3E}">
        <p14:creationId xmlns:p14="http://schemas.microsoft.com/office/powerpoint/2010/main" val="15455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 Process </a:t>
            </a:r>
          </a:p>
        </p:txBody>
      </p:sp>
      <p:sp>
        <p:nvSpPr>
          <p:cNvPr id="3" name="Content Placeholder 2"/>
          <p:cNvSpPr>
            <a:spLocks noGrp="1"/>
          </p:cNvSpPr>
          <p:nvPr>
            <p:ph idx="1"/>
          </p:nvPr>
        </p:nvSpPr>
        <p:spPr>
          <a:xfrm>
            <a:off x="149469" y="2638044"/>
            <a:ext cx="11939953" cy="3101983"/>
          </a:xfrm>
        </p:spPr>
        <p:txBody>
          <a:bodyPr>
            <a:normAutofit lnSpcReduction="10000"/>
          </a:bodyPr>
          <a:lstStyle/>
          <a:p>
            <a:pPr marL="0" indent="0">
              <a:buNone/>
            </a:pPr>
            <a:r>
              <a:rPr lang="en-US" dirty="0"/>
              <a:t>Temporal Analysis: -Explore temporal trends in airplane crashes over the years. -Identify patterns in the frequency and severity of incidents. </a:t>
            </a:r>
            <a:endParaRPr lang="en-US" dirty="0" smtClean="0"/>
          </a:p>
          <a:p>
            <a:pPr marL="0" indent="0">
              <a:buNone/>
            </a:pPr>
            <a:r>
              <a:rPr lang="en-US" dirty="0" smtClean="0"/>
              <a:t>Geospatial </a:t>
            </a:r>
            <a:r>
              <a:rPr lang="en-US" dirty="0"/>
              <a:t>Analysis: -Visualize crash locations on a map to identify hotspots. -Analyze the distribution of incidents across different regions. </a:t>
            </a:r>
            <a:endParaRPr lang="en-US" dirty="0" smtClean="0"/>
          </a:p>
          <a:p>
            <a:pPr marL="0" indent="0">
              <a:buNone/>
            </a:pPr>
            <a:r>
              <a:rPr lang="en-US" dirty="0" smtClean="0"/>
              <a:t>Fatality </a:t>
            </a:r>
            <a:r>
              <a:rPr lang="en-US" dirty="0"/>
              <a:t>Trends: -Explore trends in passenger and crew fatalities. -Investigate factors contributing to fatalities</a:t>
            </a:r>
            <a:r>
              <a:rPr lang="en-US" dirty="0" smtClean="0"/>
              <a:t>.</a:t>
            </a:r>
          </a:p>
          <a:p>
            <a:pPr marL="0" indent="0">
              <a:buNone/>
            </a:pPr>
            <a:r>
              <a:rPr lang="en-US" dirty="0" smtClean="0"/>
              <a:t> </a:t>
            </a:r>
            <a:r>
              <a:rPr lang="en-US" dirty="0"/>
              <a:t>Route Analysis: Aircraft Analysis: -Analyze the involvement of specific aircraft types in incidents. -Examine the relationship between aircraft registration and crash occurrences.. </a:t>
            </a:r>
            <a:endParaRPr lang="en-US" dirty="0" smtClean="0"/>
          </a:p>
          <a:p>
            <a:pPr marL="0" indent="0">
              <a:buNone/>
            </a:pPr>
            <a:r>
              <a:rPr lang="en-US" dirty="0" smtClean="0"/>
              <a:t>Route </a:t>
            </a:r>
            <a:r>
              <a:rPr lang="en-US" dirty="0"/>
              <a:t>Analysis: -Analyze incident patterns on specific flight routes. -Identify routes with a higher likelihood of incidents. Operator Performance: -Evaluate the safety records of different operators and airlines. -Identify operators with higher incident rates</a:t>
            </a:r>
          </a:p>
        </p:txBody>
      </p:sp>
    </p:spTree>
    <p:extLst>
      <p:ext uri="{BB962C8B-B14F-4D97-AF65-F5344CB8AC3E}">
        <p14:creationId xmlns:p14="http://schemas.microsoft.com/office/powerpoint/2010/main" val="120499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5887" y="461962"/>
            <a:ext cx="9420225" cy="5934075"/>
          </a:xfrm>
          <a:prstGeom prst="rect">
            <a:avLst/>
          </a:prstGeom>
        </p:spPr>
      </p:pic>
    </p:spTree>
    <p:extLst>
      <p:ext uri="{BB962C8B-B14F-4D97-AF65-F5344CB8AC3E}">
        <p14:creationId xmlns:p14="http://schemas.microsoft.com/office/powerpoint/2010/main" val="6065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4900" y="576262"/>
            <a:ext cx="9982200" cy="5705475"/>
          </a:xfrm>
          <a:prstGeom prst="rect">
            <a:avLst/>
          </a:prstGeom>
        </p:spPr>
      </p:pic>
    </p:spTree>
    <p:extLst>
      <p:ext uri="{BB962C8B-B14F-4D97-AF65-F5344CB8AC3E}">
        <p14:creationId xmlns:p14="http://schemas.microsoft.com/office/powerpoint/2010/main" val="67533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371475"/>
            <a:ext cx="10363200" cy="6115050"/>
          </a:xfrm>
          <a:prstGeom prst="rect">
            <a:avLst/>
          </a:prstGeom>
        </p:spPr>
      </p:pic>
    </p:spTree>
    <p:extLst>
      <p:ext uri="{BB962C8B-B14F-4D97-AF65-F5344CB8AC3E}">
        <p14:creationId xmlns:p14="http://schemas.microsoft.com/office/powerpoint/2010/main" val="192337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24842663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85</TotalTime>
  <Words>399</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Airplane Crashes Analysis With Power bi</vt:lpstr>
      <vt:lpstr>Contents</vt:lpstr>
      <vt:lpstr>Problem Statement </vt:lpstr>
      <vt:lpstr>OBJECTIVE</vt:lpstr>
      <vt:lpstr>Data Cleaning Process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Airplane Crashes Analysis With Power bi</dc:title>
  <dc:creator>USER</dc:creator>
  <cp:lastModifiedBy>USER</cp:lastModifiedBy>
  <cp:revision>4</cp:revision>
  <dcterms:created xsi:type="dcterms:W3CDTF">2024-05-05T17:17:19Z</dcterms:created>
  <dcterms:modified xsi:type="dcterms:W3CDTF">2024-05-05T18:43:17Z</dcterms:modified>
</cp:coreProperties>
</file>