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60" r:id="rId4"/>
    <p:sldId id="263" r:id="rId5"/>
    <p:sldId id="294" r:id="rId6"/>
    <p:sldId id="292" r:id="rId7"/>
    <p:sldId id="293" r:id="rId8"/>
    <p:sldId id="295" r:id="rId9"/>
    <p:sldId id="273" r:id="rId10"/>
  </p:sldIdLst>
  <p:sldSz cx="9144000" cy="5143500" type="screen16x9"/>
  <p:notesSz cx="6858000" cy="9144000"/>
  <p:embeddedFontLst>
    <p:embeddedFont>
      <p:font typeface="Fredoka One" panose="020B0604020202020204" charset="0"/>
      <p:regular r:id="rId12"/>
    </p:embeddedFont>
    <p:embeddedFont>
      <p:font typeface="Orbitron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12E3C8-C438-4203-9C6F-12689968929B}">
  <a:tblStyle styleId="{1F12E3C8-C438-4203-9C6F-1268996892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47" autoAdjust="0"/>
  </p:normalViewPr>
  <p:slideViewPr>
    <p:cSldViewPr snapToGrid="0">
      <p:cViewPr varScale="1">
        <p:scale>
          <a:sx n="76" d="100"/>
          <a:sy n="76" d="100"/>
        </p:scale>
        <p:origin x="10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edi Ahamed" userId="c99ce34931bd6eec" providerId="LiveId" clId="{F7A2E466-8D92-4992-9AF5-81A500797B4A}"/>
    <pc:docChg chg="undo custSel addSld delSld modSld sldOrd">
      <pc:chgData name="Mehedi Ahamed" userId="c99ce34931bd6eec" providerId="LiveId" clId="{F7A2E466-8D92-4992-9AF5-81A500797B4A}" dt="2022-04-26T21:30:20.871" v="2661" actId="680"/>
      <pc:docMkLst>
        <pc:docMk/>
      </pc:docMkLst>
      <pc:sldChg chg="modSp mod">
        <pc:chgData name="Mehedi Ahamed" userId="c99ce34931bd6eec" providerId="LiveId" clId="{F7A2E466-8D92-4992-9AF5-81A500797B4A}" dt="2022-04-26T18:36:53.994" v="473" actId="115"/>
        <pc:sldMkLst>
          <pc:docMk/>
          <pc:sldMk cId="0" sldId="256"/>
        </pc:sldMkLst>
        <pc:spChg chg="mod">
          <ac:chgData name="Mehedi Ahamed" userId="c99ce34931bd6eec" providerId="LiveId" clId="{F7A2E466-8D92-4992-9AF5-81A500797B4A}" dt="2022-04-26T18:32:46.851" v="397" actId="14100"/>
          <ac:spMkLst>
            <pc:docMk/>
            <pc:sldMk cId="0" sldId="256"/>
            <ac:spMk id="831" creationId="{00000000-0000-0000-0000-000000000000}"/>
          </ac:spMkLst>
        </pc:spChg>
        <pc:spChg chg="mod">
          <ac:chgData name="Mehedi Ahamed" userId="c99ce34931bd6eec" providerId="LiveId" clId="{F7A2E466-8D92-4992-9AF5-81A500797B4A}" dt="2022-04-26T18:36:53.994" v="473" actId="115"/>
          <ac:spMkLst>
            <pc:docMk/>
            <pc:sldMk cId="0" sldId="256"/>
            <ac:spMk id="832" creationId="{00000000-0000-0000-0000-000000000000}"/>
          </ac:spMkLst>
        </pc:spChg>
      </pc:sldChg>
      <pc:sldChg chg="modSp mod">
        <pc:chgData name="Mehedi Ahamed" userId="c99ce34931bd6eec" providerId="LiveId" clId="{F7A2E466-8D92-4992-9AF5-81A500797B4A}" dt="2022-04-26T19:00:53.482" v="695" actId="20577"/>
        <pc:sldMkLst>
          <pc:docMk/>
          <pc:sldMk cId="0" sldId="257"/>
        </pc:sldMkLst>
        <pc:spChg chg="mod">
          <ac:chgData name="Mehedi Ahamed" userId="c99ce34931bd6eec" providerId="LiveId" clId="{F7A2E466-8D92-4992-9AF5-81A500797B4A}" dt="2022-04-26T19:00:53.482" v="695" actId="20577"/>
          <ac:spMkLst>
            <pc:docMk/>
            <pc:sldMk cId="0" sldId="257"/>
            <ac:spMk id="840" creationId="{00000000-0000-0000-0000-000000000000}"/>
          </ac:spMkLst>
        </pc:spChg>
        <pc:spChg chg="mod">
          <ac:chgData name="Mehedi Ahamed" userId="c99ce34931bd6eec" providerId="LiveId" clId="{F7A2E466-8D92-4992-9AF5-81A500797B4A}" dt="2022-04-26T18:59:31.987" v="677" actId="1076"/>
          <ac:spMkLst>
            <pc:docMk/>
            <pc:sldMk cId="0" sldId="257"/>
            <ac:spMk id="841" creationId="{00000000-0000-0000-0000-000000000000}"/>
          </ac:spMkLst>
        </pc:spChg>
      </pc:sldChg>
      <pc:sldChg chg="del">
        <pc:chgData name="Mehedi Ahamed" userId="c99ce34931bd6eec" providerId="LiveId" clId="{F7A2E466-8D92-4992-9AF5-81A500797B4A}" dt="2022-04-26T18:38:18.301" v="474" actId="47"/>
        <pc:sldMkLst>
          <pc:docMk/>
          <pc:sldMk cId="0" sldId="258"/>
        </pc:sldMkLst>
      </pc:sldChg>
      <pc:sldChg chg="del">
        <pc:chgData name="Mehedi Ahamed" userId="c99ce34931bd6eec" providerId="LiveId" clId="{F7A2E466-8D92-4992-9AF5-81A500797B4A}" dt="2022-04-26T18:38:20.293" v="475" actId="47"/>
        <pc:sldMkLst>
          <pc:docMk/>
          <pc:sldMk cId="0" sldId="259"/>
        </pc:sldMkLst>
      </pc:sldChg>
      <pc:sldChg chg="addSp delSp modSp mod">
        <pc:chgData name="Mehedi Ahamed" userId="c99ce34931bd6eec" providerId="LiveId" clId="{F7A2E466-8D92-4992-9AF5-81A500797B4A}" dt="2022-04-26T19:18:53.575" v="983" actId="20577"/>
        <pc:sldMkLst>
          <pc:docMk/>
          <pc:sldMk cId="0" sldId="260"/>
        </pc:sldMkLst>
        <pc:spChg chg="add del mod">
          <ac:chgData name="Mehedi Ahamed" userId="c99ce34931bd6eec" providerId="LiveId" clId="{F7A2E466-8D92-4992-9AF5-81A500797B4A}" dt="2022-04-26T19:02:15.334" v="700" actId="478"/>
          <ac:spMkLst>
            <pc:docMk/>
            <pc:sldMk cId="0" sldId="260"/>
            <ac:spMk id="3" creationId="{FC7FB7AE-AF67-4812-A4A3-63CE519221FD}"/>
          </ac:spMkLst>
        </pc:spChg>
        <pc:spChg chg="add del mod">
          <ac:chgData name="Mehedi Ahamed" userId="c99ce34931bd6eec" providerId="LiveId" clId="{F7A2E466-8D92-4992-9AF5-81A500797B4A}" dt="2022-04-26T19:03:27.194" v="709"/>
          <ac:spMkLst>
            <pc:docMk/>
            <pc:sldMk cId="0" sldId="260"/>
            <ac:spMk id="4" creationId="{AEA29732-4684-444E-9DF1-AB96A5D160CA}"/>
          </ac:spMkLst>
        </pc:spChg>
        <pc:spChg chg="add del mod">
          <ac:chgData name="Mehedi Ahamed" userId="c99ce34931bd6eec" providerId="LiveId" clId="{F7A2E466-8D92-4992-9AF5-81A500797B4A}" dt="2022-04-26T19:03:35.726" v="713"/>
          <ac:spMkLst>
            <pc:docMk/>
            <pc:sldMk cId="0" sldId="260"/>
            <ac:spMk id="5" creationId="{9914603B-E1E0-4934-905B-B4DFAA11AFEB}"/>
          </ac:spMkLst>
        </pc:spChg>
        <pc:spChg chg="add del mod">
          <ac:chgData name="Mehedi Ahamed" userId="c99ce34931bd6eec" providerId="LiveId" clId="{F7A2E466-8D92-4992-9AF5-81A500797B4A}" dt="2022-04-26T19:04:08.312" v="728"/>
          <ac:spMkLst>
            <pc:docMk/>
            <pc:sldMk cId="0" sldId="260"/>
            <ac:spMk id="6" creationId="{3A6173EB-7282-481D-AA2E-62E58B431C8B}"/>
          </ac:spMkLst>
        </pc:spChg>
        <pc:spChg chg="add del mod">
          <ac:chgData name="Mehedi Ahamed" userId="c99ce34931bd6eec" providerId="LiveId" clId="{F7A2E466-8D92-4992-9AF5-81A500797B4A}" dt="2022-04-26T19:04:22.032" v="731"/>
          <ac:spMkLst>
            <pc:docMk/>
            <pc:sldMk cId="0" sldId="260"/>
            <ac:spMk id="7" creationId="{88AD1372-A195-435A-B445-8524DD3552E4}"/>
          </ac:spMkLst>
        </pc:spChg>
        <pc:spChg chg="add mod">
          <ac:chgData name="Mehedi Ahamed" userId="c99ce34931bd6eec" providerId="LiveId" clId="{F7A2E466-8D92-4992-9AF5-81A500797B4A}" dt="2022-04-26T19:13:53.163" v="909" actId="1076"/>
          <ac:spMkLst>
            <pc:docMk/>
            <pc:sldMk cId="0" sldId="260"/>
            <ac:spMk id="8" creationId="{353E109D-2F91-45E8-A98F-F13202518B8F}"/>
          </ac:spMkLst>
        </pc:spChg>
        <pc:spChg chg="del">
          <ac:chgData name="Mehedi Ahamed" userId="c99ce34931bd6eec" providerId="LiveId" clId="{F7A2E466-8D92-4992-9AF5-81A500797B4A}" dt="2022-04-26T19:02:23.832" v="702" actId="478"/>
          <ac:spMkLst>
            <pc:docMk/>
            <pc:sldMk cId="0" sldId="260"/>
            <ac:spMk id="869" creationId="{00000000-0000-0000-0000-000000000000}"/>
          </ac:spMkLst>
        </pc:spChg>
        <pc:spChg chg="del mod">
          <ac:chgData name="Mehedi Ahamed" userId="c99ce34931bd6eec" providerId="LiveId" clId="{F7A2E466-8D92-4992-9AF5-81A500797B4A}" dt="2022-04-26T19:02:12.623" v="699" actId="478"/>
          <ac:spMkLst>
            <pc:docMk/>
            <pc:sldMk cId="0" sldId="260"/>
            <ac:spMk id="870" creationId="{00000000-0000-0000-0000-000000000000}"/>
          </ac:spMkLst>
        </pc:spChg>
        <pc:spChg chg="mod">
          <ac:chgData name="Mehedi Ahamed" userId="c99ce34931bd6eec" providerId="LiveId" clId="{F7A2E466-8D92-4992-9AF5-81A500797B4A}" dt="2022-04-26T19:18:53.575" v="983" actId="20577"/>
          <ac:spMkLst>
            <pc:docMk/>
            <pc:sldMk cId="0" sldId="260"/>
            <ac:spMk id="871" creationId="{00000000-0000-0000-0000-000000000000}"/>
          </ac:spMkLst>
        </pc:spChg>
        <pc:grpChg chg="del">
          <ac:chgData name="Mehedi Ahamed" userId="c99ce34931bd6eec" providerId="LiveId" clId="{F7A2E466-8D92-4992-9AF5-81A500797B4A}" dt="2022-04-26T19:02:25.750" v="703" actId="478"/>
          <ac:grpSpMkLst>
            <pc:docMk/>
            <pc:sldMk cId="0" sldId="260"/>
            <ac:grpSpMk id="873" creationId="{00000000-0000-0000-0000-000000000000}"/>
          </ac:grpSpMkLst>
        </pc:grpChg>
        <pc:picChg chg="del">
          <ac:chgData name="Mehedi Ahamed" userId="c99ce34931bd6eec" providerId="LiveId" clId="{F7A2E466-8D92-4992-9AF5-81A500797B4A}" dt="2022-04-26T19:02:09.250" v="696" actId="478"/>
          <ac:picMkLst>
            <pc:docMk/>
            <pc:sldMk cId="0" sldId="260"/>
            <ac:picMk id="872" creationId="{00000000-0000-0000-0000-000000000000}"/>
          </ac:picMkLst>
        </pc:picChg>
        <pc:cxnChg chg="add del mod">
          <ac:chgData name="Mehedi Ahamed" userId="c99ce34931bd6eec" providerId="LiveId" clId="{F7A2E466-8D92-4992-9AF5-81A500797B4A}" dt="2022-04-26T19:04:29.793" v="734" actId="11529"/>
          <ac:cxnSpMkLst>
            <pc:docMk/>
            <pc:sldMk cId="0" sldId="260"/>
            <ac:cxnSpMk id="10" creationId="{6F241452-7A7E-484D-A270-D25F0EF9E344}"/>
          </ac:cxnSpMkLst>
        </pc:cxnChg>
      </pc:sldChg>
      <pc:sldChg chg="del">
        <pc:chgData name="Mehedi Ahamed" userId="c99ce34931bd6eec" providerId="LiveId" clId="{F7A2E466-8D92-4992-9AF5-81A500797B4A}" dt="2022-04-26T18:39:54.159" v="498" actId="47"/>
        <pc:sldMkLst>
          <pc:docMk/>
          <pc:sldMk cId="0" sldId="261"/>
        </pc:sldMkLst>
      </pc:sldChg>
      <pc:sldChg chg="del">
        <pc:chgData name="Mehedi Ahamed" userId="c99ce34931bd6eec" providerId="LiveId" clId="{F7A2E466-8D92-4992-9AF5-81A500797B4A}" dt="2022-04-26T18:40:00.328" v="499" actId="47"/>
        <pc:sldMkLst>
          <pc:docMk/>
          <pc:sldMk cId="0" sldId="262"/>
        </pc:sldMkLst>
      </pc:sldChg>
      <pc:sldChg chg="addSp delSp modSp mod">
        <pc:chgData name="Mehedi Ahamed" userId="c99ce34931bd6eec" providerId="LiveId" clId="{F7A2E466-8D92-4992-9AF5-81A500797B4A}" dt="2022-04-26T21:27:39.085" v="2645" actId="20577"/>
        <pc:sldMkLst>
          <pc:docMk/>
          <pc:sldMk cId="0" sldId="263"/>
        </pc:sldMkLst>
        <pc:spChg chg="add del mod">
          <ac:chgData name="Mehedi Ahamed" userId="c99ce34931bd6eec" providerId="LiveId" clId="{F7A2E466-8D92-4992-9AF5-81A500797B4A}" dt="2022-04-26T19:37:36.057" v="997" actId="478"/>
          <ac:spMkLst>
            <pc:docMk/>
            <pc:sldMk cId="0" sldId="263"/>
            <ac:spMk id="3" creationId="{98B6D815-4125-4179-ACE4-5E0D4C7B475C}"/>
          </ac:spMkLst>
        </pc:spChg>
        <pc:spChg chg="add del mod">
          <ac:chgData name="Mehedi Ahamed" userId="c99ce34931bd6eec" providerId="LiveId" clId="{F7A2E466-8D92-4992-9AF5-81A500797B4A}" dt="2022-04-26T19:37:27.803" v="993" actId="478"/>
          <ac:spMkLst>
            <pc:docMk/>
            <pc:sldMk cId="0" sldId="263"/>
            <ac:spMk id="5" creationId="{3CFFF596-621E-4AAE-A46A-6F7DE11B9427}"/>
          </ac:spMkLst>
        </pc:spChg>
        <pc:spChg chg="add del mod">
          <ac:chgData name="Mehedi Ahamed" userId="c99ce34931bd6eec" providerId="LiveId" clId="{F7A2E466-8D92-4992-9AF5-81A500797B4A}" dt="2022-04-26T19:37:37.842" v="998" actId="478"/>
          <ac:spMkLst>
            <pc:docMk/>
            <pc:sldMk cId="0" sldId="263"/>
            <ac:spMk id="7" creationId="{1722F268-CC29-45E3-B0F9-2572FEE19D38}"/>
          </ac:spMkLst>
        </pc:spChg>
        <pc:spChg chg="add del mod">
          <ac:chgData name="Mehedi Ahamed" userId="c99ce34931bd6eec" providerId="LiveId" clId="{F7A2E466-8D92-4992-9AF5-81A500797B4A}" dt="2022-04-26T19:37:25.855" v="992" actId="478"/>
          <ac:spMkLst>
            <pc:docMk/>
            <pc:sldMk cId="0" sldId="263"/>
            <ac:spMk id="9" creationId="{FC9C8566-5EC5-4245-8EDF-D11988AC1B7C}"/>
          </ac:spMkLst>
        </pc:spChg>
        <pc:spChg chg="add del mod">
          <ac:chgData name="Mehedi Ahamed" userId="c99ce34931bd6eec" providerId="LiveId" clId="{F7A2E466-8D92-4992-9AF5-81A500797B4A}" dt="2022-04-26T19:37:33.849" v="996" actId="478"/>
          <ac:spMkLst>
            <pc:docMk/>
            <pc:sldMk cId="0" sldId="263"/>
            <ac:spMk id="11" creationId="{C1E3C2F9-60A1-40B6-BDF9-E22AB8F08EEC}"/>
          </ac:spMkLst>
        </pc:spChg>
        <pc:spChg chg="add del mod">
          <ac:chgData name="Mehedi Ahamed" userId="c99ce34931bd6eec" providerId="LiveId" clId="{F7A2E466-8D92-4992-9AF5-81A500797B4A}" dt="2022-04-26T19:37:31.660" v="995" actId="478"/>
          <ac:spMkLst>
            <pc:docMk/>
            <pc:sldMk cId="0" sldId="263"/>
            <ac:spMk id="13" creationId="{A9BFDFC2-D0F6-4400-A8E7-8F7BB0DF819F}"/>
          </ac:spMkLst>
        </pc:spChg>
        <pc:spChg chg="add del mod">
          <ac:chgData name="Mehedi Ahamed" userId="c99ce34931bd6eec" providerId="LiveId" clId="{F7A2E466-8D92-4992-9AF5-81A500797B4A}" dt="2022-04-26T19:37:23.465" v="991" actId="478"/>
          <ac:spMkLst>
            <pc:docMk/>
            <pc:sldMk cId="0" sldId="263"/>
            <ac:spMk id="15" creationId="{F1E06D73-6FBB-4179-90BF-49144442CAA3}"/>
          </ac:spMkLst>
        </pc:spChg>
        <pc:spChg chg="add del mod">
          <ac:chgData name="Mehedi Ahamed" userId="c99ce34931bd6eec" providerId="LiveId" clId="{F7A2E466-8D92-4992-9AF5-81A500797B4A}" dt="2022-04-26T19:37:29.453" v="994" actId="478"/>
          <ac:spMkLst>
            <pc:docMk/>
            <pc:sldMk cId="0" sldId="263"/>
            <ac:spMk id="17" creationId="{BED794DE-889F-4BD4-B4B8-CEE85BBCE12C}"/>
          </ac:spMkLst>
        </pc:spChg>
        <pc:spChg chg="add del mod">
          <ac:chgData name="Mehedi Ahamed" userId="c99ce34931bd6eec" providerId="LiveId" clId="{F7A2E466-8D92-4992-9AF5-81A500797B4A}" dt="2022-04-26T19:37:20.959" v="990" actId="478"/>
          <ac:spMkLst>
            <pc:docMk/>
            <pc:sldMk cId="0" sldId="263"/>
            <ac:spMk id="19" creationId="{5A428F74-1F5A-4805-BB0B-7C910918EBD8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36" creationId="{00000000-0000-0000-0000-000000000000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37" creationId="{00000000-0000-0000-0000-000000000000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38" creationId="{00000000-0000-0000-0000-000000000000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39" creationId="{00000000-0000-0000-0000-000000000000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40" creationId="{00000000-0000-0000-0000-000000000000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41" creationId="{00000000-0000-0000-0000-000000000000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42" creationId="{00000000-0000-0000-0000-000000000000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43" creationId="{00000000-0000-0000-0000-000000000000}"/>
          </ac:spMkLst>
        </pc:spChg>
        <pc:spChg chg="del">
          <ac:chgData name="Mehedi Ahamed" userId="c99ce34931bd6eec" providerId="LiveId" clId="{F7A2E466-8D92-4992-9AF5-81A500797B4A}" dt="2022-04-26T19:37:14.075" v="988" actId="478"/>
          <ac:spMkLst>
            <pc:docMk/>
            <pc:sldMk cId="0" sldId="263"/>
            <ac:spMk id="944" creationId="{00000000-0000-0000-0000-000000000000}"/>
          </ac:spMkLst>
        </pc:spChg>
        <pc:spChg chg="mod">
          <ac:chgData name="Mehedi Ahamed" userId="c99ce34931bd6eec" providerId="LiveId" clId="{F7A2E466-8D92-4992-9AF5-81A500797B4A}" dt="2022-04-26T21:27:39.085" v="2645" actId="20577"/>
          <ac:spMkLst>
            <pc:docMk/>
            <pc:sldMk cId="0" sldId="263"/>
            <ac:spMk id="945" creationId="{00000000-0000-0000-0000-000000000000}"/>
          </ac:spMkLst>
        </pc:spChg>
        <pc:picChg chg="add mod">
          <ac:chgData name="Mehedi Ahamed" userId="c99ce34931bd6eec" providerId="LiveId" clId="{F7A2E466-8D92-4992-9AF5-81A500797B4A}" dt="2022-04-26T21:22:00.291" v="2593" actId="14100"/>
          <ac:picMkLst>
            <pc:docMk/>
            <pc:sldMk cId="0" sldId="263"/>
            <ac:picMk id="21" creationId="{38D7E3D5-766F-4778-B93B-F7DF56F9576F}"/>
          </ac:picMkLst>
        </pc:picChg>
        <pc:picChg chg="add mod">
          <ac:chgData name="Mehedi Ahamed" userId="c99ce34931bd6eec" providerId="LiveId" clId="{F7A2E466-8D92-4992-9AF5-81A500797B4A}" dt="2022-04-26T21:21:53.134" v="2592" actId="14100"/>
          <ac:picMkLst>
            <pc:docMk/>
            <pc:sldMk cId="0" sldId="263"/>
            <ac:picMk id="23" creationId="{FDBE21C5-B005-4C63-A44C-9EE43782DDCA}"/>
          </ac:picMkLst>
        </pc:picChg>
      </pc:sldChg>
      <pc:sldChg chg="del">
        <pc:chgData name="Mehedi Ahamed" userId="c99ce34931bd6eec" providerId="LiveId" clId="{F7A2E466-8D92-4992-9AF5-81A500797B4A}" dt="2022-04-26T18:40:09.814" v="500" actId="47"/>
        <pc:sldMkLst>
          <pc:docMk/>
          <pc:sldMk cId="0" sldId="265"/>
        </pc:sldMkLst>
      </pc:sldChg>
      <pc:sldChg chg="modSp mod">
        <pc:chgData name="Mehedi Ahamed" userId="c99ce34931bd6eec" providerId="LiveId" clId="{F7A2E466-8D92-4992-9AF5-81A500797B4A}" dt="2022-04-26T19:40:42.447" v="1001" actId="14100"/>
        <pc:sldMkLst>
          <pc:docMk/>
          <pc:sldMk cId="0" sldId="288"/>
        </pc:sldMkLst>
        <pc:grpChg chg="mod">
          <ac:chgData name="Mehedi Ahamed" userId="c99ce34931bd6eec" providerId="LiveId" clId="{F7A2E466-8D92-4992-9AF5-81A500797B4A}" dt="2022-04-26T19:40:42.447" v="1001" actId="14100"/>
          <ac:grpSpMkLst>
            <pc:docMk/>
            <pc:sldMk cId="0" sldId="288"/>
            <ac:grpSpMk id="4970" creationId="{00000000-0000-0000-0000-000000000000}"/>
          </ac:grpSpMkLst>
        </pc:grpChg>
      </pc:sldChg>
      <pc:sldChg chg="addSp delSp modSp new mod ord">
        <pc:chgData name="Mehedi Ahamed" userId="c99ce34931bd6eec" providerId="LiveId" clId="{F7A2E466-8D92-4992-9AF5-81A500797B4A}" dt="2022-04-26T20:50:11.422" v="2049" actId="20577"/>
        <pc:sldMkLst>
          <pc:docMk/>
          <pc:sldMk cId="284694787" sldId="292"/>
        </pc:sldMkLst>
        <pc:spChg chg="del">
          <ac:chgData name="Mehedi Ahamed" userId="c99ce34931bd6eec" providerId="LiveId" clId="{F7A2E466-8D92-4992-9AF5-81A500797B4A}" dt="2022-04-26T19:19:59.653" v="985" actId="478"/>
          <ac:spMkLst>
            <pc:docMk/>
            <pc:sldMk cId="284694787" sldId="292"/>
            <ac:spMk id="2" creationId="{8E78E860-300B-4339-9366-0C713C7EC4D3}"/>
          </ac:spMkLst>
        </pc:spChg>
        <pc:spChg chg="mod">
          <ac:chgData name="Mehedi Ahamed" userId="c99ce34931bd6eec" providerId="LiveId" clId="{F7A2E466-8D92-4992-9AF5-81A500797B4A}" dt="2022-04-26T20:40:35.221" v="1894" actId="14100"/>
          <ac:spMkLst>
            <pc:docMk/>
            <pc:sldMk cId="284694787" sldId="292"/>
            <ac:spMk id="3" creationId="{F5E21884-3EDD-44EF-B74C-DEEE7A7B0DA2}"/>
          </ac:spMkLst>
        </pc:spChg>
        <pc:graphicFrameChg chg="add modGraphic">
          <ac:chgData name="Mehedi Ahamed" userId="c99ce34931bd6eec" providerId="LiveId" clId="{F7A2E466-8D92-4992-9AF5-81A500797B4A}" dt="2022-04-26T20:50:11.422" v="2049" actId="20577"/>
          <ac:graphicFrameMkLst>
            <pc:docMk/>
            <pc:sldMk cId="284694787" sldId="292"/>
            <ac:graphicFrameMk id="4" creationId="{5F8F0327-1B1E-4C21-8A83-71704E508194}"/>
          </ac:graphicFrameMkLst>
        </pc:graphicFrameChg>
        <pc:cxnChg chg="add">
          <ac:chgData name="Mehedi Ahamed" userId="c99ce34931bd6eec" providerId="LiveId" clId="{F7A2E466-8D92-4992-9AF5-81A500797B4A}" dt="2022-04-26T20:40:21.277" v="1891"/>
          <ac:cxnSpMkLst>
            <pc:docMk/>
            <pc:sldMk cId="284694787" sldId="292"/>
            <ac:cxnSpMk id="5" creationId="{61C4E18B-EA77-4111-8755-8C4F1D42D250}"/>
          </ac:cxnSpMkLst>
        </pc:cxnChg>
        <pc:cxnChg chg="add">
          <ac:chgData name="Mehedi Ahamed" userId="c99ce34931bd6eec" providerId="LiveId" clId="{F7A2E466-8D92-4992-9AF5-81A500797B4A}" dt="2022-04-26T20:40:21.277" v="1891"/>
          <ac:cxnSpMkLst>
            <pc:docMk/>
            <pc:sldMk cId="284694787" sldId="292"/>
            <ac:cxnSpMk id="6" creationId="{779A7F68-17DC-4B7F-B124-09D32BCD55BE}"/>
          </ac:cxnSpMkLst>
        </pc:cxnChg>
        <pc:cxnChg chg="add">
          <ac:chgData name="Mehedi Ahamed" userId="c99ce34931bd6eec" providerId="LiveId" clId="{F7A2E466-8D92-4992-9AF5-81A500797B4A}" dt="2022-04-26T20:40:21.277" v="1891"/>
          <ac:cxnSpMkLst>
            <pc:docMk/>
            <pc:sldMk cId="284694787" sldId="292"/>
            <ac:cxnSpMk id="7" creationId="{FE170CA9-EE0C-4B85-A13E-96FF76FA5655}"/>
          </ac:cxnSpMkLst>
        </pc:cxnChg>
        <pc:cxnChg chg="add">
          <ac:chgData name="Mehedi Ahamed" userId="c99ce34931bd6eec" providerId="LiveId" clId="{F7A2E466-8D92-4992-9AF5-81A500797B4A}" dt="2022-04-26T20:40:21.277" v="1891"/>
          <ac:cxnSpMkLst>
            <pc:docMk/>
            <pc:sldMk cId="284694787" sldId="292"/>
            <ac:cxnSpMk id="8" creationId="{9B6E5A63-A604-47C7-9AC1-44AA4C627AAD}"/>
          </ac:cxnSpMkLst>
        </pc:cxnChg>
        <pc:cxnChg chg="add">
          <ac:chgData name="Mehedi Ahamed" userId="c99ce34931bd6eec" providerId="LiveId" clId="{F7A2E466-8D92-4992-9AF5-81A500797B4A}" dt="2022-04-26T20:40:21.277" v="1891"/>
          <ac:cxnSpMkLst>
            <pc:docMk/>
            <pc:sldMk cId="284694787" sldId="292"/>
            <ac:cxnSpMk id="9" creationId="{1324F51E-10BF-4299-AE59-06A8A486E648}"/>
          </ac:cxnSpMkLst>
        </pc:cxnChg>
        <pc:cxnChg chg="add">
          <ac:chgData name="Mehedi Ahamed" userId="c99ce34931bd6eec" providerId="LiveId" clId="{F7A2E466-8D92-4992-9AF5-81A500797B4A}" dt="2022-04-26T20:40:21.277" v="1891"/>
          <ac:cxnSpMkLst>
            <pc:docMk/>
            <pc:sldMk cId="284694787" sldId="292"/>
            <ac:cxnSpMk id="10" creationId="{FE5268B4-D479-4334-9771-7F19C8D1C403}"/>
          </ac:cxnSpMkLst>
        </pc:cxnChg>
      </pc:sldChg>
      <pc:sldChg chg="addSp delSp modSp new mod ord">
        <pc:chgData name="Mehedi Ahamed" userId="c99ce34931bd6eec" providerId="LiveId" clId="{F7A2E466-8D92-4992-9AF5-81A500797B4A}" dt="2022-04-26T21:14:00.421" v="2576"/>
        <pc:sldMkLst>
          <pc:docMk/>
          <pc:sldMk cId="2929514641" sldId="293"/>
        </pc:sldMkLst>
        <pc:spChg chg="del">
          <ac:chgData name="Mehedi Ahamed" userId="c99ce34931bd6eec" providerId="LiveId" clId="{F7A2E466-8D92-4992-9AF5-81A500797B4A}" dt="2022-04-26T19:43:57.229" v="1005" actId="478"/>
          <ac:spMkLst>
            <pc:docMk/>
            <pc:sldMk cId="2929514641" sldId="293"/>
            <ac:spMk id="2" creationId="{E570508B-DD2C-4E63-A993-C3419B3F1FD2}"/>
          </ac:spMkLst>
        </pc:spChg>
        <pc:spChg chg="mod">
          <ac:chgData name="Mehedi Ahamed" userId="c99ce34931bd6eec" providerId="LiveId" clId="{F7A2E466-8D92-4992-9AF5-81A500797B4A}" dt="2022-04-26T19:44:03.108" v="1007" actId="1076"/>
          <ac:spMkLst>
            <pc:docMk/>
            <pc:sldMk cId="2929514641" sldId="293"/>
            <ac:spMk id="3" creationId="{24C8BFA0-A2FA-4E96-801C-827EBEE7DD56}"/>
          </ac:spMkLst>
        </pc:spChg>
        <pc:graphicFrameChg chg="add del">
          <ac:chgData name="Mehedi Ahamed" userId="c99ce34931bd6eec" providerId="LiveId" clId="{F7A2E466-8D92-4992-9AF5-81A500797B4A}" dt="2022-04-26T19:47:33.600" v="1009" actId="3680"/>
          <ac:graphicFrameMkLst>
            <pc:docMk/>
            <pc:sldMk cId="2929514641" sldId="293"/>
            <ac:graphicFrameMk id="4" creationId="{23120570-D4A1-4B90-B8ED-93AEFB0FDE63}"/>
          </ac:graphicFrameMkLst>
        </pc:graphicFrameChg>
        <pc:graphicFrameChg chg="add mod modGraphic">
          <ac:chgData name="Mehedi Ahamed" userId="c99ce34931bd6eec" providerId="LiveId" clId="{F7A2E466-8D92-4992-9AF5-81A500797B4A}" dt="2022-04-26T21:13:37.580" v="2574" actId="20577"/>
          <ac:graphicFrameMkLst>
            <pc:docMk/>
            <pc:sldMk cId="2929514641" sldId="293"/>
            <ac:graphicFrameMk id="6" creationId="{C241A7A3-24D7-43D2-AAF2-5B7F1C5340F3}"/>
          </ac:graphicFrameMkLst>
        </pc:graphicFrameChg>
        <pc:cxnChg chg="add mod">
          <ac:chgData name="Mehedi Ahamed" userId="c99ce34931bd6eec" providerId="LiveId" clId="{F7A2E466-8D92-4992-9AF5-81A500797B4A}" dt="2022-04-26T20:38:14.583" v="1864" actId="14100"/>
          <ac:cxnSpMkLst>
            <pc:docMk/>
            <pc:sldMk cId="2929514641" sldId="293"/>
            <ac:cxnSpMk id="9" creationId="{AAB10A93-F0FA-4FCF-8740-8D15DA4C5AD7}"/>
          </ac:cxnSpMkLst>
        </pc:cxnChg>
        <pc:cxnChg chg="add mod">
          <ac:chgData name="Mehedi Ahamed" userId="c99ce34931bd6eec" providerId="LiveId" clId="{F7A2E466-8D92-4992-9AF5-81A500797B4A}" dt="2022-04-26T20:38:24.900" v="1866" actId="14100"/>
          <ac:cxnSpMkLst>
            <pc:docMk/>
            <pc:sldMk cId="2929514641" sldId="293"/>
            <ac:cxnSpMk id="12" creationId="{CD4B317A-D657-4F46-A614-CD4AE2E7146A}"/>
          </ac:cxnSpMkLst>
        </pc:cxnChg>
        <pc:cxnChg chg="add mod">
          <ac:chgData name="Mehedi Ahamed" userId="c99ce34931bd6eec" providerId="LiveId" clId="{F7A2E466-8D92-4992-9AF5-81A500797B4A}" dt="2022-04-26T20:31:29.276" v="1700" actId="14100"/>
          <ac:cxnSpMkLst>
            <pc:docMk/>
            <pc:sldMk cId="2929514641" sldId="293"/>
            <ac:cxnSpMk id="14" creationId="{7BC668D7-2A29-40E5-87E8-C03FC5C74CD0}"/>
          </ac:cxnSpMkLst>
        </pc:cxnChg>
        <pc:cxnChg chg="add del">
          <ac:chgData name="Mehedi Ahamed" userId="c99ce34931bd6eec" providerId="LiveId" clId="{F7A2E466-8D92-4992-9AF5-81A500797B4A}" dt="2022-04-26T19:53:32.210" v="1034"/>
          <ac:cxnSpMkLst>
            <pc:docMk/>
            <pc:sldMk cId="2929514641" sldId="293"/>
            <ac:cxnSpMk id="16" creationId="{C7DA2B06-F325-46E5-81B3-E2AAB466A9E9}"/>
          </ac:cxnSpMkLst>
        </pc:cxnChg>
        <pc:cxnChg chg="add mod">
          <ac:chgData name="Mehedi Ahamed" userId="c99ce34931bd6eec" providerId="LiveId" clId="{F7A2E466-8D92-4992-9AF5-81A500797B4A}" dt="2022-04-26T20:31:18.996" v="1697" actId="14100"/>
          <ac:cxnSpMkLst>
            <pc:docMk/>
            <pc:sldMk cId="2929514641" sldId="293"/>
            <ac:cxnSpMk id="17" creationId="{41BDC294-E00B-477A-91C8-CC3D6CF61D56}"/>
          </ac:cxnSpMkLst>
        </pc:cxnChg>
        <pc:cxnChg chg="add mod">
          <ac:chgData name="Mehedi Ahamed" userId="c99ce34931bd6eec" providerId="LiveId" clId="{F7A2E466-8D92-4992-9AF5-81A500797B4A}" dt="2022-04-26T20:38:37.834" v="1868" actId="1076"/>
          <ac:cxnSpMkLst>
            <pc:docMk/>
            <pc:sldMk cId="2929514641" sldId="293"/>
            <ac:cxnSpMk id="28" creationId="{D3EECC52-8B7B-4653-A259-F96AE6931970}"/>
          </ac:cxnSpMkLst>
        </pc:cxnChg>
        <pc:cxnChg chg="add mod">
          <ac:chgData name="Mehedi Ahamed" userId="c99ce34931bd6eec" providerId="LiveId" clId="{F7A2E466-8D92-4992-9AF5-81A500797B4A}" dt="2022-04-26T20:38:46.012" v="1870" actId="1076"/>
          <ac:cxnSpMkLst>
            <pc:docMk/>
            <pc:sldMk cId="2929514641" sldId="293"/>
            <ac:cxnSpMk id="29" creationId="{D0721C60-D345-4C5A-B9BD-D365B43CABD0}"/>
          </ac:cxnSpMkLst>
        </pc:cxnChg>
      </pc:sldChg>
      <pc:sldChg chg="addSp delSp modSp new mod">
        <pc:chgData name="Mehedi Ahamed" userId="c99ce34931bd6eec" providerId="LiveId" clId="{F7A2E466-8D92-4992-9AF5-81A500797B4A}" dt="2022-04-26T21:29:13.655" v="2660" actId="14100"/>
        <pc:sldMkLst>
          <pc:docMk/>
          <pc:sldMk cId="2480025270" sldId="294"/>
        </pc:sldMkLst>
        <pc:spChg chg="del">
          <ac:chgData name="Mehedi Ahamed" userId="c99ce34931bd6eec" providerId="LiveId" clId="{F7A2E466-8D92-4992-9AF5-81A500797B4A}" dt="2022-04-26T21:28:27.610" v="2647" actId="478"/>
          <ac:spMkLst>
            <pc:docMk/>
            <pc:sldMk cId="2480025270" sldId="294"/>
            <ac:spMk id="2" creationId="{506F5C03-92B4-4465-B301-A23315F3ED80}"/>
          </ac:spMkLst>
        </pc:spChg>
        <pc:spChg chg="del">
          <ac:chgData name="Mehedi Ahamed" userId="c99ce34931bd6eec" providerId="LiveId" clId="{F7A2E466-8D92-4992-9AF5-81A500797B4A}" dt="2022-04-26T21:28:43.928" v="2654" actId="478"/>
          <ac:spMkLst>
            <pc:docMk/>
            <pc:sldMk cId="2480025270" sldId="294"/>
            <ac:spMk id="3" creationId="{1F157B93-6B5A-44D8-BFDF-3DB4C60FC2AC}"/>
          </ac:spMkLst>
        </pc:spChg>
        <pc:spChg chg="del">
          <ac:chgData name="Mehedi Ahamed" userId="c99ce34931bd6eec" providerId="LiveId" clId="{F7A2E466-8D92-4992-9AF5-81A500797B4A}" dt="2022-04-26T21:28:45.588" v="2655" actId="478"/>
          <ac:spMkLst>
            <pc:docMk/>
            <pc:sldMk cId="2480025270" sldId="294"/>
            <ac:spMk id="4" creationId="{C654DB0C-80D4-4848-8564-5ABEF3E837EB}"/>
          </ac:spMkLst>
        </pc:spChg>
        <pc:spChg chg="del">
          <ac:chgData name="Mehedi Ahamed" userId="c99ce34931bd6eec" providerId="LiveId" clId="{F7A2E466-8D92-4992-9AF5-81A500797B4A}" dt="2022-04-26T21:28:38.720" v="2651" actId="478"/>
          <ac:spMkLst>
            <pc:docMk/>
            <pc:sldMk cId="2480025270" sldId="294"/>
            <ac:spMk id="5" creationId="{A9B9CE3B-26ED-44A2-961E-EC2F3AF437D1}"/>
          </ac:spMkLst>
        </pc:spChg>
        <pc:spChg chg="del">
          <ac:chgData name="Mehedi Ahamed" userId="c99ce34931bd6eec" providerId="LiveId" clId="{F7A2E466-8D92-4992-9AF5-81A500797B4A}" dt="2022-04-26T21:28:40.884" v="2652" actId="478"/>
          <ac:spMkLst>
            <pc:docMk/>
            <pc:sldMk cId="2480025270" sldId="294"/>
            <ac:spMk id="6" creationId="{C9EAB7AF-BFF6-4A0F-BAEC-57A1C2FEB942}"/>
          </ac:spMkLst>
        </pc:spChg>
        <pc:spChg chg="del">
          <ac:chgData name="Mehedi Ahamed" userId="c99ce34931bd6eec" providerId="LiveId" clId="{F7A2E466-8D92-4992-9AF5-81A500797B4A}" dt="2022-04-26T21:28:42.256" v="2653" actId="478"/>
          <ac:spMkLst>
            <pc:docMk/>
            <pc:sldMk cId="2480025270" sldId="294"/>
            <ac:spMk id="7" creationId="{18195C61-CAD0-4755-9ADF-F9DDBC914D58}"/>
          </ac:spMkLst>
        </pc:spChg>
        <pc:spChg chg="del">
          <ac:chgData name="Mehedi Ahamed" userId="c99ce34931bd6eec" providerId="LiveId" clId="{F7A2E466-8D92-4992-9AF5-81A500797B4A}" dt="2022-04-26T21:28:34.456" v="2649" actId="478"/>
          <ac:spMkLst>
            <pc:docMk/>
            <pc:sldMk cId="2480025270" sldId="294"/>
            <ac:spMk id="8" creationId="{498A13BD-2722-4A96-9D91-4B1E52BD6BB1}"/>
          </ac:spMkLst>
        </pc:spChg>
        <pc:spChg chg="del">
          <ac:chgData name="Mehedi Ahamed" userId="c99ce34931bd6eec" providerId="LiveId" clId="{F7A2E466-8D92-4992-9AF5-81A500797B4A}" dt="2022-04-26T21:28:32.659" v="2648" actId="478"/>
          <ac:spMkLst>
            <pc:docMk/>
            <pc:sldMk cId="2480025270" sldId="294"/>
            <ac:spMk id="9" creationId="{70876922-A7FB-4CFB-A211-1D387524D594}"/>
          </ac:spMkLst>
        </pc:spChg>
        <pc:spChg chg="del">
          <ac:chgData name="Mehedi Ahamed" userId="c99ce34931bd6eec" providerId="LiveId" clId="{F7A2E466-8D92-4992-9AF5-81A500797B4A}" dt="2022-04-26T21:28:35.989" v="2650" actId="478"/>
          <ac:spMkLst>
            <pc:docMk/>
            <pc:sldMk cId="2480025270" sldId="294"/>
            <ac:spMk id="10" creationId="{81AC3B03-FDDE-429D-AABC-C7B4E24A456E}"/>
          </ac:spMkLst>
        </pc:spChg>
        <pc:picChg chg="add mod">
          <ac:chgData name="Mehedi Ahamed" userId="c99ce34931bd6eec" providerId="LiveId" clId="{F7A2E466-8D92-4992-9AF5-81A500797B4A}" dt="2022-04-26T21:29:13.655" v="2660" actId="14100"/>
          <ac:picMkLst>
            <pc:docMk/>
            <pc:sldMk cId="2480025270" sldId="294"/>
            <ac:picMk id="13" creationId="{77E987B8-0DCB-4EF2-B77B-F665341E7434}"/>
          </ac:picMkLst>
        </pc:picChg>
      </pc:sldChg>
      <pc:sldChg chg="new">
        <pc:chgData name="Mehedi Ahamed" userId="c99ce34931bd6eec" providerId="LiveId" clId="{F7A2E466-8D92-4992-9AF5-81A500797B4A}" dt="2022-04-26T21:30:20.871" v="2661" actId="680"/>
        <pc:sldMkLst>
          <pc:docMk/>
          <pc:sldMk cId="63104408" sldId="295"/>
        </pc:sldMkLst>
      </pc:sldChg>
      <pc:sldMasterChg chg="delSldLayout">
        <pc:chgData name="Mehedi Ahamed" userId="c99ce34931bd6eec" providerId="LiveId" clId="{F7A2E466-8D92-4992-9AF5-81A500797B4A}" dt="2022-04-26T18:39:54.159" v="498" actId="47"/>
        <pc:sldMasterMkLst>
          <pc:docMk/>
          <pc:sldMasterMk cId="0" sldId="2147483675"/>
        </pc:sldMasterMkLst>
        <pc:sldLayoutChg chg="del">
          <pc:chgData name="Mehedi Ahamed" userId="c99ce34931bd6eec" providerId="LiveId" clId="{F7A2E466-8D92-4992-9AF5-81A500797B4A}" dt="2022-04-26T18:39:54.159" v="498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Mehedi Ahamed" userId="c99ce34931bd6eec" providerId="LiveId" clId="{F7A2E466-8D92-4992-9AF5-81A500797B4A}" dt="2022-04-26T18:38:20.293" v="475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Mehedi Ahamed" userId="c99ce34931bd6eec" providerId="LiveId" clId="{F7A2E466-8D92-4992-9AF5-81A500797B4A}" dt="2022-04-26T18:38:18.301" v="474" actId="47"/>
          <pc:sldLayoutMkLst>
            <pc:docMk/>
            <pc:sldMasterMk cId="0" sldId="2147483675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c6ac5e87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c6ac5e87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0facb75130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0facb75130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1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0facb75130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0facb75130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14"/>
          <p:cNvSpPr/>
          <p:nvPr/>
        </p:nvSpPr>
        <p:spPr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0" r:id="rId5"/>
    <p:sldLayoutId id="2147483661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eb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884409" y="1560086"/>
            <a:ext cx="5593666" cy="3052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                     IUT CSE 4206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bg2">
                    <a:lumMod val="50000"/>
                  </a:schemeClr>
                </a:solidFill>
              </a:rPr>
              <a:t>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                      </a:t>
            </a:r>
            <a:r>
              <a:rPr lang="en-US" sz="2400" u="sng" dirty="0">
                <a:solidFill>
                  <a:schemeClr val="bg2">
                    <a:lumMod val="50000"/>
                  </a:schemeClr>
                </a:solidFill>
              </a:rPr>
              <a:t>Prepared By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Radib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Bin Kabir           Mehedi Ahamed</a:t>
            </a:r>
          </a:p>
          <a:p>
            <a:pPr marL="0" indent="0" algn="l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 ID-200041122             ID-200041125</a:t>
            </a:r>
          </a:p>
          <a:p>
            <a:pPr marL="0" indent="0" algn="l"/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B9CCEC-4253-4F09-B469-37069A3F76D0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48817C-94EC-4593-A9EE-3BB5E2494835}"/>
              </a:ext>
            </a:extLst>
          </p:cNvPr>
          <p:cNvSpPr/>
          <p:nvPr/>
        </p:nvSpPr>
        <p:spPr>
          <a:xfrm>
            <a:off x="1750423" y="275078"/>
            <a:ext cx="931817" cy="733853"/>
          </a:xfrm>
          <a:prstGeom prst="round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831;p30">
            <a:extLst>
              <a:ext uri="{FF2B5EF4-FFF2-40B4-BE49-F238E27FC236}">
                <a16:creationId xmlns:a16="http://schemas.microsoft.com/office/drawing/2014/main" id="{E3603041-2F4C-48D4-BDA9-9F32CAF4C24C}"/>
              </a:ext>
            </a:extLst>
          </p:cNvPr>
          <p:cNvSpPr txBox="1">
            <a:spLocks/>
          </p:cNvSpPr>
          <p:nvPr/>
        </p:nvSpPr>
        <p:spPr>
          <a:xfrm>
            <a:off x="1353761" y="0"/>
            <a:ext cx="6304729" cy="1658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Orbitron"/>
              <a:buNone/>
              <a:defRPr sz="46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rbitron"/>
              <a:buNone/>
              <a:defRPr sz="52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</a:rPr>
              <a:t>3-BIT BINARY MULTIPLIER CALCULATOR</a:t>
            </a:r>
          </a:p>
        </p:txBody>
      </p:sp>
      <p:grpSp>
        <p:nvGrpSpPr>
          <p:cNvPr id="15" name="Google Shape;1126;p47">
            <a:extLst>
              <a:ext uri="{FF2B5EF4-FFF2-40B4-BE49-F238E27FC236}">
                <a16:creationId xmlns:a16="http://schemas.microsoft.com/office/drawing/2014/main" id="{AF55B7F6-AFD3-43C4-B4D0-D5AC7C20CC37}"/>
              </a:ext>
            </a:extLst>
          </p:cNvPr>
          <p:cNvGrpSpPr/>
          <p:nvPr/>
        </p:nvGrpSpPr>
        <p:grpSpPr>
          <a:xfrm rot="12737128">
            <a:off x="358423" y="3133470"/>
            <a:ext cx="1525758" cy="2325542"/>
            <a:chOff x="-1140837" y="-1836406"/>
            <a:chExt cx="4639853" cy="3002612"/>
          </a:xfrm>
        </p:grpSpPr>
        <p:sp>
          <p:nvSpPr>
            <p:cNvPr id="16" name="Google Shape;1127;p47">
              <a:extLst>
                <a:ext uri="{FF2B5EF4-FFF2-40B4-BE49-F238E27FC236}">
                  <a16:creationId xmlns:a16="http://schemas.microsoft.com/office/drawing/2014/main" id="{CF964CFF-42A8-42B2-804E-A170B7BEC739}"/>
                </a:ext>
              </a:extLst>
            </p:cNvPr>
            <p:cNvSpPr/>
            <p:nvPr/>
          </p:nvSpPr>
          <p:spPr>
            <a:xfrm>
              <a:off x="-1140837" y="-341056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128;p47">
              <a:extLst>
                <a:ext uri="{FF2B5EF4-FFF2-40B4-BE49-F238E27FC236}">
                  <a16:creationId xmlns:a16="http://schemas.microsoft.com/office/drawing/2014/main" id="{E6C87CD2-7B64-4139-B553-5777687F9C32}"/>
                </a:ext>
              </a:extLst>
            </p:cNvPr>
            <p:cNvGrpSpPr/>
            <p:nvPr/>
          </p:nvGrpSpPr>
          <p:grpSpPr>
            <a:xfrm rot="5400000">
              <a:off x="662742" y="-2296784"/>
              <a:ext cx="2375896" cy="3296652"/>
              <a:chOff x="2132995" y="960308"/>
              <a:chExt cx="496177" cy="688438"/>
            </a:xfrm>
          </p:grpSpPr>
          <p:sp>
            <p:nvSpPr>
              <p:cNvPr id="18" name="Google Shape;1129;p47">
                <a:extLst>
                  <a:ext uri="{FF2B5EF4-FFF2-40B4-BE49-F238E27FC236}">
                    <a16:creationId xmlns:a16="http://schemas.microsoft.com/office/drawing/2014/main" id="{83D89F8F-5699-4592-8375-1D5E65CBC747}"/>
                  </a:ext>
                </a:extLst>
              </p:cNvPr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130;p47">
                <a:extLst>
                  <a:ext uri="{FF2B5EF4-FFF2-40B4-BE49-F238E27FC236}">
                    <a16:creationId xmlns:a16="http://schemas.microsoft.com/office/drawing/2014/main" id="{A8463266-C3D8-4C9B-8F5E-F165325048CE}"/>
                  </a:ext>
                </a:extLst>
              </p:cNvPr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131;p47">
                <a:extLst>
                  <a:ext uri="{FF2B5EF4-FFF2-40B4-BE49-F238E27FC236}">
                    <a16:creationId xmlns:a16="http://schemas.microsoft.com/office/drawing/2014/main" id="{9FD32EB9-9931-4071-BEAD-2C91DD13BA3F}"/>
                  </a:ext>
                </a:extLst>
              </p:cNvPr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132;p47">
                <a:extLst>
                  <a:ext uri="{FF2B5EF4-FFF2-40B4-BE49-F238E27FC236}">
                    <a16:creationId xmlns:a16="http://schemas.microsoft.com/office/drawing/2014/main" id="{4C02FF99-F1F2-4A82-9724-D4425F65229F}"/>
                  </a:ext>
                </a:extLst>
              </p:cNvPr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133;p47">
                <a:extLst>
                  <a:ext uri="{FF2B5EF4-FFF2-40B4-BE49-F238E27FC236}">
                    <a16:creationId xmlns:a16="http://schemas.microsoft.com/office/drawing/2014/main" id="{438752A2-6639-48E5-82AA-B74166692579}"/>
                  </a:ext>
                </a:extLst>
              </p:cNvPr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2306246" y="193497"/>
            <a:ext cx="4531508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1711354" y="677797"/>
            <a:ext cx="5998129" cy="35502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This calculator takes two 3-bit binary numbers as input and shows the result after multiplying them in decimal number in a seven segment display.</a:t>
            </a:r>
            <a:endParaRPr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4D0C89-BDFD-407B-9770-36F8964D72FD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>
            <a:spLocks noGrp="1"/>
          </p:cNvSpPr>
          <p:nvPr>
            <p:ph type="subTitle" idx="1"/>
          </p:nvPr>
        </p:nvSpPr>
        <p:spPr>
          <a:xfrm>
            <a:off x="2849818" y="1317072"/>
            <a:ext cx="3444363" cy="30368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Seven Segment BCD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4-Bit Adder (4008)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Input AND Gate (7408)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Input AND Gate (7411)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Input OR Gate (7432)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 Input OR Gate (4072)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NOT Gate (7404)</a:t>
            </a:r>
            <a:endParaRPr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E109D-2F91-45E8-A98F-F13202518B8F}"/>
              </a:ext>
            </a:extLst>
          </p:cNvPr>
          <p:cNvSpPr txBox="1"/>
          <p:nvPr/>
        </p:nvSpPr>
        <p:spPr>
          <a:xfrm>
            <a:off x="2475654" y="197209"/>
            <a:ext cx="4353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USED COMPONENTS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E64F53-6139-469A-8AC7-D21E98F9C394}"/>
              </a:ext>
            </a:extLst>
          </p:cNvPr>
          <p:cNvSpPr/>
          <p:nvPr/>
        </p:nvSpPr>
        <p:spPr>
          <a:xfrm>
            <a:off x="7273255" y="0"/>
            <a:ext cx="2265028" cy="1166070"/>
          </a:xfrm>
          <a:prstGeom prst="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6EC3EF-C25F-48E5-A746-9BD346355694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7"/>
          <p:cNvSpPr txBox="1">
            <a:spLocks noGrp="1"/>
          </p:cNvSpPr>
          <p:nvPr>
            <p:ph type="title" idx="9"/>
          </p:nvPr>
        </p:nvSpPr>
        <p:spPr>
          <a:xfrm>
            <a:off x="1048623" y="-135933"/>
            <a:ext cx="6712487" cy="767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PROCESS AND RESULT TABLE</a:t>
            </a:r>
            <a:endParaRPr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D7E3D5-766F-4778-B93B-F7DF56F9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80" y="914400"/>
            <a:ext cx="4300779" cy="39814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BE21C5-B005-4C63-A44C-9EE43782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914400"/>
            <a:ext cx="3768886" cy="39814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44BDAF-ECB8-4372-AB73-E412CE897F46}"/>
              </a:ext>
            </a:extLst>
          </p:cNvPr>
          <p:cNvSpPr/>
          <p:nvPr/>
        </p:nvSpPr>
        <p:spPr>
          <a:xfrm>
            <a:off x="7449424" y="0"/>
            <a:ext cx="1694576" cy="914400"/>
          </a:xfrm>
          <a:prstGeom prst="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3AF4B-59C2-45E5-AADF-7F2D9D5180A9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1FC43C2-AEBA-4549-AE7F-2E95FCDED2AE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 flipH="1">
            <a:off x="-1694576" y="454712"/>
            <a:ext cx="317328" cy="59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E987B8-0DCB-4EF2-B77B-F665341E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888" y="682068"/>
            <a:ext cx="5757620" cy="396131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389169-EF58-4F7D-8588-C4E1AC78ECC6}"/>
              </a:ext>
            </a:extLst>
          </p:cNvPr>
          <p:cNvSpPr/>
          <p:nvPr/>
        </p:nvSpPr>
        <p:spPr>
          <a:xfrm>
            <a:off x="7139031" y="-1"/>
            <a:ext cx="1921079" cy="454713"/>
          </a:xfrm>
          <a:prstGeom prst="round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2F963-4484-432D-B9FF-71EE0B70D4D4}"/>
              </a:ext>
            </a:extLst>
          </p:cNvPr>
          <p:cNvSpPr/>
          <p:nvPr/>
        </p:nvSpPr>
        <p:spPr>
          <a:xfrm>
            <a:off x="7751428" y="454712"/>
            <a:ext cx="1392572" cy="454713"/>
          </a:xfrm>
          <a:prstGeom prst="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FBD216-02A3-4D48-9F77-74A8B30C909B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002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E21884-3EDD-44EF-B74C-DEEE7A7B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926" y="264430"/>
            <a:ext cx="7370263" cy="404760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SEVEN SEGMENT IMPLEMENTATION</a:t>
            </a: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F8F0327-1B1E-4C21-8A83-71704E508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40735"/>
              </p:ext>
            </p:extLst>
          </p:nvPr>
        </p:nvGraphicFramePr>
        <p:xfrm>
          <a:off x="311564" y="412042"/>
          <a:ext cx="8031240" cy="4768870"/>
        </p:xfrm>
        <a:graphic>
          <a:graphicData uri="http://schemas.openxmlformats.org/drawingml/2006/table">
            <a:tbl>
              <a:tblPr firstRow="1" bandRow="1" bandCol="1">
                <a:tableStyleId>{1F12E3C8-C438-4203-9C6F-12689968929B}</a:tableStyleId>
              </a:tblPr>
              <a:tblGrid>
                <a:gridCol w="530378">
                  <a:extLst>
                    <a:ext uri="{9D8B030D-6E8A-4147-A177-3AD203B41FA5}">
                      <a16:colId xmlns:a16="http://schemas.microsoft.com/office/drawing/2014/main" val="2388496818"/>
                    </a:ext>
                  </a:extLst>
                </a:gridCol>
                <a:gridCol w="938365">
                  <a:extLst>
                    <a:ext uri="{9D8B030D-6E8A-4147-A177-3AD203B41FA5}">
                      <a16:colId xmlns:a16="http://schemas.microsoft.com/office/drawing/2014/main" val="403854388"/>
                    </a:ext>
                  </a:extLst>
                </a:gridCol>
                <a:gridCol w="1205441">
                  <a:extLst>
                    <a:ext uri="{9D8B030D-6E8A-4147-A177-3AD203B41FA5}">
                      <a16:colId xmlns:a16="http://schemas.microsoft.com/office/drawing/2014/main" val="3840605219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519028083"/>
                    </a:ext>
                  </a:extLst>
                </a:gridCol>
                <a:gridCol w="930205">
                  <a:extLst>
                    <a:ext uri="{9D8B030D-6E8A-4147-A177-3AD203B41FA5}">
                      <a16:colId xmlns:a16="http://schemas.microsoft.com/office/drawing/2014/main" val="220134824"/>
                    </a:ext>
                  </a:extLst>
                </a:gridCol>
                <a:gridCol w="1239258">
                  <a:extLst>
                    <a:ext uri="{9D8B030D-6E8A-4147-A177-3AD203B41FA5}">
                      <a16:colId xmlns:a16="http://schemas.microsoft.com/office/drawing/2014/main" val="2053768211"/>
                    </a:ext>
                  </a:extLst>
                </a:gridCol>
                <a:gridCol w="525650">
                  <a:extLst>
                    <a:ext uri="{9D8B030D-6E8A-4147-A177-3AD203B41FA5}">
                      <a16:colId xmlns:a16="http://schemas.microsoft.com/office/drawing/2014/main" val="2001467669"/>
                    </a:ext>
                  </a:extLst>
                </a:gridCol>
                <a:gridCol w="918152">
                  <a:extLst>
                    <a:ext uri="{9D8B030D-6E8A-4147-A177-3AD203B41FA5}">
                      <a16:colId xmlns:a16="http://schemas.microsoft.com/office/drawing/2014/main" val="307376728"/>
                    </a:ext>
                  </a:extLst>
                </a:gridCol>
                <a:gridCol w="1227536">
                  <a:extLst>
                    <a:ext uri="{9D8B030D-6E8A-4147-A177-3AD203B41FA5}">
                      <a16:colId xmlns:a16="http://schemas.microsoft.com/office/drawing/2014/main" val="2621180088"/>
                    </a:ext>
                  </a:extLst>
                </a:gridCol>
              </a:tblGrid>
              <a:tr h="1034821">
                <a:tc>
                  <a:txBody>
                    <a:bodyPr/>
                    <a:lstStyle/>
                    <a:p>
                      <a:r>
                        <a:rPr lang="en-US" sz="14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400" dirty="0"/>
                        <a:t>Binary</a:t>
                      </a:r>
                    </a:p>
                    <a:p>
                      <a:r>
                        <a:rPr lang="en-US" sz="1400" dirty="0"/>
                        <a:t>ABCDEF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</a:t>
                      </a:r>
                    </a:p>
                    <a:p>
                      <a:r>
                        <a:rPr lang="en-US" sz="1000" dirty="0"/>
                        <a:t>a1a2a3b1b2b3b4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Decimal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400" dirty="0"/>
                        <a:t>Binary</a:t>
                      </a:r>
                    </a:p>
                    <a:p>
                      <a:r>
                        <a:rPr lang="en-US" sz="1400" dirty="0"/>
                        <a:t>ABCDEF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BCD</a:t>
                      </a:r>
                    </a:p>
                    <a:p>
                      <a:r>
                        <a:rPr lang="en-US" sz="1000" dirty="0"/>
                        <a:t>a1a2a3b1b2b3b4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Decimal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400" dirty="0"/>
                        <a:t>Binary</a:t>
                      </a:r>
                    </a:p>
                    <a:p>
                      <a:r>
                        <a:rPr lang="en-US" sz="1400" dirty="0"/>
                        <a:t>ABCDEF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BCD</a:t>
                      </a:r>
                    </a:p>
                    <a:p>
                      <a:r>
                        <a:rPr lang="en-US" sz="1000" dirty="0"/>
                        <a:t>a1a2a3b1b2b3b4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65300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001 0001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5720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4008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39937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70357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675867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3772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0043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27903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001 1001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51000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54687"/>
                  </a:ext>
                </a:extLst>
              </a:tr>
              <a:tr h="33945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011 0010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208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C4E18B-EA77-4111-8755-8C4F1D42D250}"/>
              </a:ext>
            </a:extLst>
          </p:cNvPr>
          <p:cNvCxnSpPr>
            <a:cxnSpLocks/>
          </p:cNvCxnSpPr>
          <p:nvPr/>
        </p:nvCxnSpPr>
        <p:spPr>
          <a:xfrm>
            <a:off x="2992346" y="372635"/>
            <a:ext cx="0" cy="4770865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9A7F68-17DC-4B7F-B124-09D32BCD55BE}"/>
              </a:ext>
            </a:extLst>
          </p:cNvPr>
          <p:cNvCxnSpPr>
            <a:cxnSpLocks/>
          </p:cNvCxnSpPr>
          <p:nvPr/>
        </p:nvCxnSpPr>
        <p:spPr>
          <a:xfrm>
            <a:off x="5688921" y="412042"/>
            <a:ext cx="0" cy="475376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170CA9-EE0C-4B85-A13E-96FF76FA5655}"/>
              </a:ext>
            </a:extLst>
          </p:cNvPr>
          <p:cNvCxnSpPr>
            <a:cxnSpLocks/>
          </p:cNvCxnSpPr>
          <p:nvPr/>
        </p:nvCxnSpPr>
        <p:spPr>
          <a:xfrm>
            <a:off x="304733" y="1451295"/>
            <a:ext cx="8035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6E5A63-A604-47C7-9AC1-44AA4C627AAD}"/>
              </a:ext>
            </a:extLst>
          </p:cNvPr>
          <p:cNvCxnSpPr>
            <a:cxnSpLocks/>
          </p:cNvCxnSpPr>
          <p:nvPr/>
        </p:nvCxnSpPr>
        <p:spPr>
          <a:xfrm>
            <a:off x="307010" y="412042"/>
            <a:ext cx="8035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4F51E-10BF-4299-AE59-06A8A486E648}"/>
              </a:ext>
            </a:extLst>
          </p:cNvPr>
          <p:cNvCxnSpPr>
            <a:cxnSpLocks/>
          </p:cNvCxnSpPr>
          <p:nvPr/>
        </p:nvCxnSpPr>
        <p:spPr>
          <a:xfrm flipH="1">
            <a:off x="304733" y="412042"/>
            <a:ext cx="2" cy="4731458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5268B4-D479-4334-9771-7F19C8D1C403}"/>
              </a:ext>
            </a:extLst>
          </p:cNvPr>
          <p:cNvCxnSpPr>
            <a:cxnSpLocks/>
          </p:cNvCxnSpPr>
          <p:nvPr/>
        </p:nvCxnSpPr>
        <p:spPr>
          <a:xfrm>
            <a:off x="8342803" y="412041"/>
            <a:ext cx="0" cy="4753769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0722C5-EBD6-47D2-8149-AE37BA35D83D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FE230D-756F-4B97-85F5-EF9126C2DDC2}"/>
              </a:ext>
            </a:extLst>
          </p:cNvPr>
          <p:cNvSpPr/>
          <p:nvPr/>
        </p:nvSpPr>
        <p:spPr>
          <a:xfrm>
            <a:off x="8369704" y="3070371"/>
            <a:ext cx="774249" cy="766354"/>
          </a:xfrm>
          <a:prstGeom prst="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A4E69E8-E5D1-4EF2-97E2-4238599786C6}"/>
              </a:ext>
            </a:extLst>
          </p:cNvPr>
          <p:cNvSpPr/>
          <p:nvPr/>
        </p:nvSpPr>
        <p:spPr>
          <a:xfrm>
            <a:off x="7558484" y="451449"/>
            <a:ext cx="494947" cy="102223"/>
          </a:xfrm>
          <a:prstGeom prst="round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49FB41-F993-4587-A53C-5DF671502A91}"/>
              </a:ext>
            </a:extLst>
          </p:cNvPr>
          <p:cNvSpPr/>
          <p:nvPr/>
        </p:nvSpPr>
        <p:spPr>
          <a:xfrm>
            <a:off x="7726261" y="816802"/>
            <a:ext cx="478144" cy="273767"/>
          </a:xfrm>
          <a:prstGeom prst="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99D764-D315-4738-9114-30AB92800B83}"/>
              </a:ext>
            </a:extLst>
          </p:cNvPr>
          <p:cNvCxnSpPr>
            <a:cxnSpLocks/>
          </p:cNvCxnSpPr>
          <p:nvPr/>
        </p:nvCxnSpPr>
        <p:spPr>
          <a:xfrm flipV="1">
            <a:off x="304733" y="5143500"/>
            <a:ext cx="8035793" cy="9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C8BFA0-A2FA-4E96-801C-827EBEE7D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386" y="88852"/>
            <a:ext cx="3222315" cy="20476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41A7A3-24D7-43D2-AAF2-5B7F1C534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05666"/>
              </p:ext>
            </p:extLst>
          </p:nvPr>
        </p:nvGraphicFramePr>
        <p:xfrm>
          <a:off x="439420" y="489597"/>
          <a:ext cx="7740733" cy="4632960"/>
        </p:xfrm>
        <a:graphic>
          <a:graphicData uri="http://schemas.openxmlformats.org/drawingml/2006/table">
            <a:tbl>
              <a:tblPr firstRow="1" bandRow="1" bandCol="1">
                <a:tableStyleId>{1F12E3C8-C438-4203-9C6F-12689968929B}</a:tableStyleId>
              </a:tblPr>
              <a:tblGrid>
                <a:gridCol w="513938">
                  <a:extLst>
                    <a:ext uri="{9D8B030D-6E8A-4147-A177-3AD203B41FA5}">
                      <a16:colId xmlns:a16="http://schemas.microsoft.com/office/drawing/2014/main" val="2388496818"/>
                    </a:ext>
                  </a:extLst>
                </a:gridCol>
                <a:gridCol w="909280">
                  <a:extLst>
                    <a:ext uri="{9D8B030D-6E8A-4147-A177-3AD203B41FA5}">
                      <a16:colId xmlns:a16="http://schemas.microsoft.com/office/drawing/2014/main" val="403854388"/>
                    </a:ext>
                  </a:extLst>
                </a:gridCol>
                <a:gridCol w="1168077">
                  <a:extLst>
                    <a:ext uri="{9D8B030D-6E8A-4147-A177-3AD203B41FA5}">
                      <a16:colId xmlns:a16="http://schemas.microsoft.com/office/drawing/2014/main" val="3840605219"/>
                    </a:ext>
                  </a:extLst>
                </a:gridCol>
                <a:gridCol w="500253">
                  <a:extLst>
                    <a:ext uri="{9D8B030D-6E8A-4147-A177-3AD203B41FA5}">
                      <a16:colId xmlns:a16="http://schemas.microsoft.com/office/drawing/2014/main" val="519028083"/>
                    </a:ext>
                  </a:extLst>
                </a:gridCol>
                <a:gridCol w="901373">
                  <a:extLst>
                    <a:ext uri="{9D8B030D-6E8A-4147-A177-3AD203B41FA5}">
                      <a16:colId xmlns:a16="http://schemas.microsoft.com/office/drawing/2014/main" val="220134824"/>
                    </a:ext>
                  </a:extLst>
                </a:gridCol>
                <a:gridCol w="1146484">
                  <a:extLst>
                    <a:ext uri="{9D8B030D-6E8A-4147-A177-3AD203B41FA5}">
                      <a16:colId xmlns:a16="http://schemas.microsoft.com/office/drawing/2014/main" val="2053768211"/>
                    </a:ext>
                  </a:extLst>
                </a:gridCol>
                <a:gridCol w="498127">
                  <a:extLst>
                    <a:ext uri="{9D8B030D-6E8A-4147-A177-3AD203B41FA5}">
                      <a16:colId xmlns:a16="http://schemas.microsoft.com/office/drawing/2014/main" val="2001467669"/>
                    </a:ext>
                  </a:extLst>
                </a:gridCol>
                <a:gridCol w="901373">
                  <a:extLst>
                    <a:ext uri="{9D8B030D-6E8A-4147-A177-3AD203B41FA5}">
                      <a16:colId xmlns:a16="http://schemas.microsoft.com/office/drawing/2014/main" val="307376728"/>
                    </a:ext>
                  </a:extLst>
                </a:gridCol>
                <a:gridCol w="1201828">
                  <a:extLst>
                    <a:ext uri="{9D8B030D-6E8A-4147-A177-3AD203B41FA5}">
                      <a16:colId xmlns:a16="http://schemas.microsoft.com/office/drawing/2014/main" val="2621180088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r>
                        <a:rPr lang="en-US" sz="14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400" dirty="0"/>
                        <a:t>Binary</a:t>
                      </a:r>
                    </a:p>
                    <a:p>
                      <a:r>
                        <a:rPr lang="en-US" sz="1400" dirty="0"/>
                        <a:t>ABCDEF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BCD</a:t>
                      </a:r>
                    </a:p>
                    <a:p>
                      <a:r>
                        <a:rPr lang="en-US" sz="1000" dirty="0"/>
                        <a:t>a1a2a3b1b2b3b4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Decimal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400" dirty="0"/>
                        <a:t>Binary</a:t>
                      </a:r>
                    </a:p>
                    <a:p>
                      <a:r>
                        <a:rPr lang="en-US" sz="1400" dirty="0"/>
                        <a:t>ABCDEF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BCD</a:t>
                      </a:r>
                    </a:p>
                    <a:p>
                      <a:r>
                        <a:rPr lang="en-US" sz="1000" dirty="0"/>
                        <a:t>a1a2a3b1b2b3b4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Decimal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400" dirty="0"/>
                        <a:t>Binary</a:t>
                      </a:r>
                    </a:p>
                    <a:p>
                      <a:r>
                        <a:rPr lang="en-US" sz="1400" dirty="0"/>
                        <a:t>ABCDEF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BCD</a:t>
                      </a:r>
                    </a:p>
                    <a:p>
                      <a:r>
                        <a:rPr lang="en-US" sz="1000" dirty="0"/>
                        <a:t>a1a2a3b1b2b3b4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653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100 0100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572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011 0100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4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011 0101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399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011 0110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7035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011 0111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67586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011 1000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37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011 1001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101 0000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00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101 0001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279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101 0010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110 0011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51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101 0011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45468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101 0100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208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B10A93-F0FA-4FCF-8740-8D15DA4C5AD7}"/>
              </a:ext>
            </a:extLst>
          </p:cNvPr>
          <p:cNvCxnSpPr>
            <a:cxnSpLocks/>
          </p:cNvCxnSpPr>
          <p:nvPr/>
        </p:nvCxnSpPr>
        <p:spPr>
          <a:xfrm>
            <a:off x="3034291" y="489597"/>
            <a:ext cx="0" cy="46329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4B317A-D657-4F46-A614-CD4AE2E7146A}"/>
              </a:ext>
            </a:extLst>
          </p:cNvPr>
          <p:cNvCxnSpPr>
            <a:cxnSpLocks/>
          </p:cNvCxnSpPr>
          <p:nvPr/>
        </p:nvCxnSpPr>
        <p:spPr>
          <a:xfrm>
            <a:off x="5563086" y="489597"/>
            <a:ext cx="0" cy="46329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C668D7-2A29-40E5-87E8-C03FC5C74CD0}"/>
              </a:ext>
            </a:extLst>
          </p:cNvPr>
          <p:cNvCxnSpPr>
            <a:cxnSpLocks/>
          </p:cNvCxnSpPr>
          <p:nvPr/>
        </p:nvCxnSpPr>
        <p:spPr>
          <a:xfrm>
            <a:off x="439420" y="1414916"/>
            <a:ext cx="7740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EECC52-8B7B-4653-A259-F96AE6931970}"/>
              </a:ext>
            </a:extLst>
          </p:cNvPr>
          <p:cNvCxnSpPr>
            <a:cxnSpLocks/>
          </p:cNvCxnSpPr>
          <p:nvPr/>
        </p:nvCxnSpPr>
        <p:spPr>
          <a:xfrm>
            <a:off x="439420" y="489597"/>
            <a:ext cx="1" cy="4653903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721C60-D345-4C5A-B9BD-D365B43CABD0}"/>
              </a:ext>
            </a:extLst>
          </p:cNvPr>
          <p:cNvCxnSpPr>
            <a:cxnSpLocks/>
          </p:cNvCxnSpPr>
          <p:nvPr/>
        </p:nvCxnSpPr>
        <p:spPr>
          <a:xfrm>
            <a:off x="8180152" y="489597"/>
            <a:ext cx="0" cy="463296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2E3FD2-7107-43E7-97C2-B3C3B0872612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0D316-5164-4403-BC52-CE1FAD98FA76}"/>
              </a:ext>
            </a:extLst>
          </p:cNvPr>
          <p:cNvSpPr/>
          <p:nvPr/>
        </p:nvSpPr>
        <p:spPr>
          <a:xfrm>
            <a:off x="7298422" y="293614"/>
            <a:ext cx="813732" cy="256940"/>
          </a:xfrm>
          <a:prstGeom prst="rect">
            <a:avLst/>
          </a:prstGeom>
          <a:solidFill>
            <a:srgbClr val="E3E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E02961-27B4-485E-AAE7-2DD80046CFE1}"/>
              </a:ext>
            </a:extLst>
          </p:cNvPr>
          <p:cNvCxnSpPr>
            <a:cxnSpLocks/>
          </p:cNvCxnSpPr>
          <p:nvPr/>
        </p:nvCxnSpPr>
        <p:spPr>
          <a:xfrm>
            <a:off x="439420" y="489597"/>
            <a:ext cx="7740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6E6A9C-AFCD-4A1D-9B5A-CCB1DEAC5B11}"/>
              </a:ext>
            </a:extLst>
          </p:cNvPr>
          <p:cNvCxnSpPr>
            <a:cxnSpLocks/>
          </p:cNvCxnSpPr>
          <p:nvPr/>
        </p:nvCxnSpPr>
        <p:spPr>
          <a:xfrm>
            <a:off x="439420" y="5122557"/>
            <a:ext cx="774073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51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1465-DDEA-4AA5-A00C-52380AA3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9967" y="1306635"/>
            <a:ext cx="885900" cy="5274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45E8A98-AFE0-4E90-AD4A-E585E9419F9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830510" y="1057014"/>
            <a:ext cx="7986319" cy="3698888"/>
          </a:xfrm>
        </p:spPr>
        <p:txBody>
          <a:bodyPr/>
          <a:lstStyle/>
          <a:p>
            <a:pPr algn="l"/>
            <a:r>
              <a:rPr lang="en-US" sz="2000" dirty="0"/>
              <a:t>After solving K-map we find,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= AC + AB</a:t>
            </a:r>
          </a:p>
          <a:p>
            <a:pPr algn="l"/>
            <a:r>
              <a:rPr lang="en-US" sz="2000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 = A’BD + A’BC + BCD + AB’C’</a:t>
            </a:r>
          </a:p>
          <a:p>
            <a:pPr algn="l"/>
            <a:r>
              <a:rPr lang="en-US" sz="2000" dirty="0"/>
              <a:t>a</a:t>
            </a:r>
            <a:r>
              <a:rPr lang="en-US" sz="2000" baseline="-25000" dirty="0"/>
              <a:t>3  </a:t>
            </a:r>
            <a:r>
              <a:rPr lang="en-US" sz="2000" dirty="0"/>
              <a:t>= AB’C’ + A’B’CE + A’B’CD + A’CDE + A’BC’D’</a:t>
            </a:r>
          </a:p>
          <a:p>
            <a:pPr algn="l"/>
            <a:r>
              <a:rPr lang="en-US" sz="2000" dirty="0"/>
              <a:t>b</a:t>
            </a:r>
            <a:r>
              <a:rPr lang="en-US" sz="2000" baseline="-25000" dirty="0"/>
              <a:t>1</a:t>
            </a:r>
            <a:r>
              <a:rPr lang="en-US" sz="2000" dirty="0"/>
              <a:t> = A’B’CD’E’ + ABC’D’E’ + A’BC’D’E + A’BCDE’</a:t>
            </a:r>
          </a:p>
          <a:p>
            <a:pPr algn="l"/>
            <a:r>
              <a:rPr lang="en-US" sz="2000" dirty="0"/>
              <a:t>b</a:t>
            </a:r>
            <a:r>
              <a:rPr lang="en-US" sz="2000" baseline="-25000" dirty="0"/>
              <a:t>2</a:t>
            </a:r>
            <a:r>
              <a:rPr lang="en-US" sz="2000" dirty="0"/>
              <a:t> = AB’C’D’E + B’C’DE’ +A’B’DE + ABD’E’ + A’BCD’</a:t>
            </a:r>
          </a:p>
          <a:p>
            <a:pPr algn="l"/>
            <a:r>
              <a:rPr lang="en-US" sz="2000" dirty="0"/>
              <a:t>b</a:t>
            </a:r>
            <a:r>
              <a:rPr lang="en-US" sz="2000" baseline="-25000" dirty="0"/>
              <a:t>3 </a:t>
            </a:r>
            <a:r>
              <a:rPr lang="en-US" sz="2000" dirty="0"/>
              <a:t> = A’B’C’E + A’C’DE + AB’C’E’ + A’B’CDE’ + A’BC’D’E’ +A’BCD’E</a:t>
            </a:r>
          </a:p>
          <a:p>
            <a:pPr algn="l"/>
            <a:r>
              <a:rPr lang="en-US" sz="2000" dirty="0"/>
              <a:t>b</a:t>
            </a:r>
            <a:r>
              <a:rPr lang="en-US" sz="2000" baseline="-25000" dirty="0"/>
              <a:t>4  </a:t>
            </a:r>
            <a:r>
              <a:rPr lang="en-US" sz="2000" dirty="0"/>
              <a:t>= F</a:t>
            </a:r>
          </a:p>
          <a:p>
            <a:pPr algn="l"/>
            <a:endParaRPr lang="en-US" sz="2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C8A8FF-F30E-4F62-AEA0-A524424D674F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2898395" y="244987"/>
            <a:ext cx="3514987" cy="442911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SOLVING K-MAP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FB4D9-C505-4128-AF43-1E44D7A1F38D}"/>
              </a:ext>
            </a:extLst>
          </p:cNvPr>
          <p:cNvSpPr/>
          <p:nvPr/>
        </p:nvSpPr>
        <p:spPr>
          <a:xfrm>
            <a:off x="7231310" y="0"/>
            <a:ext cx="1912690" cy="889233"/>
          </a:xfrm>
          <a:prstGeom prst="rect">
            <a:avLst/>
          </a:prstGeom>
          <a:solidFill>
            <a:srgbClr val="E3EEED"/>
          </a:solidFill>
          <a:ln>
            <a:solidFill>
              <a:srgbClr val="E3E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BE0363-60C5-49C6-9FD5-13E49459F07A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310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7"/>
          <p:cNvSpPr/>
          <p:nvPr/>
        </p:nvSpPr>
        <p:spPr>
          <a:xfrm flipH="1">
            <a:off x="2907932" y="2048874"/>
            <a:ext cx="3492867" cy="8687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47"/>
          <p:cNvSpPr txBox="1">
            <a:spLocks noGrp="1"/>
          </p:cNvSpPr>
          <p:nvPr>
            <p:ph type="title"/>
          </p:nvPr>
        </p:nvSpPr>
        <p:spPr>
          <a:xfrm>
            <a:off x="2907931" y="2185886"/>
            <a:ext cx="3492867" cy="771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2060"/>
                </a:solidFill>
              </a:rPr>
              <a:t>THANK YOU 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7441492" y="2571751"/>
            <a:ext cx="3396757" cy="3533603"/>
            <a:chOff x="7399547" y="2977491"/>
            <a:chExt cx="3396757" cy="3533603"/>
          </a:xfrm>
        </p:grpSpPr>
        <p:sp>
          <p:nvSpPr>
            <p:cNvPr id="1118" name="Google Shape;1118;p47"/>
            <p:cNvSpPr/>
            <p:nvPr/>
          </p:nvSpPr>
          <p:spPr>
            <a:xfrm rot="16200000" flipH="1">
              <a:off x="6974303" y="3402735"/>
              <a:ext cx="2552998" cy="1702510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19" name="Google Shape;1119;p47"/>
            <p:cNvGrpSpPr/>
            <p:nvPr/>
          </p:nvGrpSpPr>
          <p:grpSpPr>
            <a:xfrm rot="10800000">
              <a:off x="8421626" y="4008544"/>
              <a:ext cx="2374678" cy="2502550"/>
              <a:chOff x="2011428" y="602777"/>
              <a:chExt cx="774292" cy="815987"/>
            </a:xfrm>
          </p:grpSpPr>
          <p:sp>
            <p:nvSpPr>
              <p:cNvPr id="1120" name="Google Shape;1120;p4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6" name="Google Shape;1126;p47"/>
          <p:cNvGrpSpPr/>
          <p:nvPr/>
        </p:nvGrpSpPr>
        <p:grpSpPr>
          <a:xfrm>
            <a:off x="0" y="-1501629"/>
            <a:ext cx="4204497" cy="3003258"/>
            <a:chOff x="-1140837" y="-1836406"/>
            <a:chExt cx="4639853" cy="3002612"/>
          </a:xfrm>
        </p:grpSpPr>
        <p:sp>
          <p:nvSpPr>
            <p:cNvPr id="1127" name="Google Shape;1127;p47"/>
            <p:cNvSpPr/>
            <p:nvPr/>
          </p:nvSpPr>
          <p:spPr>
            <a:xfrm>
              <a:off x="-1140837" y="-341056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8" name="Google Shape;1128;p47"/>
            <p:cNvGrpSpPr/>
            <p:nvPr/>
          </p:nvGrpSpPr>
          <p:grpSpPr>
            <a:xfrm rot="5400000">
              <a:off x="662742" y="-2296784"/>
              <a:ext cx="2375896" cy="3296652"/>
              <a:chOff x="2132995" y="960308"/>
              <a:chExt cx="496177" cy="688438"/>
            </a:xfrm>
          </p:grpSpPr>
          <p:sp>
            <p:nvSpPr>
              <p:cNvPr id="1129" name="Google Shape;1129;p4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AF57BD-6ABB-49D0-B768-6B3F4E394502}"/>
              </a:ext>
            </a:extLst>
          </p:cNvPr>
          <p:cNvSpPr/>
          <p:nvPr/>
        </p:nvSpPr>
        <p:spPr>
          <a:xfrm>
            <a:off x="8342811" y="106420"/>
            <a:ext cx="679269" cy="7663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516</Words>
  <Application>Microsoft Office PowerPoint</Application>
  <PresentationFormat>On-screen Show (16:9)</PresentationFormat>
  <Paragraphs>263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Orbitron</vt:lpstr>
      <vt:lpstr>Fredoka One</vt:lpstr>
      <vt:lpstr>Roboto</vt:lpstr>
      <vt:lpstr>Roboto Condensed Light</vt:lpstr>
      <vt:lpstr>The Evolution of Invention in Canada Thesis by Slidesgo</vt:lpstr>
      <vt:lpstr>PowerPoint Presentation</vt:lpstr>
      <vt:lpstr>INTRODUCTION</vt:lpstr>
      <vt:lpstr>PowerPoint Presentation</vt:lpstr>
      <vt:lpstr>MULTIPLICATION PROCESS AND RESULT TABLE</vt:lpstr>
      <vt:lpstr>PowerPoint Presentation</vt:lpstr>
      <vt:lpstr>PowerPoint Presentation</vt:lpstr>
      <vt:lpstr>PowerPoint Presentation</vt:lpstr>
      <vt:lpstr>PowerPoint Presentation</vt:lpstr>
      <vt:lpstr>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3-BIT BINARY MULTIPLIER CALCULATOR</dc:title>
  <cp:lastModifiedBy>Mehedi Ahamed</cp:lastModifiedBy>
  <cp:revision>23</cp:revision>
  <dcterms:modified xsi:type="dcterms:W3CDTF">2022-04-27T10:31:28Z</dcterms:modified>
</cp:coreProperties>
</file>