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68" r:id="rId2"/>
    <p:sldId id="269" r:id="rId3"/>
    <p:sldId id="270" r:id="rId4"/>
    <p:sldId id="275" r:id="rId5"/>
    <p:sldId id="274" r:id="rId6"/>
    <p:sldId id="276" r:id="rId7"/>
    <p:sldId id="273" r:id="rId8"/>
    <p:sldId id="277" r:id="rId9"/>
    <p:sldId id="280" r:id="rId10"/>
    <p:sldId id="282" r:id="rId11"/>
    <p:sldId id="281" r:id="rId12"/>
    <p:sldId id="283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umaira, Start" id="{7E30FF94-5095-4ABA-9DD3-3C816AAC2B86}">
          <p14:sldIdLst>
            <p14:sldId id="268"/>
            <p14:sldId id="269"/>
          </p14:sldIdLst>
        </p14:section>
        <p14:section name="Khalid" id="{019A5D68-550A-4069-B7FC-0F3868C56BAB}">
          <p14:sldIdLst>
            <p14:sldId id="270"/>
            <p14:sldId id="275"/>
            <p14:sldId id="274"/>
            <p14:sldId id="276"/>
          </p14:sldIdLst>
        </p14:section>
        <p14:section name="Mehedi" id="{83D995C6-5563-47D3-8199-1336658F63FE}">
          <p14:sldIdLst>
            <p14:sldId id="273"/>
            <p14:sldId id="277"/>
          </p14:sldIdLst>
        </p14:section>
        <p14:section name="Shakil" id="{91787107-B474-4303-94E8-E30E2D184756}">
          <p14:sldIdLst>
            <p14:sldId id="280"/>
            <p14:sldId id="282"/>
            <p14:sldId id="281"/>
            <p14:sldId id="283"/>
          </p14:sldIdLst>
        </p14:section>
        <p14:section name="Humaira, all" id="{8FEADFBA-9902-40CE-91F0-920E1C8F9C03}">
          <p14:sldIdLst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1525" y="5078187"/>
            <a:ext cx="2416544" cy="964620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chemeClr val="accent2">
                    <a:lumMod val="50000"/>
                  </a:schemeClr>
                </a:solidFill>
              </a:defRPr>
            </a:lvl1pPr>
            <a:lvl2pPr marL="342900" indent="0">
              <a:buNone/>
              <a:defRPr sz="1050">
                <a:solidFill>
                  <a:schemeClr val="bg2">
                    <a:lumMod val="50000"/>
                  </a:schemeClr>
                </a:solidFill>
              </a:defRPr>
            </a:lvl2pPr>
            <a:lvl3pPr marL="685800" indent="0">
              <a:buNone/>
              <a:defRPr sz="1050">
                <a:solidFill>
                  <a:schemeClr val="bg2">
                    <a:lumMod val="50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bg2">
                    <a:lumMod val="50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6060" y="1"/>
            <a:ext cx="3706415" cy="57261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/>
        </p:nvCxnSpPr>
        <p:spPr>
          <a:xfrm>
            <a:off x="771526" y="457211"/>
            <a:ext cx="85724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5" y="876300"/>
            <a:ext cx="3886115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54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4875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2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7725" y="0"/>
            <a:ext cx="3714750" cy="330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771525" y="3556002"/>
            <a:ext cx="233172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05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2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3406140" y="3556002"/>
            <a:ext cx="233172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05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2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6040755" y="3556002"/>
            <a:ext cx="233172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05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2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648" y="539225"/>
            <a:ext cx="2943225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54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/>
        </p:nvCxnSpPr>
        <p:spPr>
          <a:xfrm>
            <a:off x="771526" y="457211"/>
            <a:ext cx="85724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2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2" y="573504"/>
            <a:ext cx="7617620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54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/>
        </p:nvCxnSpPr>
        <p:spPr>
          <a:xfrm>
            <a:off x="771526" y="457211"/>
            <a:ext cx="85724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468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7725" y="3543302"/>
            <a:ext cx="3714750" cy="28495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7725" y="465138"/>
            <a:ext cx="3714750" cy="28495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438" y="517972"/>
            <a:ext cx="221742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098" y="2009776"/>
            <a:ext cx="2943225" cy="28495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2">
                    <a:lumMod val="50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9860" y="5067301"/>
            <a:ext cx="2934890" cy="1319213"/>
          </a:xfrm>
        </p:spPr>
        <p:txBody>
          <a:bodyPr>
            <a:normAutofit/>
          </a:bodyPr>
          <a:lstStyle>
            <a:lvl1pPr>
              <a:defRPr lang="en-US" sz="12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0098" y="465137"/>
            <a:ext cx="2951735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8889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43537" y="2000251"/>
            <a:ext cx="3500438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5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5" y="876300"/>
            <a:ext cx="3886115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4875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/>
        </p:nvCxnSpPr>
        <p:spPr>
          <a:xfrm>
            <a:off x="771526" y="457211"/>
            <a:ext cx="85724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45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35353" y="3862388"/>
            <a:ext cx="1737122" cy="25384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7726" y="3854451"/>
            <a:ext cx="1737122" cy="25384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7725" y="465138"/>
            <a:ext cx="3714750" cy="30908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438" y="517972"/>
            <a:ext cx="221742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098" y="2009776"/>
            <a:ext cx="2943225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2">
                    <a:lumMod val="50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6" y="465138"/>
            <a:ext cx="2951735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907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784" y="2426610"/>
            <a:ext cx="1783556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866" y="2714986"/>
            <a:ext cx="50061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6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6610" y="0"/>
            <a:ext cx="2953941" cy="6400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976" y="2105934"/>
            <a:ext cx="3973412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975" y="2105934"/>
            <a:ext cx="3973412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750"/>
              </a:spcBef>
              <a:defRPr sz="15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557" y="1625601"/>
            <a:ext cx="7874794" cy="48609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556" y="122239"/>
            <a:ext cx="7874794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8708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1438" y="517972"/>
            <a:ext cx="233172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6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7451" y="3552678"/>
            <a:ext cx="1406156" cy="28481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25898" y="3552678"/>
            <a:ext cx="1406156" cy="28481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4743" y="3552678"/>
            <a:ext cx="1406156" cy="28481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302" y="3552678"/>
            <a:ext cx="1406156" cy="28481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72034" y="3552678"/>
            <a:ext cx="1406156" cy="28481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71" y="651508"/>
            <a:ext cx="6743672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479" y="2717800"/>
            <a:ext cx="1400175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14575" y="2718405"/>
            <a:ext cx="1400175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57625" y="2718405"/>
            <a:ext cx="1400175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29303" y="2718405"/>
            <a:ext cx="1400175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78015" y="2718405"/>
            <a:ext cx="1400175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9607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1525" y="3543300"/>
            <a:ext cx="2943225" cy="3314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43437" y="1981201"/>
            <a:ext cx="3729038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200" smtClean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</a:rPr>
              <a:t>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651" y="539225"/>
            <a:ext cx="2943225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54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/>
        </p:nvCxnSpPr>
        <p:spPr>
          <a:xfrm>
            <a:off x="771526" y="457211"/>
            <a:ext cx="85724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99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3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48">
          <p15:clr>
            <a:srgbClr val="F26B43"/>
          </p15:clr>
        </p15:guide>
        <p15:guide id="2" pos="1176">
          <p15:clr>
            <a:srgbClr val="F26B43"/>
          </p15:clr>
        </p15:guide>
        <p15:guide id="3" pos="1296">
          <p15:clr>
            <a:srgbClr val="F26B43"/>
          </p15:clr>
        </p15:guide>
        <p15:guide id="4" pos="1824">
          <p15:clr>
            <a:srgbClr val="F26B43"/>
          </p15:clr>
        </p15:guide>
        <p15:guide id="5" pos="1944">
          <p15:clr>
            <a:srgbClr val="F26B43"/>
          </p15:clr>
        </p15:guide>
        <p15:guide id="6" pos="2472">
          <p15:clr>
            <a:srgbClr val="F26B43"/>
          </p15:clr>
        </p15:guide>
        <p15:guide id="7" pos="2592">
          <p15:clr>
            <a:srgbClr val="F26B43"/>
          </p15:clr>
        </p15:guide>
        <p15:guide id="8" pos="3120">
          <p15:clr>
            <a:srgbClr val="F26B43"/>
          </p15:clr>
        </p15:guide>
        <p15:guide id="9" pos="3240">
          <p15:clr>
            <a:srgbClr val="F26B43"/>
          </p15:clr>
        </p15:guide>
        <p15:guide id="10" pos="3792">
          <p15:clr>
            <a:srgbClr val="F26B43"/>
          </p15:clr>
        </p15:guide>
        <p15:guide id="11" pos="3912">
          <p15:clr>
            <a:srgbClr val="F26B43"/>
          </p15:clr>
        </p15:guide>
        <p15:guide id="12" pos="4416">
          <p15:clr>
            <a:srgbClr val="F26B43"/>
          </p15:clr>
        </p15:guide>
        <p15:guide id="13" pos="4560">
          <p15:clr>
            <a:srgbClr val="F26B43"/>
          </p15:clr>
        </p15:guide>
        <p15:guide id="14" pos="5088">
          <p15:clr>
            <a:srgbClr val="F26B43"/>
          </p15:clr>
        </p15:guide>
        <p15:guide id="15" pos="5208">
          <p15:clr>
            <a:srgbClr val="F26B43"/>
          </p15:clr>
        </p15:guide>
        <p15:guide id="16" pos="5736">
          <p15:clr>
            <a:srgbClr val="F26B43"/>
          </p15:clr>
        </p15:guide>
        <p15:guide id="17" pos="5856">
          <p15:clr>
            <a:srgbClr val="F26B43"/>
          </p15:clr>
        </p15:guide>
        <p15:guide id="18" pos="6384">
          <p15:clr>
            <a:srgbClr val="F26B43"/>
          </p15:clr>
        </p15:guide>
        <p15:guide id="19" pos="6504">
          <p15:clr>
            <a:srgbClr val="F26B43"/>
          </p15:clr>
        </p15:guide>
        <p15:guide id="20" pos="7032">
          <p15:clr>
            <a:srgbClr val="F26B43"/>
          </p15:clr>
        </p15:guide>
        <p15:guide id="21" orient="horz" pos="288">
          <p15:clr>
            <a:srgbClr val="F26B43"/>
          </p15:clr>
        </p15:guide>
        <p15:guide id="22" orient="horz" pos="1128">
          <p15:clr>
            <a:srgbClr val="F26B43"/>
          </p15:clr>
        </p15:guide>
        <p15:guide id="23" orient="horz" pos="1248">
          <p15:clr>
            <a:srgbClr val="F26B43"/>
          </p15:clr>
        </p15:guide>
        <p15:guide id="24" orient="horz" pos="2088">
          <p15:clr>
            <a:srgbClr val="F26B43"/>
          </p15:clr>
        </p15:guide>
        <p15:guide id="25" orient="horz" pos="2232">
          <p15:clr>
            <a:srgbClr val="F26B43"/>
          </p15:clr>
        </p15:guide>
        <p15:guide id="26" orient="horz" pos="3048">
          <p15:clr>
            <a:srgbClr val="F26B43"/>
          </p15:clr>
        </p15:guide>
        <p15:guide id="27" orient="horz" pos="3192">
          <p15:clr>
            <a:srgbClr val="F26B43"/>
          </p15:clr>
        </p15:guide>
        <p15:guide id="28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6176" y="3762934"/>
            <a:ext cx="8011647" cy="107576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Team name: </a:t>
            </a:r>
            <a:r>
              <a:rPr lang="en-US" sz="4800" b="1" u="sng" dirty="0" smtClean="0"/>
              <a:t>Di-Tech</a:t>
            </a:r>
            <a:r>
              <a:rPr lang="en-US" sz="4800" u="sng" dirty="0" smtClean="0"/>
              <a:t> Squad</a:t>
            </a:r>
            <a:endParaRPr lang="en-US" sz="48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15471" y="995083"/>
            <a:ext cx="8590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Daffodil International Professional Training </a:t>
            </a:r>
            <a:r>
              <a:rPr lang="en-US" sz="2800" dirty="0" smtClean="0">
                <a:solidFill>
                  <a:srgbClr val="0070C0"/>
                </a:solidFill>
              </a:rPr>
              <a:t>Institute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85968" y="1981200"/>
            <a:ext cx="7487602" cy="130492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Lead Teacher: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Rajesh Kumar Das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Assistant Teacher: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Mr.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Shakil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388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12694" y="611609"/>
            <a:ext cx="8020774" cy="1369591"/>
          </a:xfrm>
        </p:spPr>
        <p:txBody>
          <a:bodyPr/>
          <a:lstStyle/>
          <a:p>
            <a:r>
              <a:rPr lang="en-US" dirty="0"/>
              <a:t>UI </a:t>
            </a:r>
            <a:r>
              <a:rPr lang="en-US" dirty="0" smtClean="0"/>
              <a:t>Mockups: </a:t>
            </a:r>
            <a:r>
              <a:rPr lang="en-US" b="1" dirty="0"/>
              <a:t>Login page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22" y="2450168"/>
            <a:ext cx="7593155" cy="35490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43366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694" y="593442"/>
            <a:ext cx="7830274" cy="1369591"/>
          </a:xfrm>
        </p:spPr>
        <p:txBody>
          <a:bodyPr/>
          <a:lstStyle/>
          <a:p>
            <a:r>
              <a:rPr lang="en-US" dirty="0"/>
              <a:t>UI </a:t>
            </a:r>
            <a:r>
              <a:rPr lang="en-US" dirty="0" smtClean="0"/>
              <a:t>Mockups: </a:t>
            </a:r>
            <a:r>
              <a:rPr lang="en-US" b="1" dirty="0"/>
              <a:t>Dashboard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18" y="2464222"/>
            <a:ext cx="7497764" cy="352092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557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60636" y="611609"/>
            <a:ext cx="7555006" cy="1369591"/>
          </a:xfrm>
        </p:spPr>
        <p:txBody>
          <a:bodyPr>
            <a:normAutofit fontScale="90000"/>
          </a:bodyPr>
          <a:lstStyle/>
          <a:p>
            <a:r>
              <a:rPr lang="en-US" dirty="0"/>
              <a:t>UI </a:t>
            </a:r>
            <a:r>
              <a:rPr lang="en-US" dirty="0" smtClean="0"/>
              <a:t>Mockups: </a:t>
            </a:r>
            <a:r>
              <a:rPr lang="en-US" b="1" dirty="0"/>
              <a:t>Profile </a:t>
            </a:r>
            <a:r>
              <a:rPr lang="en-US" b="1" dirty="0" smtClean="0"/>
              <a:t>page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22" y="2439042"/>
            <a:ext cx="7593155" cy="35712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9671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359" y="2776091"/>
            <a:ext cx="8154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b="1" dirty="0" smtClean="0"/>
              <a:t>We’re </a:t>
            </a:r>
            <a:r>
              <a:rPr lang="en-US" sz="3200" b="1" dirty="0" smtClean="0">
                <a:solidFill>
                  <a:srgbClr val="FF0000"/>
                </a:solidFill>
              </a:rPr>
              <a:t>happy</a:t>
            </a:r>
            <a:r>
              <a:rPr lang="en-US" sz="3200" b="1" dirty="0" smtClean="0"/>
              <a:t> to answer </a:t>
            </a:r>
            <a:r>
              <a:rPr lang="en-US" sz="3200" b="1" dirty="0" smtClean="0">
                <a:solidFill>
                  <a:srgbClr val="FF0000"/>
                </a:solidFill>
              </a:rPr>
              <a:t>your</a:t>
            </a:r>
            <a:r>
              <a:rPr lang="en-US" sz="3200" b="1" dirty="0" smtClean="0"/>
              <a:t> questions.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216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9297" y="2343407"/>
            <a:ext cx="6945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5400" b="1" dirty="0" smtClean="0"/>
              <a:t>Thank You Everyone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92642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1438" y="517972"/>
            <a:ext cx="1417992" cy="1333500"/>
          </a:xfrm>
        </p:spPr>
        <p:txBody>
          <a:bodyPr/>
          <a:lstStyle/>
          <a:p>
            <a:r>
              <a:rPr lang="en-US" dirty="0" smtClean="0"/>
              <a:t>01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78641" y="457200"/>
            <a:ext cx="7427259" cy="1340615"/>
          </a:xfrm>
        </p:spPr>
        <p:txBody>
          <a:bodyPr/>
          <a:lstStyle/>
          <a:p>
            <a:r>
              <a:rPr lang="en-US" sz="4000" b="1" dirty="0" smtClean="0"/>
              <a:t>Project IDEA and discussion!</a:t>
            </a:r>
            <a:endParaRPr lang="en-US" sz="4000" b="1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309562" y="1672019"/>
            <a:ext cx="8511709" cy="1488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000" dirty="0" smtClean="0"/>
              <a:t>Project name: </a:t>
            </a:r>
            <a:r>
              <a:rPr lang="en-US" sz="4000" dirty="0"/>
              <a:t>(</a:t>
            </a:r>
            <a:r>
              <a:rPr lang="en-US" sz="4000" dirty="0" err="1"/>
              <a:t>InstaCore</a:t>
            </a:r>
            <a:r>
              <a:rPr lang="en-US" sz="4000" dirty="0"/>
              <a:t>)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Institute Management System</a:t>
            </a:r>
            <a:endParaRPr lang="en-US" sz="4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22073"/>
              </p:ext>
            </p:extLst>
          </p:nvPr>
        </p:nvGraphicFramePr>
        <p:xfrm>
          <a:off x="600117" y="3314700"/>
          <a:ext cx="7943766" cy="2877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794">
                  <a:extLst>
                    <a:ext uri="{9D8B030D-6E8A-4147-A177-3AD203B41FA5}">
                      <a16:colId xmlns:a16="http://schemas.microsoft.com/office/drawing/2014/main" val="978134674"/>
                    </a:ext>
                  </a:extLst>
                </a:gridCol>
                <a:gridCol w="211099">
                  <a:extLst>
                    <a:ext uri="{9D8B030D-6E8A-4147-A177-3AD203B41FA5}">
                      <a16:colId xmlns:a16="http://schemas.microsoft.com/office/drawing/2014/main" val="4119682407"/>
                    </a:ext>
                  </a:extLst>
                </a:gridCol>
                <a:gridCol w="4696873">
                  <a:extLst>
                    <a:ext uri="{9D8B030D-6E8A-4147-A177-3AD203B41FA5}">
                      <a16:colId xmlns:a16="http://schemas.microsoft.com/office/drawing/2014/main" val="3321002192"/>
                    </a:ext>
                  </a:extLst>
                </a:gridCol>
              </a:tblGrid>
              <a:tr h="42492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 are,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sng" dirty="0" smtClean="0"/>
                        <a:t>Role</a:t>
                      </a:r>
                      <a:endParaRPr lang="en-US" sz="2000" i="1" u="sng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2701647"/>
                  </a:ext>
                </a:extLst>
              </a:tr>
              <a:tr h="613186">
                <a:tc>
                  <a:txBody>
                    <a:bodyPr/>
                    <a:lstStyle/>
                    <a:p>
                      <a:r>
                        <a:rPr lang="en-US" sz="2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Humaira</a:t>
                      </a: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Akter</a:t>
                      </a: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:</a:t>
                      </a:r>
                      <a:endParaRPr lang="en-US" sz="240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UI/UX, Ideation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862941"/>
                  </a:ext>
                </a:extLst>
              </a:tr>
              <a:tr h="613186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Mehedi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Alam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:</a:t>
                      </a:r>
                      <a:endParaRPr lang="en-US" sz="240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Co-Leader, </a:t>
                      </a:r>
                      <a:r>
                        <a:rPr lang="en-US" sz="2400" i="1" u="sng" dirty="0" smtClean="0"/>
                        <a:t>Full-stack</a:t>
                      </a:r>
                      <a:r>
                        <a:rPr lang="en-US" sz="2400" dirty="0" smtClean="0"/>
                        <a:t> Support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128100"/>
                  </a:ext>
                </a:extLst>
              </a:tr>
              <a:tr h="613186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Md</a:t>
                      </a:r>
                      <a:r>
                        <a:rPr lang="en-US" sz="2400" b="1" dirty="0" smtClean="0"/>
                        <a:t> Khalid Mahmud</a:t>
                      </a:r>
                      <a:endParaRPr lang="en-US" sz="2400" i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Team Leader, </a:t>
                      </a:r>
                      <a:r>
                        <a:rPr lang="en-US" sz="2400" i="1" u="sng" dirty="0" smtClean="0"/>
                        <a:t>Backend</a:t>
                      </a:r>
                      <a:r>
                        <a:rPr lang="en-US" sz="2400" i="1" u="sng" baseline="0" dirty="0" smtClean="0"/>
                        <a:t> and APIs</a:t>
                      </a:r>
                      <a:endParaRPr lang="en-US" sz="2400" u="sng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039684"/>
                  </a:ext>
                </a:extLst>
              </a:tr>
              <a:tr h="613186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Shakil</a:t>
                      </a:r>
                      <a:r>
                        <a:rPr lang="en-US" sz="2400" b="1" dirty="0" smtClean="0"/>
                        <a:t> Ahmed</a:t>
                      </a:r>
                      <a:endParaRPr lang="en-US" sz="24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:</a:t>
                      </a:r>
                      <a:endParaRPr lang="en-US" sz="240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Developer &amp; </a:t>
                      </a:r>
                      <a:r>
                        <a:rPr lang="en-US" sz="2400" i="1" u="sng" dirty="0" smtClean="0"/>
                        <a:t>Quality Assurance</a:t>
                      </a:r>
                      <a:endParaRPr lang="en-US" sz="2400" u="sng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868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741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InstaCore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0691" y="2568388"/>
            <a:ext cx="6733416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Web-based platform for institute management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Modern, secure, and responsive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Solves problems in outdated systems</a:t>
            </a:r>
          </a:p>
        </p:txBody>
      </p:sp>
    </p:spTree>
    <p:extLst>
      <p:ext uri="{BB962C8B-B14F-4D97-AF65-F5344CB8AC3E}">
        <p14:creationId xmlns:p14="http://schemas.microsoft.com/office/powerpoint/2010/main" val="133979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2622" y="573504"/>
            <a:ext cx="7617620" cy="1369591"/>
          </a:xfrm>
        </p:spPr>
        <p:txBody>
          <a:bodyPr/>
          <a:lstStyle/>
          <a:p>
            <a:r>
              <a:rPr lang="en-US" dirty="0"/>
              <a:t>Features – Phase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0690" y="1831041"/>
            <a:ext cx="7049551" cy="472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Landing page with login &amp; signup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Custom Django authentication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Email verification for signup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OTP verification before account deletion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Individual user dashboards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Profile management (edit, password, delete)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Role-aware navigation bar and footer</a:t>
            </a:r>
          </a:p>
        </p:txBody>
      </p:sp>
    </p:spTree>
    <p:extLst>
      <p:ext uri="{BB962C8B-B14F-4D97-AF65-F5344CB8AC3E}">
        <p14:creationId xmlns:p14="http://schemas.microsoft.com/office/powerpoint/2010/main" val="350483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99" y="573504"/>
            <a:ext cx="8135202" cy="1369591"/>
          </a:xfrm>
        </p:spPr>
        <p:txBody>
          <a:bodyPr/>
          <a:lstStyle/>
          <a:p>
            <a:r>
              <a:rPr lang="en-US" dirty="0"/>
              <a:t>How It Works – User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5292" y="1981200"/>
            <a:ext cx="6733416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Visit index page → Login or Signup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Signup → Email verification → Login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Dashboard → Profile management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Delete account with OTP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Secure logout</a:t>
            </a:r>
          </a:p>
        </p:txBody>
      </p:sp>
    </p:spTree>
    <p:extLst>
      <p:ext uri="{BB962C8B-B14F-4D97-AF65-F5344CB8AC3E}">
        <p14:creationId xmlns:p14="http://schemas.microsoft.com/office/powerpoint/2010/main" val="417148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2622" y="573504"/>
            <a:ext cx="7617620" cy="1369591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0691" y="2373867"/>
            <a:ext cx="7049551" cy="269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Frontend: HTML, CSS, JavaScript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Backend: Django (Custom </a:t>
            </a:r>
            <a:r>
              <a:rPr lang="en-US" sz="2200" dirty="0" err="1"/>
              <a:t>Auth</a:t>
            </a:r>
            <a:r>
              <a:rPr lang="en-US" sz="2200" dirty="0"/>
              <a:t>, Email/OTP)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Database: SQLite (dev) → PostgreSQL (prod)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Planned: Django REST Framework for APIs</a:t>
            </a:r>
          </a:p>
        </p:txBody>
      </p:sp>
    </p:spTree>
    <p:extLst>
      <p:ext uri="{BB962C8B-B14F-4D97-AF65-F5344CB8AC3E}">
        <p14:creationId xmlns:p14="http://schemas.microsoft.com/office/powerpoint/2010/main" val="297367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3784" y="2353235"/>
            <a:ext cx="6733416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11 Aug – Present idea &amp; mockups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17 Aug – Frontend &amp; </a:t>
            </a:r>
            <a:r>
              <a:rPr lang="en-US" sz="2400" dirty="0" err="1"/>
              <a:t>auth</a:t>
            </a:r>
            <a:r>
              <a:rPr lang="en-US" sz="2400" dirty="0"/>
              <a:t> completed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21 Aug – CRUD operations &amp; API integration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24 Aug – Final submission with features</a:t>
            </a:r>
          </a:p>
        </p:txBody>
      </p:sp>
    </p:spTree>
    <p:extLst>
      <p:ext uri="{BB962C8B-B14F-4D97-AF65-F5344CB8AC3E}">
        <p14:creationId xmlns:p14="http://schemas.microsoft.com/office/powerpoint/2010/main" val="17603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2622" y="573504"/>
            <a:ext cx="7617620" cy="1369591"/>
          </a:xfrm>
        </p:spPr>
        <p:txBody>
          <a:bodyPr>
            <a:normAutofit/>
          </a:bodyPr>
          <a:lstStyle/>
          <a:p>
            <a:r>
              <a:rPr lang="en-US" sz="5400" dirty="0"/>
              <a:t>Future Plans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544" y="2393576"/>
            <a:ext cx="74236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Role-based dashboards (Admin, Teacher, Student)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Institute-wide announcements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Attendance &amp; results module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Public 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76706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26" y="593442"/>
            <a:ext cx="8650147" cy="1369591"/>
          </a:xfrm>
        </p:spPr>
        <p:txBody>
          <a:bodyPr/>
          <a:lstStyle/>
          <a:p>
            <a:r>
              <a:rPr lang="en-US" dirty="0"/>
              <a:t>UI </a:t>
            </a:r>
            <a:r>
              <a:rPr lang="en-US" dirty="0" smtClean="0"/>
              <a:t>Mockups: </a:t>
            </a:r>
            <a:r>
              <a:rPr lang="en-US" b="1" dirty="0"/>
              <a:t>Landing </a:t>
            </a:r>
            <a:r>
              <a:rPr lang="en-US" b="1" dirty="0" smtClean="0"/>
              <a:t>page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4" y="2415194"/>
            <a:ext cx="7718612" cy="36189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794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graphy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Cryptography</Template>
  <TotalTime>136</TotalTime>
  <Words>280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Biome Light</vt:lpstr>
      <vt:lpstr>Courier New</vt:lpstr>
      <vt:lpstr>Wingdings</vt:lpstr>
      <vt:lpstr>Cryptography</vt:lpstr>
      <vt:lpstr>Team name: Di-Tech Squad</vt:lpstr>
      <vt:lpstr>Project IDEA and discussion!</vt:lpstr>
      <vt:lpstr>What is InstaCore?</vt:lpstr>
      <vt:lpstr>Features – Phase 1</vt:lpstr>
      <vt:lpstr>How It Works – User Flow</vt:lpstr>
      <vt:lpstr>Tech Stack</vt:lpstr>
      <vt:lpstr>Project Timeline</vt:lpstr>
      <vt:lpstr>Future Plans</vt:lpstr>
      <vt:lpstr>UI Mockups: Landing page</vt:lpstr>
      <vt:lpstr>UI Mockups: Login page</vt:lpstr>
      <vt:lpstr>UI Mockups: Dashboard</vt:lpstr>
      <vt:lpstr>UI Mockups: Profile page</vt:lpstr>
      <vt:lpstr>Questions?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InstaCore: Institute Management System</dc:title>
  <dc:subject/>
  <dc:creator/>
  <cp:keywords/>
  <dc:description>generated using python-pptx</dc:description>
  <cp:lastModifiedBy>Khalid Mahmud</cp:lastModifiedBy>
  <cp:revision>52</cp:revision>
  <dcterms:created xsi:type="dcterms:W3CDTF">2013-01-27T09:14:16Z</dcterms:created>
  <dcterms:modified xsi:type="dcterms:W3CDTF">2025-08-10T10:38:49Z</dcterms:modified>
  <cp:category/>
</cp:coreProperties>
</file>