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InstaCore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Institute Management System</a:t>
            </a:r>
          </a:p>
          <a:p>
            <a:r>
              <a:t>A Modern Web-Based Platform for Institutes</a:t>
            </a:r>
          </a:p>
          <a:p>
            <a:r>
              <a:t>Presented by Team InstaCore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InstaCore: Secure, Flexible, Future-Ready</a:t>
            </a:r>
          </a:p>
          <a:p>
            <a:r>
              <a:t>A real-world solution for institute management</a:t>
            </a:r>
          </a:p>
          <a:p>
            <a:r>
              <a:t>Meets DiPTi requirements and beyond</a:t>
            </a:r>
          </a:p>
          <a:p>
            <a:r>
              <a:t>Q&amp;A session with our team now begins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We’re ready to take your questions!</a:t>
            </a:r>
          </a:p>
          <a:p>
            <a:r>
              <a:t>Thank you for your time and attention.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due respect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Instructor: [Insert Sir's Name]</a:t>
            </a:r>
          </a:p>
          <a:p/>
          <a:p>
            <a:r>
              <a:t>Team Members:</a:t>
            </a:r>
          </a:p>
          <a:p>
            <a:r>
              <a:t>- Khalid Mahmud – Team Leader &amp; Backend Developer</a:t>
            </a:r>
          </a:p>
          <a:p>
            <a:r>
              <a:t>- Humaira Akter – Designer &amp; UI/UX</a:t>
            </a:r>
          </a:p>
          <a:p>
            <a:r>
              <a:t>- Mehedi Alam – Co-Leader &amp; Full-stack Developer</a:t>
            </a:r>
          </a:p>
          <a:p>
            <a:r>
              <a:t>- Shakil Ahmed – Developer &amp; QA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InstaCore – Institute Management System</a:t>
            </a:r>
          </a:p>
          <a:p>
            <a:r>
              <a:t>A responsive, secure, and scalable web-based platform</a:t>
            </a:r>
          </a:p>
          <a:p>
            <a:r>
              <a:t>Designed to modernize institute operations</a:t>
            </a:r>
          </a:p>
          <a:p>
            <a:r>
              <a:t>Addresses outdated systems with enhanced UX and APIs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 (Phase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Landing page with login &amp; signup</a:t>
            </a:r>
          </a:p>
          <a:p>
            <a:r>
              <a:t>2. Custom authentication with Django</a:t>
            </a:r>
          </a:p>
          <a:p>
            <a:r>
              <a:t>3. Email verification for signup</a:t>
            </a:r>
          </a:p>
          <a:p>
            <a:r>
              <a:t>4. OTP verification before account deletion</a:t>
            </a:r>
          </a:p>
          <a:p>
            <a:r>
              <a:t>5. User-specific dashboards</a:t>
            </a:r>
          </a:p>
          <a:p>
            <a:r>
              <a:t>6. Profile management: edit, change password, delete</a:t>
            </a:r>
          </a:p>
          <a:p>
            <a:r>
              <a:t>7. Role-aware navigation &amp; fixed footer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– User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Visit index → login or signup</a:t>
            </a:r>
          </a:p>
          <a:p>
            <a:r>
              <a:t>2. Signup → verify email → login</a:t>
            </a:r>
          </a:p>
          <a:p>
            <a:r>
              <a:t>3. Dashboard → manage profile, password, account</a:t>
            </a:r>
          </a:p>
          <a:p>
            <a:r>
              <a:t>4. OTP required before account deletion</a:t>
            </a:r>
          </a:p>
          <a:p>
            <a:r>
              <a:t>5. Logout securely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Backend: Django (Custom User Model, OTP, Email Verification)</a:t>
            </a:r>
          </a:p>
          <a:p>
            <a:r>
              <a:t>Frontend: HTML, CSS, JavaScript</a:t>
            </a:r>
          </a:p>
          <a:p>
            <a:r>
              <a:t>Database: SQLite (Dev), PostgreSQL (Production)</a:t>
            </a:r>
          </a:p>
          <a:p>
            <a:r>
              <a:t>Upcoming: Django REST Framework for API integration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 Aug – Present idea, mockups, and plan</a:t>
            </a:r>
          </a:p>
          <a:p>
            <a:r>
              <a:t>17 Aug – Complete frontend and authentication</a:t>
            </a:r>
          </a:p>
          <a:p>
            <a:r>
              <a:t>21 Aug – Add CRUD operations &amp; APIs</a:t>
            </a:r>
          </a:p>
          <a:p>
            <a:r>
              <a:t>24 Aug – Finalize all features and submit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Role-based dashboards (Admin, Teacher, Student)</a:t>
            </a:r>
          </a:p>
          <a:p>
            <a:r>
              <a:t>• Announcements &amp; notifications module</a:t>
            </a:r>
          </a:p>
          <a:p>
            <a:r>
              <a:t>• Attendance &amp; results tracking</a:t>
            </a:r>
          </a:p>
          <a:p>
            <a:r>
              <a:t>• Public API documentation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Mockup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Landing Page</a:t>
            </a:r>
          </a:p>
          <a:p>
            <a:r>
              <a:t>• Login Page</a:t>
            </a:r>
          </a:p>
          <a:p>
            <a:r>
              <a:t>• Dashboard</a:t>
            </a:r>
          </a:p>
          <a:p>
            <a:r>
              <a:t>• Profile Page</a:t>
            </a:r>
          </a:p>
          <a:p>
            <a:r>
              <a:t>All designs are mobile-friendly and intuitive.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