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3" r:id="rId1"/>
  </p:sldMasterIdLst>
  <p:sldIdLst>
    <p:sldId id="268" r:id="rId2"/>
    <p:sldId id="269" r:id="rId3"/>
    <p:sldId id="270" r:id="rId4"/>
    <p:sldId id="275" r:id="rId5"/>
    <p:sldId id="274" r:id="rId6"/>
    <p:sldId id="276" r:id="rId7"/>
    <p:sldId id="273" r:id="rId8"/>
    <p:sldId id="277" r:id="rId9"/>
    <p:sldId id="280" r:id="rId10"/>
    <p:sldId id="282" r:id="rId11"/>
    <p:sldId id="281" r:id="rId12"/>
    <p:sldId id="283" r:id="rId13"/>
    <p:sldId id="278" r:id="rId14"/>
    <p:sldId id="27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umaira, Start" id="{7E30FF94-5095-4ABA-9DD3-3C816AAC2B86}">
          <p14:sldIdLst>
            <p14:sldId id="268"/>
            <p14:sldId id="269"/>
          </p14:sldIdLst>
        </p14:section>
        <p14:section name="Khalid" id="{019A5D68-550A-4069-B7FC-0F3868C56BAB}">
          <p14:sldIdLst>
            <p14:sldId id="270"/>
            <p14:sldId id="275"/>
            <p14:sldId id="274"/>
            <p14:sldId id="276"/>
          </p14:sldIdLst>
        </p14:section>
        <p14:section name="Mehedi" id="{83D995C6-5563-47D3-8199-1336658F63FE}">
          <p14:sldIdLst>
            <p14:sldId id="273"/>
            <p14:sldId id="277"/>
          </p14:sldIdLst>
        </p14:section>
        <p14:section name="Shakil" id="{91787107-B474-4303-94E8-E30E2D184756}">
          <p14:sldIdLst>
            <p14:sldId id="280"/>
            <p14:sldId id="282"/>
            <p14:sldId id="281"/>
            <p14:sldId id="283"/>
          </p14:sldIdLst>
        </p14:section>
        <p14:section name="Humaira, all" id="{8FEADFBA-9902-40CE-91F0-920E1C8F9C03}">
          <p14:sldIdLst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1" d="100"/>
          <a:sy n="71" d="100"/>
        </p:scale>
        <p:origin x="127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2964EA8-200F-47C5-90C2-1DBA3D6D7C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71525" y="5078187"/>
            <a:ext cx="2416544" cy="964620"/>
          </a:xfrm>
        </p:spPr>
        <p:txBody>
          <a:bodyPr>
            <a:noAutofit/>
          </a:bodyPr>
          <a:lstStyle>
            <a:lvl1pPr marL="0" indent="0">
              <a:buNone/>
              <a:defRPr sz="1050">
                <a:solidFill>
                  <a:schemeClr val="accent2">
                    <a:lumMod val="50000"/>
                  </a:schemeClr>
                </a:solidFill>
              </a:defRPr>
            </a:lvl1pPr>
            <a:lvl2pPr marL="342900" indent="0">
              <a:buNone/>
              <a:defRPr sz="1050">
                <a:solidFill>
                  <a:schemeClr val="bg2">
                    <a:lumMod val="50000"/>
                  </a:schemeClr>
                </a:solidFill>
              </a:defRPr>
            </a:lvl2pPr>
            <a:lvl3pPr marL="685800" indent="0">
              <a:buNone/>
              <a:defRPr sz="1050">
                <a:solidFill>
                  <a:schemeClr val="bg2">
                    <a:lumMod val="50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bg2">
                    <a:lumMod val="50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bg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Picture Placeholder 19">
            <a:extLst>
              <a:ext uri="{FF2B5EF4-FFF2-40B4-BE49-F238E27FC236}">
                <a16:creationId xmlns:a16="http://schemas.microsoft.com/office/drawing/2014/main" id="{7878E298-5074-4E51-993E-34931A897F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66060" y="1"/>
            <a:ext cx="3706415" cy="5726113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D26D0E-18C6-4DB1-B3A5-75E29BD65B17}"/>
              </a:ext>
            </a:extLst>
          </p:cNvPr>
          <p:cNvCxnSpPr>
            <a:cxnSpLocks/>
          </p:cNvCxnSpPr>
          <p:nvPr/>
        </p:nvCxnSpPr>
        <p:spPr>
          <a:xfrm>
            <a:off x="771526" y="457211"/>
            <a:ext cx="857249" cy="0"/>
          </a:xfrm>
          <a:prstGeom prst="line">
            <a:avLst/>
          </a:prstGeom>
          <a:noFill/>
          <a:ln w="15875" cap="flat" cmpd="sng" algn="ctr">
            <a:solidFill>
              <a:schemeClr val="accent2">
                <a:lumMod val="50000"/>
              </a:schemeClr>
            </a:solidFill>
            <a:prstDash val="solid"/>
            <a:miter lim="800000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989B90B-5C3C-4760-9360-5AE10BF87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5" y="876300"/>
            <a:ext cx="3886115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90000"/>
              </a:lnSpc>
              <a:defRPr lang="en-US" sz="54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4875"/>
              </a:lnSpc>
              <a:spcBef>
                <a:spcPts val="750"/>
              </a:spcBef>
              <a:buFont typeface="Arial" panose="020B0604020202020204" pitchFamily="34" charset="0"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929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 Colum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0337C3D7-7DDB-42A8-901A-EC153DD2745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57725" y="0"/>
            <a:ext cx="3714750" cy="33020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7B95226-A076-4D55-B408-1389A2F8C7A0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771525" y="3556002"/>
            <a:ext cx="2331720" cy="2286000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05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2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6673F10-179D-4539-AA33-AE34EC0457EF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3406140" y="3556002"/>
            <a:ext cx="233172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05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2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B6CFC30-1A59-4D28-9E30-0FF7D632C6A2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6040755" y="3556002"/>
            <a:ext cx="2331720" cy="2285999"/>
          </a:xfrm>
        </p:spPr>
        <p:txBody>
          <a:bodyPr>
            <a:normAutofit/>
          </a:bodyPr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C9C2">
                    <a:lumMod val="50000"/>
                  </a:srgbClr>
                </a:solidFill>
                <a:effectLst/>
                <a:uLnTx/>
                <a:uFillTx/>
                <a:latin typeface="Biome Light" panose="020B0303030204020804" pitchFamily="34" charset="0"/>
                <a:ea typeface="+mn-ea"/>
                <a:cs typeface="Biome Light" panose="020B0303030204020804" pitchFamily="34" charset="0"/>
              </a:rPr>
              <a:t>Insert text</a:t>
            </a:r>
            <a:endParaRPr lang="en-US" sz="1050" dirty="0">
              <a:solidFill>
                <a:srgbClr val="C0C9C2">
                  <a:lumMod val="50000"/>
                </a:srgb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C0C9C2">
                  <a:lumMod val="50000"/>
                </a:srgbClr>
              </a:solidFill>
              <a:effectLst/>
              <a:uLnTx/>
              <a:uFillTx/>
              <a:latin typeface="Biome Light" panose="020B0303030204020804" pitchFamily="34" charset="0"/>
              <a:ea typeface="+mn-ea"/>
              <a:cs typeface="Biome Light" panose="020B0303030204020804" pitchFamily="34" charset="0"/>
            </a:endParaRPr>
          </a:p>
          <a:p>
            <a:endParaRPr lang="en-US" sz="1200" dirty="0">
              <a:solidFill>
                <a:schemeClr val="tx2">
                  <a:lumMod val="50000"/>
                </a:schemeClr>
              </a:solidFill>
              <a:latin typeface="Biome Light" panose="020B0303030204020804" pitchFamily="34" charset="0"/>
              <a:cs typeface="Biome Light" panose="020B0303030204020804" pitchFamily="34" charset="0"/>
            </a:endParaRP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C4F3CC75-F9FA-4F77-9DD5-7E6C0F5C9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013" y="648698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93B5B65C-5DE0-4F81-8115-758CDB591F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86588" y="648698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F4A2ACE-2D85-4F78-818F-BBA6F6F0CC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648" y="539225"/>
            <a:ext cx="2943225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5400" dirty="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750"/>
              </a:spcBef>
              <a:buFont typeface="Arial" panose="020B0604020202020204" pitchFamily="34" charset="0"/>
            </a:pPr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4DCD8D3-DF79-446E-9961-5797EE888B4C}"/>
              </a:ext>
            </a:extLst>
          </p:cNvPr>
          <p:cNvCxnSpPr>
            <a:cxnSpLocks/>
          </p:cNvCxnSpPr>
          <p:nvPr/>
        </p:nvCxnSpPr>
        <p:spPr>
          <a:xfrm>
            <a:off x="771526" y="457211"/>
            <a:ext cx="85724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225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FCB4EDDC-C544-421C-905C-A4D40D98A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013" y="648698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9CBFDBF-2D2B-469A-9B2F-72F90474F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86588" y="648698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A55D6-2810-4163-9D43-FEDA674E2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2622" y="573504"/>
            <a:ext cx="7617620" cy="1369591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54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9E87E0B-D644-4037-B322-715C648BAD3B}"/>
              </a:ext>
            </a:extLst>
          </p:cNvPr>
          <p:cNvCxnSpPr>
            <a:cxnSpLocks/>
          </p:cNvCxnSpPr>
          <p:nvPr/>
        </p:nvCxnSpPr>
        <p:spPr>
          <a:xfrm>
            <a:off x="771526" y="457211"/>
            <a:ext cx="85724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468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940246AD-CE4F-4FD8-BCF6-5BA9ED62ACD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57725" y="3543302"/>
            <a:ext cx="3714750" cy="284956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8ECBB79-D5D3-4ECE-99F9-1B6834629E4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57725" y="465138"/>
            <a:ext cx="3714750" cy="284956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Text Placeholder 22">
            <a:extLst>
              <a:ext uri="{FF2B5EF4-FFF2-40B4-BE49-F238E27FC236}">
                <a16:creationId xmlns:a16="http://schemas.microsoft.com/office/drawing/2014/main" id="{C667C6DE-A3D4-4738-B7FC-43FB39FD7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1438" y="517972"/>
            <a:ext cx="221742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6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12C18C04-19C8-4ECC-83E8-6E65128CE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0098" y="2009776"/>
            <a:ext cx="2943225" cy="284956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2">
                    <a:lumMod val="50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2">
                    <a:lumMod val="50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2">
                    <a:lumMod val="50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D14E5D8-EB42-4C87-B4AE-4746909A2D3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79860" y="5067301"/>
            <a:ext cx="2934890" cy="1319213"/>
          </a:xfrm>
        </p:spPr>
        <p:txBody>
          <a:bodyPr>
            <a:normAutofit/>
          </a:bodyPr>
          <a:lstStyle>
            <a:lvl1pPr>
              <a:defRPr lang="en-US" sz="1200" kern="1200" dirty="0" smtClean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0649945F-7BBD-4042-AA34-709CE3402E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013" y="648698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51936C4A-DE5F-4BFE-AED0-47E48CD4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86588" y="648698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81B703-4F1F-41A6-AD71-3FFB2820F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0098" y="465137"/>
            <a:ext cx="2951735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dirty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75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18889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661D25CF-5413-4949-A54A-8716608406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443537" y="2000251"/>
            <a:ext cx="3500438" cy="3398837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5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224E3A4F-8479-4D38-A6D4-85F0883F37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013" y="648698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D5A5341A-4863-40E8-8B9A-FB4E71925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86588" y="648698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2FED0-CD95-48B0-B54A-1F64F952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5" y="876300"/>
            <a:ext cx="3886115" cy="224244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5400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lnSpc>
                <a:spcPts val="4875"/>
              </a:lnSpc>
              <a:spcBef>
                <a:spcPts val="750"/>
              </a:spcBef>
              <a:buFont typeface="Arial" panose="020B0604020202020204" pitchFamily="34" charset="0"/>
            </a:pPr>
            <a:r>
              <a:rPr lang="en-US" smtClean="0"/>
              <a:t>Click to edit Master title style</a:t>
            </a:r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8EF5E91-A275-4181-9C62-BC0773AD0512}"/>
              </a:ext>
            </a:extLst>
          </p:cNvPr>
          <p:cNvCxnSpPr>
            <a:cxnSpLocks/>
          </p:cNvCxnSpPr>
          <p:nvPr/>
        </p:nvCxnSpPr>
        <p:spPr>
          <a:xfrm>
            <a:off x="771526" y="457211"/>
            <a:ext cx="85724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9458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423630CA-0A51-4B04-A57B-9E412A8FCD1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35353" y="3862388"/>
            <a:ext cx="1737122" cy="2538413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3C994AE8-9E30-418E-8361-5D851AFA42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57726" y="3854451"/>
            <a:ext cx="1737122" cy="2538413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3D4E5783-2917-458E-BE61-F3D5AAA8F97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57725" y="465138"/>
            <a:ext cx="3714750" cy="3090862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B1D734B5-5F1C-4E34-81FF-AD75105E839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1438" y="517972"/>
            <a:ext cx="221742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66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5757DE8-43D6-4A47-ABC9-B39EC8016CB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80098" y="2009776"/>
            <a:ext cx="2943225" cy="4391025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200">
                <a:solidFill>
                  <a:schemeClr val="accent2">
                    <a:lumMod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2">
                    <a:lumMod val="50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2">
                    <a:lumMod val="50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2">
                    <a:lumMod val="50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984C97B0-0D42-4831-9ABD-390370C0F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013" y="648698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CE8438DF-723C-49AB-AD18-1C40F107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86588" y="648698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32FDE8-62A6-4290-88E6-2795313DE2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1526" y="465138"/>
            <a:ext cx="2951735" cy="1340615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75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890724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BC85317C-3A2D-483F-B913-714129E195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79784" y="2426610"/>
            <a:ext cx="1783556" cy="111125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6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5DFEC7-1EEC-4FF2-868A-9799EA69F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7866" y="2714986"/>
            <a:ext cx="5006102" cy="6553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750"/>
              </a:spcBef>
              <a:buFont typeface="Arial" panose="020B0604020202020204" pitchFamily="34" charset="0"/>
            </a:pPr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561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and Graph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013" y="648698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86588" y="648698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0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6E394D08-059F-42CF-AB8C-ED21F3BFB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013" y="648698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DF7B388-741A-4181-9A9E-D8FA8EC49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86588" y="648698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364FFEF-B933-46C6-A918-A80C987DB7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6610" y="0"/>
            <a:ext cx="2953941" cy="64008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pic>
        <p:nvPicPr>
          <p:cNvPr id="4" name="Picture 3" hidden="1">
            <a:extLst>
              <a:ext uri="{FF2B5EF4-FFF2-40B4-BE49-F238E27FC236}">
                <a16:creationId xmlns:a16="http://schemas.microsoft.com/office/drawing/2014/main" id="{59E5EAF8-68C2-4910-8F66-D9320B957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0976" y="2105934"/>
            <a:ext cx="3973412" cy="102421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3BE48E1-D3BE-4B52-B2EC-13A514CB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0975" y="2105934"/>
            <a:ext cx="3973412" cy="2237467"/>
          </a:xfrm>
        </p:spPr>
        <p:txBody>
          <a:bodyPr anchor="t">
            <a:normAutofit/>
          </a:bodyPr>
          <a:lstStyle>
            <a:lvl1pPr>
              <a:lnSpc>
                <a:spcPct val="150000"/>
              </a:lnSpc>
              <a:spcBef>
                <a:spcPts val="750"/>
              </a:spcBef>
              <a:defRPr sz="15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92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50815B22-13FE-47CD-9F79-73704A278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013" y="648698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7669539-CB64-44F5-999D-7B9E61F8A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86588" y="648698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BA076-F3B9-47CB-80C2-BE29F157D04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40557" y="1625601"/>
            <a:ext cx="7874794" cy="48609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909627E-FE70-43A1-B0CB-4D4F6C32C2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556" y="122239"/>
            <a:ext cx="7874794" cy="1355724"/>
          </a:xfr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87088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41BF345D-81AF-4851-83A1-62339848905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71438" y="517972"/>
            <a:ext cx="2331720" cy="133350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66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EC4F3A57-45ED-498D-858C-3EE63DF129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77451" y="3552678"/>
            <a:ext cx="1406156" cy="2848123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1AC5BB09-E3BA-4948-93B3-EDCAAB80311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325898" y="3552678"/>
            <a:ext cx="1406156" cy="2848123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BF83C6B7-5484-4586-8830-098BDCD9C9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74743" y="3552678"/>
            <a:ext cx="1406156" cy="2848123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0C5663B1-EED6-4D80-A7C2-19E1366387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29302" y="3552678"/>
            <a:ext cx="1406156" cy="2848123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25" name="Picture Placeholder 20">
            <a:extLst>
              <a:ext uri="{FF2B5EF4-FFF2-40B4-BE49-F238E27FC236}">
                <a16:creationId xmlns:a16="http://schemas.microsoft.com/office/drawing/2014/main" id="{D21E7B61-407B-40A7-9AF6-0D7E7106BCF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972034" y="3552678"/>
            <a:ext cx="1406156" cy="2848123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415C3ACC-5A8A-46E6-BA0D-90ADD27E2F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013" y="648698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0D00A5C2-DCEE-4CB3-9307-61EB88B1D5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86588" y="648698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8CB70-B054-4294-AD29-EE7A75C72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8671" y="651508"/>
            <a:ext cx="6743672" cy="1005839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lnSpc>
                <a:spcPct val="90000"/>
              </a:lnSpc>
              <a:defRPr lang="en-US">
                <a:solidFill>
                  <a:schemeClr val="accent2">
                    <a:lumMod val="50000"/>
                  </a:schemeClr>
                </a:solidFill>
                <a:ea typeface="+mn-ea"/>
                <a:cs typeface="+mn-cs"/>
              </a:defRPr>
            </a:lvl1pPr>
          </a:lstStyle>
          <a:p>
            <a:pPr marL="0" lvl="0" indent="0">
              <a:spcBef>
                <a:spcPts val="750"/>
              </a:spcBef>
              <a:buFont typeface="Arial" panose="020B0604020202020204" pitchFamily="34" charset="0"/>
            </a:pPr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0D608-4E7A-4014-9F62-CB43A0C839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77479" y="2717800"/>
            <a:ext cx="1400175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C3A63B0-4EEA-45BC-A016-5FDA0969EA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14575" y="2718405"/>
            <a:ext cx="1400175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080679B-5220-4478-B631-7112F870B7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57625" y="2718405"/>
            <a:ext cx="1400175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9E4F61A3-2797-46FB-ACA7-0443E3BBDD2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29303" y="2718405"/>
            <a:ext cx="1400175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14ED733B-1DE9-4FDC-BD5F-2BE3BB07C93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78015" y="2718405"/>
            <a:ext cx="1400175" cy="711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50">
                <a:solidFill>
                  <a:schemeClr val="accent2">
                    <a:lumMod val="50000"/>
                  </a:schemeClr>
                </a:solidFill>
              </a:defRPr>
            </a:lvl1pPr>
            <a:lvl2pPr>
              <a:defRPr sz="105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9960712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1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275B11D-8F3F-472B-BBCC-A4F7415AC0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71525" y="3543300"/>
            <a:ext cx="2943225" cy="3314700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F0629D-1A5F-4F4F-90D6-430379624EF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43437" y="1981201"/>
            <a:ext cx="3729038" cy="4473575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 sz="1200" smtClean="0">
                <a:solidFill>
                  <a:schemeClr val="tx2">
                    <a:lumMod val="50000"/>
                  </a:schemeClr>
                </a:solidFill>
                <a:latin typeface="Biome Light" panose="020B0303030204020804" pitchFamily="34" charset="0"/>
              </a:rPr>
              <a:t>Edit Master text styles</a:t>
            </a:r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218C063B-0EE9-4FD5-A116-241C245452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013" y="648698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D417B369-6569-4DCC-B684-BE1A7C5D0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86588" y="648698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EEC1A7-43C3-481E-95D0-5616242E1A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1651" y="539225"/>
            <a:ext cx="2943225" cy="243438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54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C6CF0E0-8FF2-4FE7-AC69-85BEFA656508}"/>
              </a:ext>
            </a:extLst>
          </p:cNvPr>
          <p:cNvCxnSpPr>
            <a:cxnSpLocks/>
          </p:cNvCxnSpPr>
          <p:nvPr/>
        </p:nvCxnSpPr>
        <p:spPr>
          <a:xfrm>
            <a:off x="771526" y="457211"/>
            <a:ext cx="857249" cy="0"/>
          </a:xfrm>
          <a:prstGeom prst="line">
            <a:avLst/>
          </a:prstGeom>
          <a:ln w="158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3991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013" y="648698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86588" y="648698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  <a:latin typeface="Biome Light" panose="020B0303030204020804" pitchFamily="34" charset="0"/>
                <a:cs typeface="Biome Light" panose="020B0303030204020804" pitchFamily="34" charset="0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34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5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5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648">
          <p15:clr>
            <a:srgbClr val="F26B43"/>
          </p15:clr>
        </p15:guide>
        <p15:guide id="2" pos="1176">
          <p15:clr>
            <a:srgbClr val="F26B43"/>
          </p15:clr>
        </p15:guide>
        <p15:guide id="3" pos="1296">
          <p15:clr>
            <a:srgbClr val="F26B43"/>
          </p15:clr>
        </p15:guide>
        <p15:guide id="4" pos="1824">
          <p15:clr>
            <a:srgbClr val="F26B43"/>
          </p15:clr>
        </p15:guide>
        <p15:guide id="5" pos="1944">
          <p15:clr>
            <a:srgbClr val="F26B43"/>
          </p15:clr>
        </p15:guide>
        <p15:guide id="6" pos="2472">
          <p15:clr>
            <a:srgbClr val="F26B43"/>
          </p15:clr>
        </p15:guide>
        <p15:guide id="7" pos="2592">
          <p15:clr>
            <a:srgbClr val="F26B43"/>
          </p15:clr>
        </p15:guide>
        <p15:guide id="8" pos="3120">
          <p15:clr>
            <a:srgbClr val="F26B43"/>
          </p15:clr>
        </p15:guide>
        <p15:guide id="9" pos="3240">
          <p15:clr>
            <a:srgbClr val="F26B43"/>
          </p15:clr>
        </p15:guide>
        <p15:guide id="10" pos="3792">
          <p15:clr>
            <a:srgbClr val="F26B43"/>
          </p15:clr>
        </p15:guide>
        <p15:guide id="11" pos="3912">
          <p15:clr>
            <a:srgbClr val="F26B43"/>
          </p15:clr>
        </p15:guide>
        <p15:guide id="12" pos="4416">
          <p15:clr>
            <a:srgbClr val="F26B43"/>
          </p15:clr>
        </p15:guide>
        <p15:guide id="13" pos="4560">
          <p15:clr>
            <a:srgbClr val="F26B43"/>
          </p15:clr>
        </p15:guide>
        <p15:guide id="14" pos="5088">
          <p15:clr>
            <a:srgbClr val="F26B43"/>
          </p15:clr>
        </p15:guide>
        <p15:guide id="15" pos="5208">
          <p15:clr>
            <a:srgbClr val="F26B43"/>
          </p15:clr>
        </p15:guide>
        <p15:guide id="16" pos="5736">
          <p15:clr>
            <a:srgbClr val="F26B43"/>
          </p15:clr>
        </p15:guide>
        <p15:guide id="17" pos="5856">
          <p15:clr>
            <a:srgbClr val="F26B43"/>
          </p15:clr>
        </p15:guide>
        <p15:guide id="18" pos="6384">
          <p15:clr>
            <a:srgbClr val="F26B43"/>
          </p15:clr>
        </p15:guide>
        <p15:guide id="19" pos="6504">
          <p15:clr>
            <a:srgbClr val="F26B43"/>
          </p15:clr>
        </p15:guide>
        <p15:guide id="20" pos="7032">
          <p15:clr>
            <a:srgbClr val="F26B43"/>
          </p15:clr>
        </p15:guide>
        <p15:guide id="21" orient="horz" pos="288">
          <p15:clr>
            <a:srgbClr val="F26B43"/>
          </p15:clr>
        </p15:guide>
        <p15:guide id="22" orient="horz" pos="1128">
          <p15:clr>
            <a:srgbClr val="F26B43"/>
          </p15:clr>
        </p15:guide>
        <p15:guide id="23" orient="horz" pos="1248">
          <p15:clr>
            <a:srgbClr val="F26B43"/>
          </p15:clr>
        </p15:guide>
        <p15:guide id="24" orient="horz" pos="2088">
          <p15:clr>
            <a:srgbClr val="F26B43"/>
          </p15:clr>
        </p15:guide>
        <p15:guide id="25" orient="horz" pos="2232">
          <p15:clr>
            <a:srgbClr val="F26B43"/>
          </p15:clr>
        </p15:guide>
        <p15:guide id="26" orient="horz" pos="3048">
          <p15:clr>
            <a:srgbClr val="F26B43"/>
          </p15:clr>
        </p15:guide>
        <p15:guide id="27" orient="horz" pos="3192">
          <p15:clr>
            <a:srgbClr val="F26B43"/>
          </p15:clr>
        </p15:guide>
        <p15:guide id="28" orient="horz" pos="40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66176" y="3762934"/>
            <a:ext cx="8011647" cy="1075766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Team name: </a:t>
            </a:r>
            <a:r>
              <a:rPr lang="en-US" sz="4800" b="1" u="sng" dirty="0" smtClean="0"/>
              <a:t>Di-Tech</a:t>
            </a:r>
            <a:r>
              <a:rPr lang="en-US" sz="4800" u="sng" dirty="0" smtClean="0"/>
              <a:t> Squad</a:t>
            </a:r>
            <a:endParaRPr lang="en-US" sz="4800" u="sng" dirty="0"/>
          </a:p>
        </p:txBody>
      </p:sp>
      <p:sp>
        <p:nvSpPr>
          <p:cNvPr id="2" name="TextBox 1"/>
          <p:cNvSpPr txBox="1"/>
          <p:nvPr/>
        </p:nvSpPr>
        <p:spPr>
          <a:xfrm>
            <a:off x="515471" y="995083"/>
            <a:ext cx="8590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Daffodil International Professional Training </a:t>
            </a:r>
            <a:r>
              <a:rPr lang="en-US" sz="2800" dirty="0" smtClean="0">
                <a:solidFill>
                  <a:srgbClr val="0070C0"/>
                </a:solidFill>
              </a:rPr>
              <a:t>Institute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4294967295"/>
          </p:nvPr>
        </p:nvSpPr>
        <p:spPr>
          <a:xfrm>
            <a:off x="685968" y="1981200"/>
            <a:ext cx="7487602" cy="130492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Lead Teacher: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Rajesh Kumar Das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Assistant Teacher: </a:t>
            </a:r>
            <a:r>
              <a:rPr lang="en-US" sz="2400" b="1" dirty="0">
                <a:solidFill>
                  <a:schemeClr val="accent2">
                    <a:lumMod val="50000"/>
                  </a:schemeClr>
                </a:solidFill>
                <a:latin typeface="+mj-lt"/>
              </a:rPr>
              <a:t>Mr. </a:t>
            </a:r>
            <a:r>
              <a:rPr lang="en-US" sz="2400" b="1" dirty="0" err="1">
                <a:solidFill>
                  <a:schemeClr val="accent2">
                    <a:lumMod val="50000"/>
                  </a:schemeClr>
                </a:solidFill>
                <a:latin typeface="+mj-lt"/>
              </a:rPr>
              <a:t>Shakil</a:t>
            </a:r>
            <a:endParaRPr lang="en-US" sz="2400" b="1" dirty="0">
              <a:solidFill>
                <a:schemeClr val="accent2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23885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12694" y="611609"/>
            <a:ext cx="8020774" cy="1369591"/>
          </a:xfrm>
        </p:spPr>
        <p:txBody>
          <a:bodyPr/>
          <a:lstStyle/>
          <a:p>
            <a:r>
              <a:rPr lang="en-US" dirty="0"/>
              <a:t>UI </a:t>
            </a:r>
            <a:r>
              <a:rPr lang="en-US" dirty="0" smtClean="0"/>
              <a:t>Mockups: </a:t>
            </a:r>
            <a:r>
              <a:rPr lang="en-US" b="1" dirty="0"/>
              <a:t>Login page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22" y="2318929"/>
            <a:ext cx="7593155" cy="381151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843366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694" y="593442"/>
            <a:ext cx="7830274" cy="1369591"/>
          </a:xfrm>
        </p:spPr>
        <p:txBody>
          <a:bodyPr/>
          <a:lstStyle/>
          <a:p>
            <a:r>
              <a:rPr lang="en-US" dirty="0"/>
              <a:t>UI </a:t>
            </a:r>
            <a:r>
              <a:rPr lang="en-US" dirty="0" smtClean="0"/>
              <a:t>Mockups: </a:t>
            </a:r>
            <a:r>
              <a:rPr lang="en-US" b="1" dirty="0"/>
              <a:t>Dashboard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18" y="2318929"/>
            <a:ext cx="7497764" cy="381151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85576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60636" y="611609"/>
            <a:ext cx="7555006" cy="1369591"/>
          </a:xfrm>
        </p:spPr>
        <p:txBody>
          <a:bodyPr>
            <a:normAutofit fontScale="90000"/>
          </a:bodyPr>
          <a:lstStyle/>
          <a:p>
            <a:r>
              <a:rPr lang="en-US" dirty="0"/>
              <a:t>UI </a:t>
            </a:r>
            <a:r>
              <a:rPr lang="en-US" dirty="0" smtClean="0"/>
              <a:t>Mockups: </a:t>
            </a:r>
            <a:r>
              <a:rPr lang="en-US" b="1" dirty="0"/>
              <a:t>Profile </a:t>
            </a:r>
            <a:r>
              <a:rPr lang="en-US" b="1" dirty="0" smtClean="0"/>
              <a:t>page</a:t>
            </a:r>
            <a:endParaRPr lang="en-US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22" y="2335379"/>
            <a:ext cx="7593155" cy="377861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196715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6359" y="2776091"/>
            <a:ext cx="815491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sz="3200" b="1" dirty="0" smtClean="0"/>
              <a:t>We’re </a:t>
            </a:r>
            <a:r>
              <a:rPr lang="en-US" sz="3200" b="1" dirty="0" smtClean="0">
                <a:solidFill>
                  <a:srgbClr val="FF0000"/>
                </a:solidFill>
              </a:rPr>
              <a:t>happy</a:t>
            </a:r>
            <a:r>
              <a:rPr lang="en-US" sz="3200" b="1" dirty="0" smtClean="0"/>
              <a:t> to answer </a:t>
            </a:r>
            <a:r>
              <a:rPr lang="en-US" sz="3200" b="1" dirty="0" smtClean="0">
                <a:solidFill>
                  <a:srgbClr val="FF0000"/>
                </a:solidFill>
              </a:rPr>
              <a:t>your</a:t>
            </a:r>
            <a:r>
              <a:rPr lang="en-US" sz="3200" b="1" dirty="0" smtClean="0"/>
              <a:t> questions.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1221667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131794" y="2666137"/>
            <a:ext cx="69454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5400" b="1" dirty="0" smtClean="0"/>
              <a:t>Thank You Everyone</a:t>
            </a:r>
            <a:endParaRPr 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409264244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71438" y="517972"/>
            <a:ext cx="1417992" cy="1333500"/>
          </a:xfrm>
        </p:spPr>
        <p:txBody>
          <a:bodyPr/>
          <a:lstStyle/>
          <a:p>
            <a:r>
              <a:rPr lang="en-US" dirty="0" smtClean="0"/>
              <a:t>01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78641" y="457200"/>
            <a:ext cx="7427259" cy="1340615"/>
          </a:xfrm>
        </p:spPr>
        <p:txBody>
          <a:bodyPr/>
          <a:lstStyle/>
          <a:p>
            <a:r>
              <a:rPr lang="en-US" sz="4000" b="1" dirty="0" smtClean="0"/>
              <a:t>Project IDEA and discussion!</a:t>
            </a:r>
            <a:endParaRPr lang="en-US" sz="4000" b="1" dirty="0"/>
          </a:p>
        </p:txBody>
      </p:sp>
      <p:sp>
        <p:nvSpPr>
          <p:cNvPr id="12" name="Title 3"/>
          <p:cNvSpPr txBox="1">
            <a:spLocks/>
          </p:cNvSpPr>
          <p:nvPr/>
        </p:nvSpPr>
        <p:spPr>
          <a:xfrm>
            <a:off x="309562" y="1672019"/>
            <a:ext cx="8511709" cy="1488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300" kern="1200">
                <a:solidFill>
                  <a:schemeClr val="accent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z="4000" dirty="0" smtClean="0"/>
              <a:t>Project name: </a:t>
            </a:r>
            <a:r>
              <a:rPr lang="en-US" sz="4000" dirty="0"/>
              <a:t>(</a:t>
            </a:r>
            <a:r>
              <a:rPr lang="en-US" sz="4000" dirty="0" err="1"/>
              <a:t>InstaCore</a:t>
            </a:r>
            <a:r>
              <a:rPr lang="en-US" sz="4000" dirty="0"/>
              <a:t>)</a:t>
            </a:r>
          </a:p>
          <a:p>
            <a:r>
              <a:rPr lang="en-US" sz="4000" dirty="0"/>
              <a:t>	</a:t>
            </a:r>
            <a:r>
              <a:rPr lang="en-US" sz="4000" dirty="0" smtClean="0"/>
              <a:t>Institute Management System</a:t>
            </a:r>
            <a:endParaRPr lang="en-US" sz="40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622073"/>
              </p:ext>
            </p:extLst>
          </p:nvPr>
        </p:nvGraphicFramePr>
        <p:xfrm>
          <a:off x="600117" y="3314700"/>
          <a:ext cx="7943766" cy="2877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5794">
                  <a:extLst>
                    <a:ext uri="{9D8B030D-6E8A-4147-A177-3AD203B41FA5}">
                      <a16:colId xmlns:a16="http://schemas.microsoft.com/office/drawing/2014/main" val="978134674"/>
                    </a:ext>
                  </a:extLst>
                </a:gridCol>
                <a:gridCol w="211099">
                  <a:extLst>
                    <a:ext uri="{9D8B030D-6E8A-4147-A177-3AD203B41FA5}">
                      <a16:colId xmlns:a16="http://schemas.microsoft.com/office/drawing/2014/main" val="4119682407"/>
                    </a:ext>
                  </a:extLst>
                </a:gridCol>
                <a:gridCol w="4696873">
                  <a:extLst>
                    <a:ext uri="{9D8B030D-6E8A-4147-A177-3AD203B41FA5}">
                      <a16:colId xmlns:a16="http://schemas.microsoft.com/office/drawing/2014/main" val="3321002192"/>
                    </a:ext>
                  </a:extLst>
                </a:gridCol>
              </a:tblGrid>
              <a:tr h="42492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We are,</a:t>
                      </a:r>
                      <a:endParaRPr lang="en-US" sz="20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200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u="sng" dirty="0" smtClean="0"/>
                        <a:t>Role</a:t>
                      </a:r>
                      <a:endParaRPr lang="en-US" sz="2000" i="1" u="sng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82701647"/>
                  </a:ext>
                </a:extLst>
              </a:tr>
              <a:tr h="613186">
                <a:tc>
                  <a:txBody>
                    <a:bodyPr/>
                    <a:lstStyle/>
                    <a:p>
                      <a:r>
                        <a:rPr lang="en-US" sz="2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Humaira</a:t>
                      </a:r>
                      <a:r>
                        <a:rPr lang="en-US" sz="2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Akter</a:t>
                      </a:r>
                      <a:r>
                        <a:rPr lang="en-US" sz="2400" b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0" dirty="0" smtClean="0"/>
                        <a:t>:</a:t>
                      </a:r>
                      <a:endParaRPr lang="en-US" sz="240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u="sng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</a:t>
                      </a:r>
                      <a:r>
                        <a:rPr lang="en-US" sz="2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&amp; UI/UX, Ideation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11862941"/>
                  </a:ext>
                </a:extLst>
              </a:tr>
              <a:tr h="613186">
                <a:tc>
                  <a:txBody>
                    <a:bodyPr/>
                    <a:lstStyle/>
                    <a:p>
                      <a:r>
                        <a:rPr lang="en-US" sz="2400" b="1" dirty="0" err="1" smtClean="0"/>
                        <a:t>Mehedi</a:t>
                      </a:r>
                      <a:r>
                        <a:rPr lang="en-US" sz="2400" b="1" dirty="0" smtClean="0"/>
                        <a:t> </a:t>
                      </a:r>
                      <a:r>
                        <a:rPr lang="en-US" sz="2400" b="1" dirty="0" err="1" smtClean="0"/>
                        <a:t>Alam</a:t>
                      </a:r>
                      <a:endParaRPr lang="en-US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0" dirty="0" smtClean="0"/>
                        <a:t>:</a:t>
                      </a:r>
                      <a:endParaRPr lang="en-US" sz="240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Co-Leader, </a:t>
                      </a:r>
                      <a:r>
                        <a:rPr lang="en-US" sz="2400" i="1" u="sng" dirty="0" smtClean="0"/>
                        <a:t>Full-stack</a:t>
                      </a:r>
                      <a:r>
                        <a:rPr lang="en-US" sz="2400" dirty="0" smtClean="0"/>
                        <a:t> Support</a:t>
                      </a:r>
                      <a:endParaRPr lang="en-US" sz="240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6128100"/>
                  </a:ext>
                </a:extLst>
              </a:tr>
              <a:tr h="613186">
                <a:tc>
                  <a:txBody>
                    <a:bodyPr/>
                    <a:lstStyle/>
                    <a:p>
                      <a:r>
                        <a:rPr lang="en-US" sz="2400" b="1" dirty="0" err="1" smtClean="0"/>
                        <a:t>Md</a:t>
                      </a:r>
                      <a:r>
                        <a:rPr lang="en-US" sz="2400" b="1" dirty="0" smtClean="0"/>
                        <a:t> Khalid Mahmud</a:t>
                      </a:r>
                      <a:endParaRPr lang="en-US" sz="2400" i="1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0" dirty="0" smtClean="0"/>
                        <a:t>:</a:t>
                      </a:r>
                      <a:endParaRPr lang="en-US" sz="2400" i="0" dirty="0" smtClean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Team Leader, </a:t>
                      </a:r>
                      <a:r>
                        <a:rPr lang="en-US" sz="2400" i="1" u="sng" dirty="0" smtClean="0"/>
                        <a:t>Backend</a:t>
                      </a:r>
                      <a:r>
                        <a:rPr lang="en-US" sz="2400" i="1" u="sng" baseline="0" dirty="0" smtClean="0"/>
                        <a:t> and APIs</a:t>
                      </a:r>
                      <a:endParaRPr lang="en-US" sz="2400" u="sng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4039684"/>
                  </a:ext>
                </a:extLst>
              </a:tr>
              <a:tr h="613186">
                <a:tc>
                  <a:txBody>
                    <a:bodyPr/>
                    <a:lstStyle/>
                    <a:p>
                      <a:r>
                        <a:rPr lang="en-US" sz="2400" b="1" dirty="0" err="1" smtClean="0"/>
                        <a:t>Shakil</a:t>
                      </a:r>
                      <a:r>
                        <a:rPr lang="en-US" sz="2400" b="1" dirty="0" smtClean="0"/>
                        <a:t> Ahmed</a:t>
                      </a:r>
                      <a:endParaRPr lang="en-US" sz="2400" i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0" dirty="0" smtClean="0"/>
                        <a:t>:</a:t>
                      </a:r>
                      <a:endParaRPr lang="en-US" sz="2400" i="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Developer &amp; </a:t>
                      </a:r>
                      <a:r>
                        <a:rPr lang="en-US" sz="2400" i="1" u="sng" dirty="0" smtClean="0"/>
                        <a:t>Quality Assurance</a:t>
                      </a:r>
                      <a:endParaRPr lang="en-US" sz="2400" u="sng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98688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17411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InstaCore</a:t>
            </a:r>
            <a:r>
              <a:rPr lang="en-US" dirty="0"/>
              <a:t>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40691" y="2568388"/>
            <a:ext cx="6733416" cy="21936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Web-based platform for institute management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Modern, secure, and responsive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Solves problems in outdated systems</a:t>
            </a:r>
          </a:p>
        </p:txBody>
      </p:sp>
    </p:spTree>
    <p:extLst>
      <p:ext uri="{BB962C8B-B14F-4D97-AF65-F5344CB8AC3E}">
        <p14:creationId xmlns:p14="http://schemas.microsoft.com/office/powerpoint/2010/main" val="13397996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2622" y="573504"/>
            <a:ext cx="7617620" cy="1369591"/>
          </a:xfrm>
        </p:spPr>
        <p:txBody>
          <a:bodyPr/>
          <a:lstStyle/>
          <a:p>
            <a:r>
              <a:rPr lang="en-US" dirty="0"/>
              <a:t>Features – Phase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40690" y="1831041"/>
            <a:ext cx="7049551" cy="472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200" dirty="0"/>
              <a:t>Landing page with login &amp; signup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200" dirty="0"/>
              <a:t>Custom Django authentication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200" dirty="0"/>
              <a:t>Email verification for signup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200" dirty="0"/>
              <a:t>OTP verification before account deletion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200" dirty="0"/>
              <a:t>Individual user dashboards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200" dirty="0"/>
              <a:t>Profile management (edit, password, delete)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200" dirty="0"/>
              <a:t>Role-aware navigation bar and footer</a:t>
            </a:r>
          </a:p>
        </p:txBody>
      </p:sp>
    </p:spTree>
    <p:extLst>
      <p:ext uri="{BB962C8B-B14F-4D97-AF65-F5344CB8AC3E}">
        <p14:creationId xmlns:p14="http://schemas.microsoft.com/office/powerpoint/2010/main" val="35048348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399" y="573504"/>
            <a:ext cx="8135202" cy="1369591"/>
          </a:xfrm>
        </p:spPr>
        <p:txBody>
          <a:bodyPr/>
          <a:lstStyle/>
          <a:p>
            <a:r>
              <a:rPr lang="en-US" dirty="0"/>
              <a:t>How It Works – User Flow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05292" y="1981200"/>
            <a:ext cx="6733416" cy="3671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Visit index page → Login or Signup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Signup → Email verification → Login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Dashboard → Profile management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Delete account with OTP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Secure logout</a:t>
            </a:r>
          </a:p>
        </p:txBody>
      </p:sp>
    </p:spTree>
    <p:extLst>
      <p:ext uri="{BB962C8B-B14F-4D97-AF65-F5344CB8AC3E}">
        <p14:creationId xmlns:p14="http://schemas.microsoft.com/office/powerpoint/2010/main" val="41714877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2622" y="573504"/>
            <a:ext cx="7617620" cy="1369591"/>
          </a:xfrm>
        </p:spPr>
        <p:txBody>
          <a:bodyPr/>
          <a:lstStyle/>
          <a:p>
            <a:r>
              <a:rPr lang="en-US" dirty="0"/>
              <a:t>Tech Stack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40691" y="2373867"/>
            <a:ext cx="7049551" cy="2695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200" dirty="0"/>
              <a:t>Frontend: HTML, CSS, JavaScript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200" dirty="0"/>
              <a:t>Backend: Django (Custom </a:t>
            </a:r>
            <a:r>
              <a:rPr lang="en-US" sz="2200" dirty="0" err="1"/>
              <a:t>Auth</a:t>
            </a:r>
            <a:r>
              <a:rPr lang="en-US" sz="2200" dirty="0"/>
              <a:t>, Email/OTP)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200" dirty="0"/>
              <a:t>Database: SQLite (dev) → PostgreSQL (prod)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200" dirty="0"/>
              <a:t>Planned: Django REST Framework for APIs</a:t>
            </a:r>
          </a:p>
        </p:txBody>
      </p:sp>
    </p:spTree>
    <p:extLst>
      <p:ext uri="{BB962C8B-B14F-4D97-AF65-F5344CB8AC3E}">
        <p14:creationId xmlns:p14="http://schemas.microsoft.com/office/powerpoint/2010/main" val="2973674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43784" y="2353235"/>
            <a:ext cx="6733416" cy="29323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11 Aug – Present idea &amp; mockups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17 Aug – Frontend &amp; </a:t>
            </a:r>
            <a:r>
              <a:rPr lang="en-US" sz="2400" dirty="0" err="1"/>
              <a:t>auth</a:t>
            </a:r>
            <a:r>
              <a:rPr lang="en-US" sz="2400" dirty="0"/>
              <a:t> completed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21 Aug – CRUD operations &amp; API integration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24 Aug – Final submission with features</a:t>
            </a:r>
          </a:p>
        </p:txBody>
      </p:sp>
    </p:spTree>
    <p:extLst>
      <p:ext uri="{BB962C8B-B14F-4D97-AF65-F5344CB8AC3E}">
        <p14:creationId xmlns:p14="http://schemas.microsoft.com/office/powerpoint/2010/main" val="176037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2622" y="573504"/>
            <a:ext cx="7617620" cy="1369591"/>
          </a:xfrm>
        </p:spPr>
        <p:txBody>
          <a:bodyPr>
            <a:normAutofit/>
          </a:bodyPr>
          <a:lstStyle/>
          <a:p>
            <a:r>
              <a:rPr lang="en-US" sz="5400" dirty="0"/>
              <a:t>Future Plans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6544" y="2393576"/>
            <a:ext cx="742369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Role-based dashboards (Admin, Teacher, Student)</a:t>
            </a:r>
          </a:p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Institute-wide announcements</a:t>
            </a:r>
          </a:p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Attendance &amp; results module</a:t>
            </a:r>
          </a:p>
          <a:p>
            <a:pPr marL="342900" indent="-342900"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400" dirty="0"/>
              <a:t>Public API documentation</a:t>
            </a:r>
          </a:p>
        </p:txBody>
      </p:sp>
    </p:spTree>
    <p:extLst>
      <p:ext uri="{BB962C8B-B14F-4D97-AF65-F5344CB8AC3E}">
        <p14:creationId xmlns:p14="http://schemas.microsoft.com/office/powerpoint/2010/main" val="3767061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926" y="593442"/>
            <a:ext cx="8650147" cy="1369591"/>
          </a:xfrm>
        </p:spPr>
        <p:txBody>
          <a:bodyPr/>
          <a:lstStyle/>
          <a:p>
            <a:r>
              <a:rPr lang="en-US" dirty="0"/>
              <a:t>UI </a:t>
            </a:r>
            <a:r>
              <a:rPr lang="en-US" dirty="0" smtClean="0"/>
              <a:t>Mockups: </a:t>
            </a:r>
            <a:r>
              <a:rPr lang="en-US" b="1" dirty="0"/>
              <a:t>Landing </a:t>
            </a:r>
            <a:r>
              <a:rPr lang="en-US" b="1" dirty="0" smtClean="0"/>
              <a:t>page</a:t>
            </a:r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694" y="2318929"/>
            <a:ext cx="7718612" cy="381151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637943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yptography">
  <a:themeElements>
    <a:clrScheme name="Minimalist Presentation">
      <a:dk1>
        <a:sysClr val="windowText" lastClr="000000"/>
      </a:dk1>
      <a:lt1>
        <a:sysClr val="window" lastClr="FFFFFF"/>
      </a:lt1>
      <a:dk2>
        <a:srgbClr val="ABABAB"/>
      </a:dk2>
      <a:lt2>
        <a:srgbClr val="F2F1EE"/>
      </a:lt2>
      <a:accent1>
        <a:srgbClr val="D8D2CD"/>
      </a:accent1>
      <a:accent2>
        <a:srgbClr val="C0C9C2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Biome Light"/>
        <a:ea typeface=""/>
        <a:cs typeface=""/>
      </a:majorFont>
      <a:minorFont>
        <a:latin typeface="Biom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color presentation_Win32_LW_v2.potx" id="{B7F4C684-7BE5-4BD8-BEBE-7F207A45F474}" vid="{9091DE1E-F617-4C59-950B-F96736B889D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Cryptography</Template>
  <TotalTime>124</TotalTime>
  <Words>280</Words>
  <Application>Microsoft Office PowerPoint</Application>
  <PresentationFormat>On-screen Show (4:3)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Biome Light</vt:lpstr>
      <vt:lpstr>Courier New</vt:lpstr>
      <vt:lpstr>Wingdings</vt:lpstr>
      <vt:lpstr>Cryptography</vt:lpstr>
      <vt:lpstr>Team name: Di-Tech Squad</vt:lpstr>
      <vt:lpstr>Project IDEA and discussion!</vt:lpstr>
      <vt:lpstr>What is InstaCore?</vt:lpstr>
      <vt:lpstr>Features – Phase 1</vt:lpstr>
      <vt:lpstr>How It Works – User Flow</vt:lpstr>
      <vt:lpstr>Tech Stack</vt:lpstr>
      <vt:lpstr>Project Timeline</vt:lpstr>
      <vt:lpstr>Future Plans</vt:lpstr>
      <vt:lpstr>UI Mockups: Landing page</vt:lpstr>
      <vt:lpstr>UI Mockups: Login page</vt:lpstr>
      <vt:lpstr>UI Mockups: Dashboard</vt:lpstr>
      <vt:lpstr>UI Mockups: Profile page</vt:lpstr>
      <vt:lpstr>Questions?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InstaCore: Institute Management System</dc:title>
  <dc:subject/>
  <dc:creator/>
  <cp:keywords/>
  <dc:description>generated using python-pptx</dc:description>
  <cp:lastModifiedBy>Khalid Mahmud</cp:lastModifiedBy>
  <cp:revision>48</cp:revision>
  <dcterms:created xsi:type="dcterms:W3CDTF">2013-01-27T09:14:16Z</dcterms:created>
  <dcterms:modified xsi:type="dcterms:W3CDTF">2025-08-09T23:13:47Z</dcterms:modified>
  <cp:category/>
</cp:coreProperties>
</file>