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ABD4-2F05-449F-AF84-571BEF8E7F67}" type="datetimeFigureOut">
              <a:rPr lang="en-US" smtClean="0"/>
              <a:t>05/08/25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641"/>
            <a:ext cx="10515600" cy="4046322"/>
          </a:xfrm>
        </p:spPr>
        <p:txBody>
          <a:bodyPr/>
          <a:lstStyle/>
          <a:p>
            <a:r>
              <a:rPr lang="en-US" b="1" dirty="0"/>
              <a:t>Defining Cybersecurity: </a:t>
            </a:r>
            <a:r>
              <a:rPr lang="en-US" dirty="0"/>
              <a:t>Threats, vulnerabilities, and assets.</a:t>
            </a:r>
          </a:p>
          <a:p>
            <a:r>
              <a:rPr lang="en-US" b="1" dirty="0"/>
              <a:t>The CIA Triad: </a:t>
            </a:r>
            <a:r>
              <a:rPr lang="en-US" dirty="0"/>
              <a:t>Confidentiality, Integrity, Availability.</a:t>
            </a:r>
          </a:p>
          <a:p>
            <a:r>
              <a:rPr lang="en-US" b="1" dirty="0"/>
              <a:t>Types of Cyberattacks: </a:t>
            </a:r>
            <a:r>
              <a:rPr lang="en-US" dirty="0"/>
              <a:t>Malware, phishing, </a:t>
            </a:r>
            <a:r>
              <a:rPr lang="en-US" dirty="0" err="1"/>
              <a:t>DDoS</a:t>
            </a:r>
            <a:r>
              <a:rPr lang="en-US" dirty="0"/>
              <a:t>, etc.</a:t>
            </a:r>
          </a:p>
          <a:p>
            <a:r>
              <a:rPr lang="en-US" b="1" dirty="0"/>
              <a:t>Introduction to Ethical Hacking: </a:t>
            </a:r>
            <a:r>
              <a:rPr lang="en-US" dirty="0"/>
              <a:t>Definition, scope, and importance.</a:t>
            </a:r>
          </a:p>
          <a:p>
            <a:r>
              <a:rPr lang="en-US" dirty="0"/>
              <a:t>Legal and Ethical Considerations in Cybersecurity.</a:t>
            </a:r>
          </a:p>
          <a:p>
            <a:r>
              <a:rPr lang="en-US" b="1" dirty="0"/>
              <a:t>Different Roles in Cybersecurity: </a:t>
            </a:r>
            <a:r>
              <a:rPr lang="en-US" dirty="0"/>
              <a:t>Security Analyst, Penetration Tester, Security Engineer,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Module 1: Introduction to Cybersecurity (Brief Overview)</a:t>
            </a:r>
          </a:p>
        </p:txBody>
      </p:sp>
    </p:spTree>
    <p:extLst>
      <p:ext uri="{BB962C8B-B14F-4D97-AF65-F5344CB8AC3E}">
        <p14:creationId xmlns:p14="http://schemas.microsoft.com/office/powerpoint/2010/main" val="24170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85" y="265569"/>
            <a:ext cx="8168229" cy="62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3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5" y="554159"/>
            <a:ext cx="7671310" cy="55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8" y="124288"/>
            <a:ext cx="8469984" cy="61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Cyberattacks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9" y="168986"/>
            <a:ext cx="6819881" cy="6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464" y="985421"/>
            <a:ext cx="9880846" cy="5513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Prevention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Use strong passwords + multi-factor authentication (MFA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Keep software updated (patches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Educate users on phishing/social engineering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Deploy firewalls, antivirus, and intrusion detection systems (IDS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Regular backups (to counter ransomware).</a:t>
            </a:r>
            <a:endParaRPr lang="en-US" sz="1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Ethical Hacking: Definition, scope, and importance.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464" y="4678883"/>
            <a:ext cx="10360241" cy="176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Ethical hacking (also known as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penetration testing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white-hat hacking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) is the authorized practice of bypassing system security to identify potential vulnerabilities that malicious hackers (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black-hat hackers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) could exploit. Ethical hackers use the same techniques as cybercriminals but with permission to improve security rather than cause harm.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Key Characteristics of Ethical Hacking: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Legal &amp; Authorized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– Conducted with explicit permission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Goal-Oriented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– Aims to strengthen security, not damage systems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Follows a Code of Ethics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– Adheres to professional and legal standards.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0"/>
            <a:ext cx="963111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609206"/>
            <a:ext cx="8697539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98" y="97656"/>
            <a:ext cx="8806604" cy="62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Cybersecurity: Threats, vulnerabilities, and assets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Legal and Ethical Considerations in Cybersecurity.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98" y="97656"/>
            <a:ext cx="8806604" cy="62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464" y="4678883"/>
            <a:ext cx="10360241" cy="176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Cybersecurity professionals must navigate complex legal frameworks while upholding ethical standards. Compliance with laws like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GDPR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HIPAA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is mandatory, but ethical responsibility goes beyond legal requirements to ensure </a:t>
            </a: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</a:rPr>
              <a:t>trust, fairness,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</a:rPr>
              <a:t> accountability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in the digital world.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08" y="420111"/>
            <a:ext cx="9674784" cy="42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20" y="631192"/>
            <a:ext cx="8428360" cy="54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8" y="272609"/>
            <a:ext cx="9409024" cy="59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332943"/>
            <a:ext cx="9640645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3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209100"/>
            <a:ext cx="8402223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4" y="379208"/>
            <a:ext cx="8483751" cy="520750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464" y="5407191"/>
            <a:ext cx="9880846" cy="1091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Threat actors (hackers, cybercriminals) look for vulnerabilities to exploit in assets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Effective cybersecurity involves risk management: </a:t>
            </a:r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</a:rPr>
              <a:t>identifying assets, assessing vulnerabilities, and mitigating threats.</a:t>
            </a:r>
          </a:p>
        </p:txBody>
      </p:sp>
    </p:spTree>
    <p:extLst>
      <p:ext uri="{BB962C8B-B14F-4D97-AF65-F5344CB8AC3E}">
        <p14:creationId xmlns:p14="http://schemas.microsoft.com/office/powerpoint/2010/main" val="41055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464" y="4696287"/>
            <a:ext cx="9880846" cy="1802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Key Goal of Cybersecurity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 protect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confidentiality, integrity, and availability (CIA Triad)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assets by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Preventing attacks through strong defenses (firewalls, encryption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Detecting breaches early (intrusion detection systems, monitoring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Responding to incidents (incident response plans, recovery strategies).</a:t>
            </a:r>
            <a:endParaRPr lang="en-US" sz="1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91" y="818061"/>
            <a:ext cx="8716591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CIA Triad: Confidentiality, Integrity, Availability.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463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Franklin Gothic Demi</vt:lpstr>
      <vt:lpstr>Office Theme</vt:lpstr>
      <vt:lpstr>©️Naimul Islam Mehedi </vt:lpstr>
      <vt:lpstr>Defining Cybersecurity: Threats, vulnerabilities, and assets.</vt:lpstr>
      <vt:lpstr>©️Naimul Islam Mehedi </vt:lpstr>
      <vt:lpstr>©️Naimul Islam Mehedi </vt:lpstr>
      <vt:lpstr>©️Naimul Islam Mehedi </vt:lpstr>
      <vt:lpstr>©️Naimul Islam Mehedi </vt:lpstr>
      <vt:lpstr>PowerPoint Presentation</vt:lpstr>
      <vt:lpstr>PowerPoint Presentation</vt:lpstr>
      <vt:lpstr>The CIA Triad: Confidentiality, Integrity, Availability.</vt:lpstr>
      <vt:lpstr>PowerPoint Presentation</vt:lpstr>
      <vt:lpstr>PowerPoint Presentation</vt:lpstr>
      <vt:lpstr>PowerPoint Presentation</vt:lpstr>
      <vt:lpstr>Types of Cyberattacks</vt:lpstr>
      <vt:lpstr>PowerPoint Presentation</vt:lpstr>
      <vt:lpstr>PowerPoint Presentation</vt:lpstr>
      <vt:lpstr>Introduction to Ethical Hacking: Definition, scope, and importance.</vt:lpstr>
      <vt:lpstr>PowerPoint Presentation</vt:lpstr>
      <vt:lpstr>PowerPoint Presentation</vt:lpstr>
      <vt:lpstr>PowerPoint Presentation</vt:lpstr>
      <vt:lpstr>Legal and Ethical Considerations in Cybersecurity.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©️Naimul Islam Mehedi </dc:title>
  <dc:creator>I</dc:creator>
  <cp:lastModifiedBy>I</cp:lastModifiedBy>
  <cp:revision>52</cp:revision>
  <dcterms:created xsi:type="dcterms:W3CDTF">2025-05-07T19:35:11Z</dcterms:created>
  <dcterms:modified xsi:type="dcterms:W3CDTF">2025-05-08T19:15:21Z</dcterms:modified>
</cp:coreProperties>
</file>