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4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6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36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2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8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9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31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6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0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3ABD4-2F05-449F-AF84-571BEF8E7F67}" type="datetimeFigureOut">
              <a:rPr lang="en-US" smtClean="0"/>
              <a:t>05/09/25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0DAD1-E1D7-4AD0-9A3E-8A67841EF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9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0641"/>
            <a:ext cx="10515600" cy="4046322"/>
          </a:xfrm>
        </p:spPr>
        <p:txBody>
          <a:bodyPr/>
          <a:lstStyle/>
          <a:p>
            <a:r>
              <a:rPr lang="en-US" b="1" dirty="0"/>
              <a:t>Defining Cybersecurity: </a:t>
            </a:r>
            <a:r>
              <a:rPr lang="en-US" dirty="0"/>
              <a:t>Threats, vulnerabilities, and assets.</a:t>
            </a:r>
          </a:p>
          <a:p>
            <a:r>
              <a:rPr lang="en-US" b="1" dirty="0"/>
              <a:t>The CIA Triad: </a:t>
            </a:r>
            <a:r>
              <a:rPr lang="en-US" dirty="0"/>
              <a:t>Confidentiality, Integrity, Availability.</a:t>
            </a:r>
          </a:p>
          <a:p>
            <a:r>
              <a:rPr lang="en-US" b="1" dirty="0"/>
              <a:t>Types of Cyberattacks: </a:t>
            </a:r>
            <a:r>
              <a:rPr lang="en-US" dirty="0"/>
              <a:t>Malware, phishing, </a:t>
            </a:r>
            <a:r>
              <a:rPr lang="en-US" dirty="0" err="1"/>
              <a:t>DDoS</a:t>
            </a:r>
            <a:r>
              <a:rPr lang="en-US" dirty="0"/>
              <a:t>, etc.</a:t>
            </a:r>
          </a:p>
          <a:p>
            <a:r>
              <a:rPr lang="en-US" b="1" dirty="0"/>
              <a:t>Introduction to Ethical Hacking: </a:t>
            </a:r>
            <a:r>
              <a:rPr lang="en-US" dirty="0"/>
              <a:t>Definition, scope, and importance.</a:t>
            </a:r>
          </a:p>
          <a:p>
            <a:r>
              <a:rPr lang="en-US" dirty="0"/>
              <a:t>Legal and Ethical Considerations in Cybersecurity.</a:t>
            </a:r>
          </a:p>
          <a:p>
            <a:r>
              <a:rPr lang="en-US" b="1" dirty="0"/>
              <a:t>Different Roles in Cybersecurity: </a:t>
            </a:r>
            <a:r>
              <a:rPr lang="en-US" dirty="0"/>
              <a:t>Security Analyst, Penetration Tester, Security Engineer,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Demi" panose="020B0703020102020204" pitchFamily="34" charset="0"/>
              </a:rPr>
              <a:t>Module 1: Introduction to Cybersecurity (Brief Overview)</a:t>
            </a:r>
          </a:p>
        </p:txBody>
      </p:sp>
    </p:spTree>
    <p:extLst>
      <p:ext uri="{BB962C8B-B14F-4D97-AF65-F5344CB8AC3E}">
        <p14:creationId xmlns:p14="http://schemas.microsoft.com/office/powerpoint/2010/main" val="241702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885" y="265569"/>
            <a:ext cx="8168229" cy="623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93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45" y="554159"/>
            <a:ext cx="7671310" cy="556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08" y="124288"/>
            <a:ext cx="8469984" cy="610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Cyberattacks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9" y="168986"/>
            <a:ext cx="6819881" cy="632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985421"/>
            <a:ext cx="9880846" cy="5513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Prevention Measures: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Use strong passwords + multi-factor authentication (MFA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Keep software updated (patches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Educate users on phishing/social engineering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Deploy firewalls, antivirus, and intrusion detection systems (IDS</a:t>
            </a:r>
            <a:r>
              <a:rPr lang="en-US" sz="1800" b="1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800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Regular backups (to counter ransomware).</a:t>
            </a:r>
            <a:endParaRPr lang="en-US" sz="18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3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Ethical Hacking: Definition, scope, and importance.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7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4678883"/>
            <a:ext cx="10360241" cy="17668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Ethical hacking (also known as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penetration testing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white-hat hacking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) is the authorized practice of bypassing system security to identify potential vulnerabilities that malicious hackers (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black-hat hackers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) could exploit. Ethical hackers use the same techniques as cybercriminals but with permission to improve security rather than cause harm.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Key Characteristics of Ethical Hacking: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Legal &amp; Authorized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– Conducted with explicit permission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Goal-Oriented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– Aims to strengthen security, not damage systems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Follows a Code of Ethics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– Adheres to professional and legal standards.</a:t>
            </a:r>
            <a:endParaRPr lang="en-US" sz="1800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40" y="0"/>
            <a:ext cx="963111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9206"/>
            <a:ext cx="869753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52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98" y="97656"/>
            <a:ext cx="8806604" cy="62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0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Defining Cybersecurity: Threats, vulnerabilities, and assets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 and Ethical Considerations in Cybersecurity.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698" y="97656"/>
            <a:ext cx="8806604" cy="62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88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Roles in Cybersecurity: Security Analyst, Penetration Tester, Security Engineer, etc.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2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86" y="672848"/>
            <a:ext cx="9506228" cy="56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86" y="672848"/>
            <a:ext cx="9506228" cy="566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4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820" y="631192"/>
            <a:ext cx="8428360" cy="544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6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88" y="272609"/>
            <a:ext cx="9409024" cy="599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4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332943"/>
            <a:ext cx="9640645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3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480699"/>
            <a:ext cx="12192000" cy="359045"/>
          </a:xfrm>
        </p:spPr>
        <p:txBody>
          <a:bodyPr>
            <a:normAutofit/>
          </a:bodyPr>
          <a:lstStyle/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888" y="209100"/>
            <a:ext cx="840222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7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64" y="379208"/>
            <a:ext cx="8483751" cy="520750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5407191"/>
            <a:ext cx="9880846" cy="1091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Threat actors (hackers, cybercriminals) look for vulnerabilities to exploit in assets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Effective cybersecurity involves risk management: </a:t>
            </a:r>
            <a:r>
              <a:rPr lang="en-US" sz="1400" b="1" i="1" dirty="0">
                <a:solidFill>
                  <a:schemeClr val="bg1">
                    <a:lumMod val="50000"/>
                  </a:schemeClr>
                </a:solidFill>
              </a:rPr>
              <a:t>identifying assets, assessing vulnerabilities, and mitigating threats.</a:t>
            </a:r>
          </a:p>
        </p:txBody>
      </p:sp>
    </p:spTree>
    <p:extLst>
      <p:ext uri="{BB962C8B-B14F-4D97-AF65-F5344CB8AC3E}">
        <p14:creationId xmlns:p14="http://schemas.microsoft.com/office/powerpoint/2010/main" val="41055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0" y="6498955"/>
            <a:ext cx="12192000" cy="3590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©️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Naimul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Islam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</a:rPr>
              <a:t>Mehedi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27464" y="4696287"/>
            <a:ext cx="9880846" cy="1802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Key Goal of Cybersecurity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To protect 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confidentiality, integrity, and availability (CIA Triad)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of assets by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: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Preventing attacks through strong defenses (firewalls, encryption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Detecting breaches early (intrusion detection systems, monitoring</a:t>
            </a:r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).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Responding to incidents (incident response plans, recovery strategies).</a:t>
            </a:r>
            <a:endParaRPr lang="en-US" sz="1400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91" y="818061"/>
            <a:ext cx="8716591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CIA Triad: Confidentiality, Integrity, Availability.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8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442</Words>
  <Application>Microsoft Office PowerPoint</Application>
  <PresentationFormat>Widescreen</PresentationFormat>
  <Paragraphs>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Franklin Gothic Demi</vt:lpstr>
      <vt:lpstr>Office Theme</vt:lpstr>
      <vt:lpstr>©️Naimul Islam Mehedi </vt:lpstr>
      <vt:lpstr>Defining Cybersecurity: Threats, vulnerabilities, and assets.</vt:lpstr>
      <vt:lpstr>©️Naimul Islam Mehedi </vt:lpstr>
      <vt:lpstr>©️Naimul Islam Mehedi </vt:lpstr>
      <vt:lpstr>©️Naimul Islam Mehedi </vt:lpstr>
      <vt:lpstr>©️Naimul Islam Mehedi </vt:lpstr>
      <vt:lpstr>PowerPoint Presentation</vt:lpstr>
      <vt:lpstr>PowerPoint Presentation</vt:lpstr>
      <vt:lpstr>The CIA Triad: Confidentiality, Integrity, Availability.</vt:lpstr>
      <vt:lpstr>PowerPoint Presentation</vt:lpstr>
      <vt:lpstr>PowerPoint Presentation</vt:lpstr>
      <vt:lpstr>PowerPoint Presentation</vt:lpstr>
      <vt:lpstr>Types of Cyberattacks</vt:lpstr>
      <vt:lpstr>PowerPoint Presentation</vt:lpstr>
      <vt:lpstr>PowerPoint Presentation</vt:lpstr>
      <vt:lpstr>Introduction to Ethical Hacking: Definition, scope, and importance.</vt:lpstr>
      <vt:lpstr>PowerPoint Presentation</vt:lpstr>
      <vt:lpstr>PowerPoint Presentation</vt:lpstr>
      <vt:lpstr>PowerPoint Presentation</vt:lpstr>
      <vt:lpstr>Legal and Ethical Considerations in Cybersecurity.</vt:lpstr>
      <vt:lpstr>PowerPoint Presentation</vt:lpstr>
      <vt:lpstr>Different Roles in Cybersecurity: Security Analyst, Penetration Tester, Security Engineer, etc.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©️Naimul Islam Mehedi </dc:title>
  <dc:creator>I</dc:creator>
  <cp:lastModifiedBy>I</cp:lastModifiedBy>
  <cp:revision>55</cp:revision>
  <dcterms:created xsi:type="dcterms:W3CDTF">2025-05-07T19:35:11Z</dcterms:created>
  <dcterms:modified xsi:type="dcterms:W3CDTF">2025-05-09T18:22:01Z</dcterms:modified>
</cp:coreProperties>
</file>