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1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4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6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3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9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2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3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8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9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3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1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5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3ABD4-2F05-449F-AF84-571BEF8E7F67}" type="datetimeFigureOut">
              <a:rPr lang="en-US" smtClean="0"/>
              <a:t>05/09/25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3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 2: Networking Fundamentals (Essential for Hacking)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2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Computer Network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6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80699"/>
            <a:ext cx="12192000" cy="359045"/>
          </a:xfrm>
        </p:spPr>
        <p:txBody>
          <a:bodyPr>
            <a:norm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©️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Naimul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Islam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Mehedi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001" y="355106"/>
            <a:ext cx="9048478" cy="605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2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Computer Network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3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23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Module 2: Networking Fundamentals (Essential for Hacking)</vt:lpstr>
      <vt:lpstr>Introduction to Computer Network </vt:lpstr>
      <vt:lpstr>©️Naimul Islam Mehedi </vt:lpstr>
      <vt:lpstr>Introduction to Computer Network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©️Naimul Islam Mehedi </dc:title>
  <dc:creator>I</dc:creator>
  <cp:lastModifiedBy>I</cp:lastModifiedBy>
  <cp:revision>61</cp:revision>
  <dcterms:created xsi:type="dcterms:W3CDTF">2025-05-07T19:35:11Z</dcterms:created>
  <dcterms:modified xsi:type="dcterms:W3CDTF">2025-05-09T20:12:03Z</dcterms:modified>
</cp:coreProperties>
</file>