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8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9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3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3ABD4-2F05-449F-AF84-571BEF8E7F67}" type="datetimeFigureOut">
              <a:rPr lang="en-US" smtClean="0"/>
              <a:t>05/07/25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3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699"/>
            <a:ext cx="12192000" cy="359045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0641"/>
            <a:ext cx="10515600" cy="4046322"/>
          </a:xfrm>
        </p:spPr>
        <p:txBody>
          <a:bodyPr/>
          <a:lstStyle/>
          <a:p>
            <a:r>
              <a:rPr lang="en-US" b="1" dirty="0"/>
              <a:t>Defining Cybersecurity: </a:t>
            </a:r>
            <a:r>
              <a:rPr lang="en-US" dirty="0"/>
              <a:t>Threats, vulnerabilities, and assets.</a:t>
            </a:r>
          </a:p>
          <a:p>
            <a:r>
              <a:rPr lang="en-US" b="1" dirty="0"/>
              <a:t>The CIA Triad: </a:t>
            </a:r>
            <a:r>
              <a:rPr lang="en-US" dirty="0"/>
              <a:t>Confidentiality, Integrity, Availability.</a:t>
            </a:r>
          </a:p>
          <a:p>
            <a:r>
              <a:rPr lang="en-US" b="1" dirty="0"/>
              <a:t>Types of Cyberattacks: </a:t>
            </a:r>
            <a:r>
              <a:rPr lang="en-US" dirty="0"/>
              <a:t>Malware, phishing, </a:t>
            </a:r>
            <a:r>
              <a:rPr lang="en-US" dirty="0" err="1"/>
              <a:t>DDoS</a:t>
            </a:r>
            <a:r>
              <a:rPr lang="en-US" dirty="0"/>
              <a:t>, etc.</a:t>
            </a:r>
          </a:p>
          <a:p>
            <a:r>
              <a:rPr lang="en-US" b="1" dirty="0"/>
              <a:t>Introduction to Ethical Hacking: </a:t>
            </a:r>
            <a:r>
              <a:rPr lang="en-US" dirty="0"/>
              <a:t>Definition, scope, and importance.</a:t>
            </a:r>
          </a:p>
          <a:p>
            <a:r>
              <a:rPr lang="en-US" dirty="0"/>
              <a:t>Legal and Ethical Considerations in Cybersecurity.</a:t>
            </a:r>
          </a:p>
          <a:p>
            <a:r>
              <a:rPr lang="en-US" b="1" dirty="0"/>
              <a:t>Different Roles in Cybersecurity: </a:t>
            </a:r>
            <a:r>
              <a:rPr lang="en-US" dirty="0"/>
              <a:t>Security Analyst, Penetration Tester, Security Engineer,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  <a:t>Module 1: Introduction to Cybersecurity (Brief Overview)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2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Cybersecurity: Threats, vulnerabilities, and assets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699"/>
            <a:ext cx="12192000" cy="359045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20" y="631192"/>
            <a:ext cx="8428360" cy="544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2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699"/>
            <a:ext cx="12192000" cy="359045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8" y="272609"/>
            <a:ext cx="9409024" cy="599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4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699"/>
            <a:ext cx="12192000" cy="359045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332943"/>
            <a:ext cx="9640645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3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699"/>
            <a:ext cx="12192000" cy="359045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209100"/>
            <a:ext cx="8402223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7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64" y="379208"/>
            <a:ext cx="8483751" cy="520750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27464" y="5407191"/>
            <a:ext cx="9880846" cy="1091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Threat actors (hackers, cybercriminals) look for vulnerabilities to exploit in assets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Effective cybersecurity involves risk management: </a:t>
            </a:r>
            <a:r>
              <a:rPr lang="en-US" sz="1400" b="1" i="1" dirty="0">
                <a:solidFill>
                  <a:schemeClr val="bg1">
                    <a:lumMod val="50000"/>
                  </a:schemeClr>
                </a:solidFill>
              </a:rPr>
              <a:t>identifying assets, assessing vulnerabilities, and mitigating threats.</a:t>
            </a:r>
          </a:p>
        </p:txBody>
      </p:sp>
    </p:spTree>
    <p:extLst>
      <p:ext uri="{BB962C8B-B14F-4D97-AF65-F5344CB8AC3E}">
        <p14:creationId xmlns:p14="http://schemas.microsoft.com/office/powerpoint/2010/main" val="410558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27464" y="4696287"/>
            <a:ext cx="9880846" cy="1802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Key Goal of Cybersecurity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To protect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confidentiality, integrity, and availability (CIA Triad)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 assets by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Preventing attacks through strong defenses (firewalls, encryption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Detecting breaches early (intrusion detection systems, monitoring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Responding to incidents (incident response plans, recovery strategies).</a:t>
            </a:r>
            <a:endParaRPr lang="en-US" sz="14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91" y="818061"/>
            <a:ext cx="8716591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Franklin Gothic Demi</vt:lpstr>
      <vt:lpstr>Office Theme</vt:lpstr>
      <vt:lpstr>©️Naimul Islam Mehedi </vt:lpstr>
      <vt:lpstr>Defining Cybersecurity: Threats, vulnerabilities, and assets.</vt:lpstr>
      <vt:lpstr>©️Naimul Islam Mehedi </vt:lpstr>
      <vt:lpstr>©️Naimul Islam Mehedi </vt:lpstr>
      <vt:lpstr>©️Naimul Islam Mehedi </vt:lpstr>
      <vt:lpstr>©️Naimul Islam Mehedi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©️Naimul Islam Mehedi </dc:title>
  <dc:creator>I</dc:creator>
  <cp:lastModifiedBy>I</cp:lastModifiedBy>
  <cp:revision>24</cp:revision>
  <dcterms:created xsi:type="dcterms:W3CDTF">2025-05-07T19:35:11Z</dcterms:created>
  <dcterms:modified xsi:type="dcterms:W3CDTF">2025-05-07T20:56:38Z</dcterms:modified>
</cp:coreProperties>
</file>