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4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3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9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2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3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8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9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3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3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</dc:creator>
  <cp:lastModifiedBy>I</cp:lastModifiedBy>
  <cp:revision>1</cp:revision>
  <dcterms:created xsi:type="dcterms:W3CDTF">2025-05-07T19:35:11Z</dcterms:created>
  <dcterms:modified xsi:type="dcterms:W3CDTF">2025-05-07T19:36:45Z</dcterms:modified>
</cp:coreProperties>
</file>