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9"/>
  </p:normalViewPr>
  <p:slideViewPr>
    <p:cSldViewPr snapToGrid="0" snapToObjects="1">
      <p:cViewPr varScale="1">
        <p:scale>
          <a:sx n="109" d="100"/>
          <a:sy n="109" d="100"/>
        </p:scale>
        <p:origin x="192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DF6-332D-3A4E-ADE3-74E5FD29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4BF7-56E6-EC44-9F5E-98DB6D1F6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931F-F732-6244-A42E-C94D04FB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8EF9-61BA-AF49-9360-FF064017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4C5C-DD6B-9A4E-B6D3-B9BD088F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B7F4-2520-B743-8C32-97AB8EBB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3B547-CA7E-2B4B-B6E9-3EC52B1C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2308-1284-0549-A063-40753574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BD7D-AEDE-E843-BB56-599DF3E4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6BD1-639A-EA4C-86FB-8AA9F3F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0FA73-6C24-CF42-B518-0FB11EF0F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3189C-95E1-734E-8608-D4795FA9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7E3C-1BCC-1943-9621-389B512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1DF1-6AEF-0F4D-A386-420B62EB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AEE5-3A20-8949-B77A-6B23DC59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15C0-987C-1D47-96CF-91007AA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51E-6300-7047-848E-EE09AE4D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DC2-4FF5-1345-9711-39469F30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AC62-311C-1043-910B-E596126C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41BD-78A7-0043-8E2F-4BDBADB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4C8-1755-784C-A5F3-9AE729AB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8216F-20BA-914F-B2A1-1E05B3E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85F0-6954-FB44-9E0B-1295003D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9F2D-D480-0F4A-88A7-E1B9B871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56D7-C13F-1247-AC74-394A5F1C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766-DD5F-2B4F-8D36-80B0CD1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7B42-7DC3-024F-8549-B26205D7B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646B-1296-A846-BAE7-EE841A79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7BBF-E4B2-DA4B-A828-AD59188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6314-6DC2-784E-BDEA-B2AE8D7B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DEEE-FDF4-5843-B1BF-B9530D38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E88E-FCB4-FE4D-8081-15BE4B4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122E-733D-694B-A437-FD791DA0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1328-559B-DF4B-AE1F-2093DBD7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6571C-E464-3E4A-B401-F0856B3E0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88614-9E87-184E-BF64-9287425D5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3675A-D829-A844-A3B1-6B6C46D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EE135-1645-594D-A429-8D0D325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9755C-10C9-2045-9A3F-9E6D9DE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BB3-31F8-8C42-87F8-FC8C12BE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A2C6C-7340-A24F-B60D-A55CC9A7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38F5-5A34-0241-8AC8-86B3A7BE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7524-44AA-4443-91FC-112B82C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F2FC1-B140-3A45-99E4-60FB3AE1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34FA-1AF2-BD42-88EB-5E0A468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435E-ED69-D84D-911A-26474118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5EB4-E563-2F49-9AF8-BE0D27D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E863-7F33-7D4A-A41C-37507008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E622-3FBD-5D49-9CE6-0426CAFE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98887-362D-464E-8DCB-171855A8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2A60-6D9C-EE43-8972-A560C228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35BC-949D-DE4B-82C0-9108266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99EB-2927-1346-85CF-71E1A2FD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BAE5C-229E-DF4B-B072-9219EF93D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C7AE5-0B46-2646-9E71-970A67A0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7910-722B-B34A-B9DB-2590AD2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2BC-90F0-3047-A4FC-DC466DAC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6845-E2EC-D345-8412-DEA30DB9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88216-CFF4-4B43-B985-BB6AC0CE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B059-6D27-F146-9508-8611495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286F-BFB8-7A4C-9292-D91202C23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8D69-76EF-DB4D-9520-9B53DBB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6398-A6CF-DB49-B99E-54B917716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8182-79D7-2545-AB0D-A8C748F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5CA5-9B11-1C49-8E03-F97D924EC12B}"/>
              </a:ext>
            </a:extLst>
          </p:cNvPr>
          <p:cNvSpPr txBox="1"/>
          <p:nvPr/>
        </p:nvSpPr>
        <p:spPr>
          <a:xfrm>
            <a:off x="2438400" y="3059668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Proteome choices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E0D96-EB26-9943-9489-C91D9194A1E1}"/>
              </a:ext>
            </a:extLst>
          </p:cNvPr>
          <p:cNvSpPr txBox="1"/>
          <p:nvPr/>
        </p:nvSpPr>
        <p:spPr>
          <a:xfrm>
            <a:off x="8393723" y="3059668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Proteomes to download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87F74-A6BF-1C43-8D6A-5DD0E1C7F5CE}"/>
              </a:ext>
            </a:extLst>
          </p:cNvPr>
          <p:cNvSpPr txBox="1"/>
          <p:nvPr/>
        </p:nvSpPr>
        <p:spPr>
          <a:xfrm>
            <a:off x="5814646" y="1465385"/>
            <a:ext cx="13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Filter fields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and Options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72C2D-B883-BB4D-98AB-E011E855BECE}"/>
              </a:ext>
            </a:extLst>
          </p:cNvPr>
          <p:cNvSpPr txBox="1"/>
          <p:nvPr/>
        </p:nvSpPr>
        <p:spPr>
          <a:xfrm>
            <a:off x="5584603" y="520794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0724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E6555-1EFF-0440-A67F-2008CBE7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81150"/>
            <a:ext cx="624840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1B554-5555-2742-BACB-89B6EE6818D9}"/>
              </a:ext>
            </a:extLst>
          </p:cNvPr>
          <p:cNvSpPr txBox="1"/>
          <p:nvPr/>
        </p:nvSpPr>
        <p:spPr>
          <a:xfrm>
            <a:off x="5322277" y="2086709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search by name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77303-8481-7142-8674-C2AD314D6F5D}"/>
              </a:ext>
            </a:extLst>
          </p:cNvPr>
          <p:cNvSpPr txBox="1"/>
          <p:nvPr/>
        </p:nvSpPr>
        <p:spPr>
          <a:xfrm>
            <a:off x="5322277" y="2672863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search by taxonomy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E02C9-D94D-9D48-BAA1-58DF436C23FA}"/>
              </a:ext>
            </a:extLst>
          </p:cNvPr>
          <p:cNvSpPr txBox="1"/>
          <p:nvPr/>
        </p:nvSpPr>
        <p:spPr>
          <a:xfrm>
            <a:off x="5345723" y="3253155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Filter or Reset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B0848-1A22-954A-BEB2-E2BC9B7A83F9}"/>
              </a:ext>
            </a:extLst>
          </p:cNvPr>
          <p:cNvSpPr txBox="1"/>
          <p:nvPr/>
        </p:nvSpPr>
        <p:spPr>
          <a:xfrm>
            <a:off x="5791202" y="3799011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desired processing (or none)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515F2-F237-D94D-A639-471866915CB1}"/>
              </a:ext>
            </a:extLst>
          </p:cNvPr>
          <p:cNvSpPr txBox="1"/>
          <p:nvPr/>
        </p:nvSpPr>
        <p:spPr>
          <a:xfrm>
            <a:off x="3950677" y="4478216"/>
            <a:ext cx="291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customize contaminants</a:t>
            </a:r>
          </a:p>
        </p:txBody>
      </p:sp>
    </p:spTree>
    <p:extLst>
      <p:ext uri="{BB962C8B-B14F-4D97-AF65-F5344CB8AC3E}">
        <p14:creationId xmlns:p14="http://schemas.microsoft.com/office/powerpoint/2010/main" val="32562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72FC6-7DB4-BE41-A653-EA0D977D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A9DEA2-1962-6442-8399-FE6EEC97BBF4}"/>
              </a:ext>
            </a:extLst>
          </p:cNvPr>
          <p:cNvSpPr/>
          <p:nvPr/>
        </p:nvSpPr>
        <p:spPr>
          <a:xfrm>
            <a:off x="4689231" y="1055077"/>
            <a:ext cx="1242646" cy="492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3D7F2-E779-1547-AD8B-8B7235C3018D}"/>
              </a:ext>
            </a:extLst>
          </p:cNvPr>
          <p:cNvSpPr txBox="1"/>
          <p:nvPr/>
        </p:nvSpPr>
        <p:spPr>
          <a:xfrm>
            <a:off x="1008184" y="1090246"/>
            <a:ext cx="289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search by name text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or by taxonomy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156DA-BF84-124B-B25B-C276C7AD3C37}"/>
              </a:ext>
            </a:extLst>
          </p:cNvPr>
          <p:cNvSpPr txBox="1"/>
          <p:nvPr/>
        </p:nvSpPr>
        <p:spPr>
          <a:xfrm>
            <a:off x="2356339" y="3059668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is now only 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8DDFD-B0DB-C84B-B309-3BA3A81430BA}"/>
              </a:ext>
            </a:extLst>
          </p:cNvPr>
          <p:cNvSpPr/>
          <p:nvPr/>
        </p:nvSpPr>
        <p:spPr>
          <a:xfrm>
            <a:off x="1453662" y="6049108"/>
            <a:ext cx="1230923" cy="422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0E21A-F9CF-774A-AF67-6160C72A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CA55F-FBA0-EA44-832C-3E763EFB39AF}"/>
              </a:ext>
            </a:extLst>
          </p:cNvPr>
          <p:cNvSpPr txBox="1"/>
          <p:nvPr/>
        </p:nvSpPr>
        <p:spPr>
          <a:xfrm>
            <a:off x="2110155" y="3059668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Select one or more from left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5DCDC-9EC2-B542-8C98-EDFBA7C2F55F}"/>
              </a:ext>
            </a:extLst>
          </p:cNvPr>
          <p:cNvSpPr/>
          <p:nvPr/>
        </p:nvSpPr>
        <p:spPr>
          <a:xfrm>
            <a:off x="5216769" y="3856892"/>
            <a:ext cx="1793631" cy="3634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9D4C7-DE31-D14F-8CCE-27A290398BD7}"/>
              </a:ext>
            </a:extLst>
          </p:cNvPr>
          <p:cNvSpPr txBox="1"/>
          <p:nvPr/>
        </p:nvSpPr>
        <p:spPr>
          <a:xfrm>
            <a:off x="5118620" y="3405554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Click Add button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6E3BD-CCF8-4A40-AA4F-B184B92BF54A}"/>
              </a:ext>
            </a:extLst>
          </p:cNvPr>
          <p:cNvCxnSpPr/>
          <p:nvPr/>
        </p:nvCxnSpPr>
        <p:spPr>
          <a:xfrm>
            <a:off x="7174770" y="4003431"/>
            <a:ext cx="3915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B93F7-0198-C341-8A68-B720A05FC0B9}"/>
              </a:ext>
            </a:extLst>
          </p:cNvPr>
          <p:cNvSpPr txBox="1"/>
          <p:nvPr/>
        </p:nvSpPr>
        <p:spPr>
          <a:xfrm>
            <a:off x="8452338" y="3036222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Right is download list</a:t>
            </a:r>
          </a:p>
        </p:txBody>
      </p:sp>
    </p:spTree>
    <p:extLst>
      <p:ext uri="{BB962C8B-B14F-4D97-AF65-F5344CB8AC3E}">
        <p14:creationId xmlns:p14="http://schemas.microsoft.com/office/powerpoint/2010/main" val="24968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C8440-EBEA-B448-A88C-01C6EA02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5" y="0"/>
            <a:ext cx="1142711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37654-86E3-C648-9A68-8B5F7BF28CA8}"/>
              </a:ext>
            </a:extLst>
          </p:cNvPr>
          <p:cNvSpPr/>
          <p:nvPr/>
        </p:nvSpPr>
        <p:spPr>
          <a:xfrm>
            <a:off x="2261062" y="1379913"/>
            <a:ext cx="1612669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AF4B7B-DC20-D945-90D6-5DEE2DFEE83B}"/>
              </a:ext>
            </a:extLst>
          </p:cNvPr>
          <p:cNvSpPr/>
          <p:nvPr/>
        </p:nvSpPr>
        <p:spPr>
          <a:xfrm>
            <a:off x="10456985" y="6178062"/>
            <a:ext cx="1195753" cy="468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3</cp:revision>
  <cp:lastPrinted>2018-11-14T01:21:57Z</cp:lastPrinted>
  <dcterms:created xsi:type="dcterms:W3CDTF">2018-11-14T00:58:25Z</dcterms:created>
  <dcterms:modified xsi:type="dcterms:W3CDTF">2018-11-14T01:26:33Z</dcterms:modified>
</cp:coreProperties>
</file>