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CD47-52E0-4B9A-AC99-20A28A85796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on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Network Optimization: Draw a Simple Network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714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networkx</a:t>
            </a:r>
            <a:r>
              <a:rPr lang="en-US" dirty="0" smtClean="0"/>
              <a:t> package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Explore the Network Optimization algorithms in </a:t>
            </a:r>
            <a:r>
              <a:rPr lang="en-US" dirty="0" err="1" smtClean="0">
                <a:solidFill>
                  <a:srgbClr val="FF0000"/>
                </a:solidFill>
              </a:rPr>
              <a:t>NetworkX</a:t>
            </a:r>
            <a:r>
              <a:rPr lang="en-US" dirty="0" smtClean="0">
                <a:solidFill>
                  <a:srgbClr val="FF0000"/>
                </a:solidFill>
              </a:rPr>
              <a:t> (e.g. </a:t>
            </a:r>
            <a:r>
              <a:rPr lang="en-US" dirty="0" err="1" smtClean="0">
                <a:solidFill>
                  <a:srgbClr val="FF0000"/>
                </a:solidFill>
              </a:rPr>
              <a:t>Dijsktra</a:t>
            </a:r>
            <a:r>
              <a:rPr lang="en-US" dirty="0" smtClean="0">
                <a:solidFill>
                  <a:srgbClr val="FF0000"/>
                </a:solidFill>
              </a:rPr>
              <a:t>, Min Cost Flow, MST)</a:t>
            </a:r>
          </a:p>
          <a:p>
            <a:r>
              <a:rPr lang="en-US" dirty="0" smtClean="0"/>
              <a:t>Draw an empty graph</a:t>
            </a:r>
          </a:p>
          <a:p>
            <a:r>
              <a:rPr lang="en-US" dirty="0" smtClean="0"/>
              <a:t>Add the edges &amp; their properties</a:t>
            </a:r>
          </a:p>
          <a:p>
            <a:r>
              <a:rPr lang="en-US" dirty="0" smtClean="0"/>
              <a:t>color &amp; display stuffs</a:t>
            </a:r>
          </a:p>
          <a:p>
            <a:r>
              <a:rPr lang="en-US" dirty="0" smtClean="0"/>
              <a:t>Draw the Network</a:t>
            </a:r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This explanation is ran on Spider IDE in Anaconda distribution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IF you don’t see the expected variables in the </a:t>
            </a:r>
            <a:r>
              <a:rPr lang="en-US" b="1" dirty="0" smtClean="0">
                <a:solidFill>
                  <a:srgbClr val="7030A0"/>
                </a:solidFill>
              </a:rPr>
              <a:t>variable explorer </a:t>
            </a:r>
            <a:r>
              <a:rPr lang="en-US" dirty="0" smtClean="0">
                <a:solidFill>
                  <a:srgbClr val="7030A0"/>
                </a:solidFill>
              </a:rPr>
              <a:t>tab, click option in the variable explorer tab, &amp; click “exclude unsupported data type” or others.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Optimization: Airlines Optimizatio</a:t>
            </a:r>
            <a:r>
              <a:rPr lang="en-US" dirty="0" smtClean="0"/>
              <a:t>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libraries</a:t>
            </a:r>
          </a:p>
          <a:p>
            <a:r>
              <a:rPr lang="en-US" dirty="0" smtClean="0"/>
              <a:t>Import the dataset</a:t>
            </a:r>
          </a:p>
          <a:p>
            <a:r>
              <a:rPr lang="en-US" dirty="0" smtClean="0"/>
              <a:t>Data processing (e.g. date, time)</a:t>
            </a:r>
          </a:p>
          <a:p>
            <a:r>
              <a:rPr lang="en-US" dirty="0" err="1" smtClean="0"/>
              <a:t>from_pandas_edgelist</a:t>
            </a:r>
            <a:r>
              <a:rPr lang="en-US" dirty="0" smtClean="0"/>
              <a:t>(data, source='origin', target='</a:t>
            </a:r>
            <a:r>
              <a:rPr lang="en-US" dirty="0" err="1" smtClean="0"/>
              <a:t>dest</a:t>
            </a:r>
            <a:r>
              <a:rPr lang="en-US" dirty="0" smtClean="0"/>
              <a:t>', </a:t>
            </a:r>
            <a:r>
              <a:rPr lang="en-US" dirty="0" err="1" smtClean="0"/>
              <a:t>edge_attr</a:t>
            </a:r>
            <a:r>
              <a:rPr lang="en-US" dirty="0" smtClean="0"/>
              <a:t>=True,)</a:t>
            </a:r>
          </a:p>
          <a:p>
            <a:r>
              <a:rPr lang="en-US" dirty="0" smtClean="0"/>
              <a:t>Add node, edge &amp; draw </a:t>
            </a:r>
            <a:r>
              <a:rPr lang="en-US" smtClean="0"/>
              <a:t>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</vt:lpstr>
      <vt:lpstr>Office Theme</vt:lpstr>
      <vt:lpstr>Python Projects on Optimization</vt:lpstr>
      <vt:lpstr>Network Optimization: Draw a Simple Network</vt:lpstr>
      <vt:lpstr>Network Optimization: Airlines Optimization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on Optimization</dc:title>
  <dc:creator>Windows User</dc:creator>
  <cp:lastModifiedBy>Windows User</cp:lastModifiedBy>
  <cp:revision>12</cp:revision>
  <dcterms:created xsi:type="dcterms:W3CDTF">2018-06-08T05:28:55Z</dcterms:created>
  <dcterms:modified xsi:type="dcterms:W3CDTF">2018-06-08T06:14:03Z</dcterms:modified>
</cp:coreProperties>
</file>