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2875D-5F17-4968-A45F-10D1C66077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526557-4255-41EE-9134-88B70B7C302C}">
      <dgm:prSet/>
      <dgm:spPr/>
      <dgm:t>
        <a:bodyPr/>
        <a:lstStyle/>
        <a:p>
          <a:r>
            <a:rPr lang="en-US" dirty="0" err="1"/>
            <a:t>App.tsx</a:t>
          </a:r>
          <a:endParaRPr lang="en-US" dirty="0"/>
        </a:p>
      </dgm:t>
    </dgm:pt>
    <dgm:pt modelId="{4E884952-40EF-4C1D-AD25-E48C3CF7A3E7}" type="parTrans" cxnId="{A430936B-762D-4F3E-B301-0B3AB72F5192}">
      <dgm:prSet/>
      <dgm:spPr/>
      <dgm:t>
        <a:bodyPr/>
        <a:lstStyle/>
        <a:p>
          <a:endParaRPr lang="en-US"/>
        </a:p>
      </dgm:t>
    </dgm:pt>
    <dgm:pt modelId="{3EDAD1A5-0C1C-4A5F-9B07-F16BAF2056A4}" type="sibTrans" cxnId="{A430936B-762D-4F3E-B301-0B3AB72F5192}">
      <dgm:prSet/>
      <dgm:spPr/>
      <dgm:t>
        <a:bodyPr/>
        <a:lstStyle/>
        <a:p>
          <a:endParaRPr lang="en-US"/>
        </a:p>
      </dgm:t>
    </dgm:pt>
    <dgm:pt modelId="{7C1BA907-1246-481A-95A9-ADB28D9C4625}" type="pres">
      <dgm:prSet presAssocID="{1062875D-5F17-4968-A45F-10D1C6607770}" presName="linear" presStyleCnt="0">
        <dgm:presLayoutVars>
          <dgm:animLvl val="lvl"/>
          <dgm:resizeHandles val="exact"/>
        </dgm:presLayoutVars>
      </dgm:prSet>
      <dgm:spPr/>
    </dgm:pt>
    <dgm:pt modelId="{3851C909-EF65-47F4-8F1B-005CA132BB88}" type="pres">
      <dgm:prSet presAssocID="{1E526557-4255-41EE-9134-88B70B7C302C}" presName="parentText" presStyleLbl="node1" presStyleIdx="0" presStyleCnt="1" custLinFactNeighborY="-5127">
        <dgm:presLayoutVars>
          <dgm:chMax val="0"/>
          <dgm:bulletEnabled val="1"/>
        </dgm:presLayoutVars>
      </dgm:prSet>
      <dgm:spPr/>
    </dgm:pt>
  </dgm:ptLst>
  <dgm:cxnLst>
    <dgm:cxn modelId="{37390A01-D7C7-4FF1-A8BA-C18CF23730EA}" type="presOf" srcId="{1E526557-4255-41EE-9134-88B70B7C302C}" destId="{3851C909-EF65-47F4-8F1B-005CA132BB88}" srcOrd="0" destOrd="0" presId="urn:microsoft.com/office/officeart/2005/8/layout/vList2"/>
    <dgm:cxn modelId="{A430936B-762D-4F3E-B301-0B3AB72F5192}" srcId="{1062875D-5F17-4968-A45F-10D1C6607770}" destId="{1E526557-4255-41EE-9134-88B70B7C302C}" srcOrd="0" destOrd="0" parTransId="{4E884952-40EF-4C1D-AD25-E48C3CF7A3E7}" sibTransId="{3EDAD1A5-0C1C-4A5F-9B07-F16BAF2056A4}"/>
    <dgm:cxn modelId="{8B8AF381-D4FF-490B-9775-544CF255C51D}" type="presOf" srcId="{1062875D-5F17-4968-A45F-10D1C6607770}" destId="{7C1BA907-1246-481A-95A9-ADB28D9C4625}" srcOrd="0" destOrd="0" presId="urn:microsoft.com/office/officeart/2005/8/layout/vList2"/>
    <dgm:cxn modelId="{8EDF5A78-EE01-4A95-AC15-3A756DEF4634}" type="presParOf" srcId="{7C1BA907-1246-481A-95A9-ADB28D9C4625}" destId="{3851C909-EF65-47F4-8F1B-005CA132BB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681DF-3C87-47F6-842F-BD4B32F91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27F5F1-04C2-4A7D-A5DA-166A5757BE61}">
      <dgm:prSet/>
      <dgm:spPr/>
      <dgm:t>
        <a:bodyPr/>
        <a:lstStyle/>
        <a:p>
          <a:r>
            <a:rPr lang="en-US"/>
            <a:t>Dialog.tsx</a:t>
          </a:r>
        </a:p>
      </dgm:t>
    </dgm:pt>
    <dgm:pt modelId="{079A37E3-E431-4F05-9E37-1D70DC5FB63C}" type="parTrans" cxnId="{499620C6-888F-4FB3-BB77-21D462FFBD76}">
      <dgm:prSet/>
      <dgm:spPr/>
      <dgm:t>
        <a:bodyPr/>
        <a:lstStyle/>
        <a:p>
          <a:endParaRPr lang="en-US"/>
        </a:p>
      </dgm:t>
    </dgm:pt>
    <dgm:pt modelId="{8B3414B8-99C1-4342-8528-80566179A665}" type="sibTrans" cxnId="{499620C6-888F-4FB3-BB77-21D462FFBD76}">
      <dgm:prSet/>
      <dgm:spPr/>
      <dgm:t>
        <a:bodyPr/>
        <a:lstStyle/>
        <a:p>
          <a:endParaRPr lang="en-US"/>
        </a:p>
      </dgm:t>
    </dgm:pt>
    <dgm:pt modelId="{33B711FA-48FE-41E2-9A1B-17BEF82209DF}">
      <dgm:prSet/>
      <dgm:spPr/>
      <dgm:t>
        <a:bodyPr/>
        <a:lstStyle/>
        <a:p>
          <a:r>
            <a:rPr lang="en-US" b="0" i="1" dirty="0" err="1">
              <a:highlight>
                <a:srgbClr val="00FF00"/>
              </a:highlight>
            </a:rPr>
            <a:t>openDialog</a:t>
          </a:r>
          <a:endParaRPr lang="en-US" dirty="0">
            <a:highlight>
              <a:srgbClr val="00FF00"/>
            </a:highlight>
          </a:endParaRPr>
        </a:p>
      </dgm:t>
    </dgm:pt>
    <dgm:pt modelId="{B7F15B9B-F8EF-4C55-BE96-40DF3CF0D71D}" type="parTrans" cxnId="{E82EADCB-06DA-4A24-B366-29DBE889D5A4}">
      <dgm:prSet/>
      <dgm:spPr/>
      <dgm:t>
        <a:bodyPr/>
        <a:lstStyle/>
        <a:p>
          <a:endParaRPr lang="en-US"/>
        </a:p>
      </dgm:t>
    </dgm:pt>
    <dgm:pt modelId="{A4DB3E54-5592-40F4-9F88-4D2BB2C510CA}" type="sibTrans" cxnId="{E82EADCB-06DA-4A24-B366-29DBE889D5A4}">
      <dgm:prSet/>
      <dgm:spPr/>
      <dgm:t>
        <a:bodyPr/>
        <a:lstStyle/>
        <a:p>
          <a:endParaRPr lang="en-US"/>
        </a:p>
      </dgm:t>
    </dgm:pt>
    <dgm:pt modelId="{7E3D8641-2B21-475D-A28B-FC443B949541}" type="pres">
      <dgm:prSet presAssocID="{065681DF-3C87-47F6-842F-BD4B32F91833}" presName="linear" presStyleCnt="0">
        <dgm:presLayoutVars>
          <dgm:animLvl val="lvl"/>
          <dgm:resizeHandles val="exact"/>
        </dgm:presLayoutVars>
      </dgm:prSet>
      <dgm:spPr/>
    </dgm:pt>
    <dgm:pt modelId="{32438E1C-1759-44C3-9E4B-70279A564AD7}" type="pres">
      <dgm:prSet presAssocID="{2D27F5F1-04C2-4A7D-A5DA-166A5757BE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9A7874A-4BF2-47E1-BF2A-5A46F05A624D}" type="pres">
      <dgm:prSet presAssocID="{2D27F5F1-04C2-4A7D-A5DA-166A5757BE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0C4639-397C-420F-8369-73648DB79E0F}" type="presOf" srcId="{33B711FA-48FE-41E2-9A1B-17BEF82209DF}" destId="{39A7874A-4BF2-47E1-BF2A-5A46F05A624D}" srcOrd="0" destOrd="0" presId="urn:microsoft.com/office/officeart/2005/8/layout/vList2"/>
    <dgm:cxn modelId="{1396A75C-40EC-480E-A67E-7FB59D7D104D}" type="presOf" srcId="{2D27F5F1-04C2-4A7D-A5DA-166A5757BE61}" destId="{32438E1C-1759-44C3-9E4B-70279A564AD7}" srcOrd="0" destOrd="0" presId="urn:microsoft.com/office/officeart/2005/8/layout/vList2"/>
    <dgm:cxn modelId="{C297C0C1-987B-4BCB-98A7-6E67F59F5D23}" type="presOf" srcId="{065681DF-3C87-47F6-842F-BD4B32F91833}" destId="{7E3D8641-2B21-475D-A28B-FC443B949541}" srcOrd="0" destOrd="0" presId="urn:microsoft.com/office/officeart/2005/8/layout/vList2"/>
    <dgm:cxn modelId="{499620C6-888F-4FB3-BB77-21D462FFBD76}" srcId="{065681DF-3C87-47F6-842F-BD4B32F91833}" destId="{2D27F5F1-04C2-4A7D-A5DA-166A5757BE61}" srcOrd="0" destOrd="0" parTransId="{079A37E3-E431-4F05-9E37-1D70DC5FB63C}" sibTransId="{8B3414B8-99C1-4342-8528-80566179A665}"/>
    <dgm:cxn modelId="{E82EADCB-06DA-4A24-B366-29DBE889D5A4}" srcId="{2D27F5F1-04C2-4A7D-A5DA-166A5757BE61}" destId="{33B711FA-48FE-41E2-9A1B-17BEF82209DF}" srcOrd="0" destOrd="0" parTransId="{B7F15B9B-F8EF-4C55-BE96-40DF3CF0D71D}" sibTransId="{A4DB3E54-5592-40F4-9F88-4D2BB2C510CA}"/>
    <dgm:cxn modelId="{02842D24-7F08-4494-9839-8429A5F067F0}" type="presParOf" srcId="{7E3D8641-2B21-475D-A28B-FC443B949541}" destId="{32438E1C-1759-44C3-9E4B-70279A564AD7}" srcOrd="0" destOrd="0" presId="urn:microsoft.com/office/officeart/2005/8/layout/vList2"/>
    <dgm:cxn modelId="{89E766CB-0041-4647-A8F5-6055CB97698C}" type="presParOf" srcId="{7E3D8641-2B21-475D-A28B-FC443B949541}" destId="{39A7874A-4BF2-47E1-BF2A-5A46F05A624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EEE51-16A5-4A93-9B14-F9B13D1F2E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E29CB0-25D0-4037-A3B7-0ECD13C6962B}">
      <dgm:prSet/>
      <dgm:spPr/>
      <dgm:t>
        <a:bodyPr/>
        <a:lstStyle/>
        <a:p>
          <a:r>
            <a:rPr lang="en-US" b="0"/>
            <a:t>CodeEditor</a:t>
          </a:r>
          <a:r>
            <a:rPr lang="en-US"/>
            <a:t>.tsx</a:t>
          </a:r>
        </a:p>
      </dgm:t>
    </dgm:pt>
    <dgm:pt modelId="{369FF534-E994-4A0B-BB17-08A7123A860C}" type="parTrans" cxnId="{10094E8C-118A-4090-BE37-F793B4AE3F2F}">
      <dgm:prSet/>
      <dgm:spPr/>
      <dgm:t>
        <a:bodyPr/>
        <a:lstStyle/>
        <a:p>
          <a:endParaRPr lang="en-US"/>
        </a:p>
      </dgm:t>
    </dgm:pt>
    <dgm:pt modelId="{44312A1E-9885-46BB-839C-DB990BBAF941}" type="sibTrans" cxnId="{10094E8C-118A-4090-BE37-F793B4AE3F2F}">
      <dgm:prSet/>
      <dgm:spPr/>
      <dgm:t>
        <a:bodyPr/>
        <a:lstStyle/>
        <a:p>
          <a:endParaRPr lang="en-US"/>
        </a:p>
      </dgm:t>
    </dgm:pt>
    <dgm:pt modelId="{8980F0B6-FC4C-40EE-8A10-FD624D5269B2}">
      <dgm:prSet/>
      <dgm:spPr/>
      <dgm:t>
        <a:bodyPr/>
        <a:lstStyle/>
        <a:p>
          <a:r>
            <a:rPr lang="en-US" b="0" i="1" dirty="0">
              <a:highlight>
                <a:srgbClr val="00FF00"/>
              </a:highlight>
            </a:rPr>
            <a:t>theme</a:t>
          </a:r>
          <a:r>
            <a:rPr lang="en-US" b="0" dirty="0"/>
            <a:t>,</a:t>
          </a:r>
          <a:endParaRPr lang="en-US" dirty="0"/>
        </a:p>
      </dgm:t>
    </dgm:pt>
    <dgm:pt modelId="{A017D740-E061-4EB2-8465-741541725F29}" type="parTrans" cxnId="{68B4F7AA-2AAF-45DD-BDA1-AC7FA1D95FE8}">
      <dgm:prSet/>
      <dgm:spPr/>
      <dgm:t>
        <a:bodyPr/>
        <a:lstStyle/>
        <a:p>
          <a:endParaRPr lang="en-US"/>
        </a:p>
      </dgm:t>
    </dgm:pt>
    <dgm:pt modelId="{F7CFDDEA-0CDD-4227-84FE-9809E86EADB0}" type="sibTrans" cxnId="{68B4F7AA-2AAF-45DD-BDA1-AC7FA1D95FE8}">
      <dgm:prSet/>
      <dgm:spPr/>
      <dgm:t>
        <a:bodyPr/>
        <a:lstStyle/>
        <a:p>
          <a:endParaRPr lang="en-US"/>
        </a:p>
      </dgm:t>
    </dgm:pt>
    <dgm:pt modelId="{699187C3-65DD-4CC6-B653-D0C769AD8ADF}">
      <dgm:prSet/>
      <dgm:spPr/>
      <dgm:t>
        <a:bodyPr/>
        <a:lstStyle/>
        <a:p>
          <a:r>
            <a:rPr lang="en-US" b="0" i="1"/>
            <a:t>output</a:t>
          </a:r>
          <a:r>
            <a:rPr lang="en-US" b="0"/>
            <a:t>,</a:t>
          </a:r>
          <a:endParaRPr lang="en-US"/>
        </a:p>
      </dgm:t>
    </dgm:pt>
    <dgm:pt modelId="{E88F20CC-AE7A-4307-A9C1-642FFF296385}" type="parTrans" cxnId="{85A0B90C-B862-464B-AB15-EF96C1F5D262}">
      <dgm:prSet/>
      <dgm:spPr/>
      <dgm:t>
        <a:bodyPr/>
        <a:lstStyle/>
        <a:p>
          <a:endParaRPr lang="en-US"/>
        </a:p>
      </dgm:t>
    </dgm:pt>
    <dgm:pt modelId="{3A883A20-A17C-4AE8-99C7-79569930E2F3}" type="sibTrans" cxnId="{85A0B90C-B862-464B-AB15-EF96C1F5D262}">
      <dgm:prSet/>
      <dgm:spPr/>
      <dgm:t>
        <a:bodyPr/>
        <a:lstStyle/>
        <a:p>
          <a:endParaRPr lang="en-US"/>
        </a:p>
      </dgm:t>
    </dgm:pt>
    <dgm:pt modelId="{46673AAA-5203-4FCB-9D24-BE18580F3AD4}">
      <dgm:prSet/>
      <dgm:spPr/>
      <dgm:t>
        <a:bodyPr/>
        <a:lstStyle/>
        <a:p>
          <a:r>
            <a:rPr lang="en-US" b="0" i="1"/>
            <a:t>editorInfo</a:t>
          </a:r>
          <a:r>
            <a:rPr lang="en-US" b="0"/>
            <a:t>,</a:t>
          </a:r>
          <a:endParaRPr lang="en-US"/>
        </a:p>
      </dgm:t>
    </dgm:pt>
    <dgm:pt modelId="{7CFCB1D4-F4AD-4EC9-8610-B684F933ECD0}" type="parTrans" cxnId="{AFF5846A-B3C7-4A7E-B8F8-8F5FBB8FDD3A}">
      <dgm:prSet/>
      <dgm:spPr/>
      <dgm:t>
        <a:bodyPr/>
        <a:lstStyle/>
        <a:p>
          <a:endParaRPr lang="en-US"/>
        </a:p>
      </dgm:t>
    </dgm:pt>
    <dgm:pt modelId="{741EDE69-5A5F-42BB-96E5-8E0D2BBDC787}" type="sibTrans" cxnId="{AFF5846A-B3C7-4A7E-B8F8-8F5FBB8FDD3A}">
      <dgm:prSet/>
      <dgm:spPr/>
      <dgm:t>
        <a:bodyPr/>
        <a:lstStyle/>
        <a:p>
          <a:endParaRPr lang="en-US"/>
        </a:p>
      </dgm:t>
    </dgm:pt>
    <dgm:pt modelId="{55905321-9506-4ABE-8DC1-0AC5C9F2A453}">
      <dgm:prSet/>
      <dgm:spPr/>
      <dgm:t>
        <a:bodyPr/>
        <a:lstStyle/>
        <a:p>
          <a:r>
            <a:rPr lang="en-US" b="0" i="1"/>
            <a:t>handleEditorChange</a:t>
          </a:r>
          <a:r>
            <a:rPr lang="en-US" b="0"/>
            <a:t>,</a:t>
          </a:r>
          <a:endParaRPr lang="en-US"/>
        </a:p>
      </dgm:t>
    </dgm:pt>
    <dgm:pt modelId="{8A89B3BC-E852-4195-AA5B-E75870C3F1B8}" type="parTrans" cxnId="{0485B481-2559-4E69-8494-15A615D843A6}">
      <dgm:prSet/>
      <dgm:spPr/>
      <dgm:t>
        <a:bodyPr/>
        <a:lstStyle/>
        <a:p>
          <a:endParaRPr lang="en-US"/>
        </a:p>
      </dgm:t>
    </dgm:pt>
    <dgm:pt modelId="{ADD16271-582A-4A82-B2ED-E97DBDAE298C}" type="sibTrans" cxnId="{0485B481-2559-4E69-8494-15A615D843A6}">
      <dgm:prSet/>
      <dgm:spPr/>
      <dgm:t>
        <a:bodyPr/>
        <a:lstStyle/>
        <a:p>
          <a:endParaRPr lang="en-US"/>
        </a:p>
      </dgm:t>
    </dgm:pt>
    <dgm:pt modelId="{7B601A22-8B25-4A40-8422-941B5192E681}">
      <dgm:prSet/>
      <dgm:spPr/>
      <dgm:t>
        <a:bodyPr/>
        <a:lstStyle/>
        <a:p>
          <a:r>
            <a:rPr lang="en-US" b="0" i="1"/>
            <a:t>handleEditorDidMount</a:t>
          </a:r>
          <a:endParaRPr lang="en-US"/>
        </a:p>
      </dgm:t>
    </dgm:pt>
    <dgm:pt modelId="{3A359998-A017-4B9D-95A3-4676CAA70537}" type="parTrans" cxnId="{77DE4B38-760D-4AFC-A3C5-49CADDAED3C9}">
      <dgm:prSet/>
      <dgm:spPr/>
      <dgm:t>
        <a:bodyPr/>
        <a:lstStyle/>
        <a:p>
          <a:endParaRPr lang="en-US"/>
        </a:p>
      </dgm:t>
    </dgm:pt>
    <dgm:pt modelId="{1EEC8581-C1AF-4ED0-B3DC-4C5AB5B323C0}" type="sibTrans" cxnId="{77DE4B38-760D-4AFC-A3C5-49CADDAED3C9}">
      <dgm:prSet/>
      <dgm:spPr/>
      <dgm:t>
        <a:bodyPr/>
        <a:lstStyle/>
        <a:p>
          <a:endParaRPr lang="en-US"/>
        </a:p>
      </dgm:t>
    </dgm:pt>
    <dgm:pt modelId="{1FF7E40A-C640-48DD-89A0-55B617223213}" type="pres">
      <dgm:prSet presAssocID="{717EEE51-16A5-4A93-9B14-F9B13D1F2E93}" presName="linear" presStyleCnt="0">
        <dgm:presLayoutVars>
          <dgm:animLvl val="lvl"/>
          <dgm:resizeHandles val="exact"/>
        </dgm:presLayoutVars>
      </dgm:prSet>
      <dgm:spPr/>
    </dgm:pt>
    <dgm:pt modelId="{686E1CA2-BE79-4B54-84A2-AFCEC861300B}" type="pres">
      <dgm:prSet presAssocID="{6AE29CB0-25D0-4037-A3B7-0ECD13C6962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B144FB4-F07F-4D70-A2B5-F530C0C9F0DE}" type="pres">
      <dgm:prSet presAssocID="{6AE29CB0-25D0-4037-A3B7-0ECD13C6962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5A0B90C-B862-464B-AB15-EF96C1F5D262}" srcId="{6AE29CB0-25D0-4037-A3B7-0ECD13C6962B}" destId="{699187C3-65DD-4CC6-B653-D0C769AD8ADF}" srcOrd="1" destOrd="0" parTransId="{E88F20CC-AE7A-4307-A9C1-642FFF296385}" sibTransId="{3A883A20-A17C-4AE8-99C7-79569930E2F3}"/>
    <dgm:cxn modelId="{ECBA4417-8B76-4A49-92E6-A72013C3D020}" type="presOf" srcId="{6AE29CB0-25D0-4037-A3B7-0ECD13C6962B}" destId="{686E1CA2-BE79-4B54-84A2-AFCEC861300B}" srcOrd="0" destOrd="0" presId="urn:microsoft.com/office/officeart/2005/8/layout/vList2"/>
    <dgm:cxn modelId="{5F46D018-1216-417E-A1DC-DC5B9539EB64}" type="presOf" srcId="{8980F0B6-FC4C-40EE-8A10-FD624D5269B2}" destId="{DB144FB4-F07F-4D70-A2B5-F530C0C9F0DE}" srcOrd="0" destOrd="0" presId="urn:microsoft.com/office/officeart/2005/8/layout/vList2"/>
    <dgm:cxn modelId="{77DE4B38-760D-4AFC-A3C5-49CADDAED3C9}" srcId="{6AE29CB0-25D0-4037-A3B7-0ECD13C6962B}" destId="{7B601A22-8B25-4A40-8422-941B5192E681}" srcOrd="4" destOrd="0" parTransId="{3A359998-A017-4B9D-95A3-4676CAA70537}" sibTransId="{1EEC8581-C1AF-4ED0-B3DC-4C5AB5B323C0}"/>
    <dgm:cxn modelId="{AFF5846A-B3C7-4A7E-B8F8-8F5FBB8FDD3A}" srcId="{6AE29CB0-25D0-4037-A3B7-0ECD13C6962B}" destId="{46673AAA-5203-4FCB-9D24-BE18580F3AD4}" srcOrd="2" destOrd="0" parTransId="{7CFCB1D4-F4AD-4EC9-8610-B684F933ECD0}" sibTransId="{741EDE69-5A5F-42BB-96E5-8E0D2BBDC787}"/>
    <dgm:cxn modelId="{EF758E81-4D08-4C0B-9FA1-65BB9F2A221C}" type="presOf" srcId="{55905321-9506-4ABE-8DC1-0AC5C9F2A453}" destId="{DB144FB4-F07F-4D70-A2B5-F530C0C9F0DE}" srcOrd="0" destOrd="3" presId="urn:microsoft.com/office/officeart/2005/8/layout/vList2"/>
    <dgm:cxn modelId="{0485B481-2559-4E69-8494-15A615D843A6}" srcId="{6AE29CB0-25D0-4037-A3B7-0ECD13C6962B}" destId="{55905321-9506-4ABE-8DC1-0AC5C9F2A453}" srcOrd="3" destOrd="0" parTransId="{8A89B3BC-E852-4195-AA5B-E75870C3F1B8}" sibTransId="{ADD16271-582A-4A82-B2ED-E97DBDAE298C}"/>
    <dgm:cxn modelId="{BD2ADF81-A79D-4A06-9801-F3AE92F9A678}" type="presOf" srcId="{7B601A22-8B25-4A40-8422-941B5192E681}" destId="{DB144FB4-F07F-4D70-A2B5-F530C0C9F0DE}" srcOrd="0" destOrd="4" presId="urn:microsoft.com/office/officeart/2005/8/layout/vList2"/>
    <dgm:cxn modelId="{10094E8C-118A-4090-BE37-F793B4AE3F2F}" srcId="{717EEE51-16A5-4A93-9B14-F9B13D1F2E93}" destId="{6AE29CB0-25D0-4037-A3B7-0ECD13C6962B}" srcOrd="0" destOrd="0" parTransId="{369FF534-E994-4A0B-BB17-08A7123A860C}" sibTransId="{44312A1E-9885-46BB-839C-DB990BBAF941}"/>
    <dgm:cxn modelId="{BBD52A99-7445-4652-B561-D90E1FBE8B3C}" type="presOf" srcId="{717EEE51-16A5-4A93-9B14-F9B13D1F2E93}" destId="{1FF7E40A-C640-48DD-89A0-55B617223213}" srcOrd="0" destOrd="0" presId="urn:microsoft.com/office/officeart/2005/8/layout/vList2"/>
    <dgm:cxn modelId="{68B4F7AA-2AAF-45DD-BDA1-AC7FA1D95FE8}" srcId="{6AE29CB0-25D0-4037-A3B7-0ECD13C6962B}" destId="{8980F0B6-FC4C-40EE-8A10-FD624D5269B2}" srcOrd="0" destOrd="0" parTransId="{A017D740-E061-4EB2-8465-741541725F29}" sibTransId="{F7CFDDEA-0CDD-4227-84FE-9809E86EADB0}"/>
    <dgm:cxn modelId="{755968CB-EEF5-4ADF-9419-48FECC1CEDC3}" type="presOf" srcId="{46673AAA-5203-4FCB-9D24-BE18580F3AD4}" destId="{DB144FB4-F07F-4D70-A2B5-F530C0C9F0DE}" srcOrd="0" destOrd="2" presId="urn:microsoft.com/office/officeart/2005/8/layout/vList2"/>
    <dgm:cxn modelId="{A9CB18F3-E14E-440F-B674-3CEC4D1D5940}" type="presOf" srcId="{699187C3-65DD-4CC6-B653-D0C769AD8ADF}" destId="{DB144FB4-F07F-4D70-A2B5-F530C0C9F0DE}" srcOrd="0" destOrd="1" presId="urn:microsoft.com/office/officeart/2005/8/layout/vList2"/>
    <dgm:cxn modelId="{7C047B84-E8D8-4BA4-A6D0-CD14264C5DE5}" type="presParOf" srcId="{1FF7E40A-C640-48DD-89A0-55B617223213}" destId="{686E1CA2-BE79-4B54-84A2-AFCEC861300B}" srcOrd="0" destOrd="0" presId="urn:microsoft.com/office/officeart/2005/8/layout/vList2"/>
    <dgm:cxn modelId="{F8D5C968-BD94-459B-9463-83303FBF5D03}" type="presParOf" srcId="{1FF7E40A-C640-48DD-89A0-55B617223213}" destId="{DB144FB4-F07F-4D70-A2B5-F530C0C9F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A83D25-C7D1-48FA-BB42-1AA16CB463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B19615-EC5A-4FDB-9B45-723F7CC1A94C}">
      <dgm:prSet/>
      <dgm:spPr/>
      <dgm:t>
        <a:bodyPr/>
        <a:lstStyle/>
        <a:p>
          <a:r>
            <a:rPr lang="en-US"/>
            <a:t>Header.tsx</a:t>
          </a:r>
        </a:p>
      </dgm:t>
    </dgm:pt>
    <dgm:pt modelId="{AE4EDD15-ED14-431A-B95B-E6F6BEC6E728}" type="parTrans" cxnId="{32FF7FF5-C23F-4252-8EF9-889C33EFB15A}">
      <dgm:prSet/>
      <dgm:spPr/>
      <dgm:t>
        <a:bodyPr/>
        <a:lstStyle/>
        <a:p>
          <a:endParaRPr lang="en-US"/>
        </a:p>
      </dgm:t>
    </dgm:pt>
    <dgm:pt modelId="{04559C31-2AB4-48B4-8ECC-C90583D152D0}" type="sibTrans" cxnId="{32FF7FF5-C23F-4252-8EF9-889C33EFB15A}">
      <dgm:prSet/>
      <dgm:spPr/>
      <dgm:t>
        <a:bodyPr/>
        <a:lstStyle/>
        <a:p>
          <a:endParaRPr lang="en-US"/>
        </a:p>
      </dgm:t>
    </dgm:pt>
    <dgm:pt modelId="{57D8101B-1086-44AC-B065-B9E81845C6C5}">
      <dgm:prSet/>
      <dgm:spPr/>
      <dgm:t>
        <a:bodyPr/>
        <a:lstStyle/>
        <a:p>
          <a:r>
            <a:rPr lang="en-US" b="0" i="1"/>
            <a:t>changeTheme</a:t>
          </a:r>
          <a:r>
            <a:rPr lang="en-US" b="0"/>
            <a:t>,</a:t>
          </a:r>
          <a:endParaRPr lang="en-US"/>
        </a:p>
      </dgm:t>
    </dgm:pt>
    <dgm:pt modelId="{36D6E0BA-31DE-4FD7-8963-A85F02DE93C0}" type="parTrans" cxnId="{66FB69EE-92E0-489B-BF78-D0915FA2A247}">
      <dgm:prSet/>
      <dgm:spPr/>
      <dgm:t>
        <a:bodyPr/>
        <a:lstStyle/>
        <a:p>
          <a:endParaRPr lang="en-US"/>
        </a:p>
      </dgm:t>
    </dgm:pt>
    <dgm:pt modelId="{023B0501-8F32-466D-BE9E-90FCB55FAFA1}" type="sibTrans" cxnId="{66FB69EE-92E0-489B-BF78-D0915FA2A247}">
      <dgm:prSet/>
      <dgm:spPr/>
      <dgm:t>
        <a:bodyPr/>
        <a:lstStyle/>
        <a:p>
          <a:endParaRPr lang="en-US"/>
        </a:p>
      </dgm:t>
    </dgm:pt>
    <dgm:pt modelId="{7427F44F-8D24-46C9-967C-29334976D860}">
      <dgm:prSet/>
      <dgm:spPr/>
      <dgm:t>
        <a:bodyPr/>
        <a:lstStyle/>
        <a:p>
          <a:r>
            <a:rPr lang="en-US" b="0" i="1" dirty="0">
              <a:highlight>
                <a:srgbClr val="00FF00"/>
              </a:highlight>
            </a:rPr>
            <a:t>theme</a:t>
          </a:r>
          <a:r>
            <a:rPr lang="en-US" b="0" dirty="0"/>
            <a:t>,</a:t>
          </a:r>
          <a:endParaRPr lang="en-US" dirty="0"/>
        </a:p>
      </dgm:t>
    </dgm:pt>
    <dgm:pt modelId="{342F3439-3120-4D3A-8559-97418154189E}" type="parTrans" cxnId="{75769466-B1B3-4D12-BDF5-4DD4051BF4FF}">
      <dgm:prSet/>
      <dgm:spPr/>
      <dgm:t>
        <a:bodyPr/>
        <a:lstStyle/>
        <a:p>
          <a:endParaRPr lang="en-US"/>
        </a:p>
      </dgm:t>
    </dgm:pt>
    <dgm:pt modelId="{D05C22CA-4D0F-45DB-8608-B193B00C6C1A}" type="sibTrans" cxnId="{75769466-B1B3-4D12-BDF5-4DD4051BF4FF}">
      <dgm:prSet/>
      <dgm:spPr/>
      <dgm:t>
        <a:bodyPr/>
        <a:lstStyle/>
        <a:p>
          <a:endParaRPr lang="en-US"/>
        </a:p>
      </dgm:t>
    </dgm:pt>
    <dgm:pt modelId="{C936B4D5-8903-49B0-914A-A0BFDBDFF0C9}">
      <dgm:prSet/>
      <dgm:spPr/>
      <dgm:t>
        <a:bodyPr/>
        <a:lstStyle/>
        <a:p>
          <a:r>
            <a:rPr lang="en-US" b="0" i="1"/>
            <a:t>changeLanguage</a:t>
          </a:r>
          <a:r>
            <a:rPr lang="en-US" b="0"/>
            <a:t>,</a:t>
          </a:r>
          <a:endParaRPr lang="en-US"/>
        </a:p>
      </dgm:t>
    </dgm:pt>
    <dgm:pt modelId="{3B92D7C1-BB27-44F4-AC94-ED642FFD459F}" type="parTrans" cxnId="{F7FA3CFD-C535-417C-BAD6-34C8EABAD38B}">
      <dgm:prSet/>
      <dgm:spPr/>
      <dgm:t>
        <a:bodyPr/>
        <a:lstStyle/>
        <a:p>
          <a:endParaRPr lang="en-US"/>
        </a:p>
      </dgm:t>
    </dgm:pt>
    <dgm:pt modelId="{9A1B2939-5647-401F-9B58-D12D91D4426F}" type="sibTrans" cxnId="{F7FA3CFD-C535-417C-BAD6-34C8EABAD38B}">
      <dgm:prSet/>
      <dgm:spPr/>
      <dgm:t>
        <a:bodyPr/>
        <a:lstStyle/>
        <a:p>
          <a:endParaRPr lang="en-US"/>
        </a:p>
      </dgm:t>
    </dgm:pt>
    <dgm:pt modelId="{116A6E93-715C-4B69-A087-7FB3FBDE999A}">
      <dgm:prSet/>
      <dgm:spPr/>
      <dgm:t>
        <a:bodyPr/>
        <a:lstStyle/>
        <a:p>
          <a:r>
            <a:rPr lang="en-US" b="0" i="1"/>
            <a:t>runCode</a:t>
          </a:r>
          <a:r>
            <a:rPr lang="en-US" b="0"/>
            <a:t>,</a:t>
          </a:r>
          <a:endParaRPr lang="en-US"/>
        </a:p>
      </dgm:t>
    </dgm:pt>
    <dgm:pt modelId="{6B9FF062-6D96-4B23-BDA0-1535D6F211B7}" type="parTrans" cxnId="{5F7A0058-B700-4817-86BC-A3579D38C09D}">
      <dgm:prSet/>
      <dgm:spPr/>
      <dgm:t>
        <a:bodyPr/>
        <a:lstStyle/>
        <a:p>
          <a:endParaRPr lang="en-US"/>
        </a:p>
      </dgm:t>
    </dgm:pt>
    <dgm:pt modelId="{A16E6CB9-C635-4DD3-AE6E-8234884E0223}" type="sibTrans" cxnId="{5F7A0058-B700-4817-86BC-A3579D38C09D}">
      <dgm:prSet/>
      <dgm:spPr/>
      <dgm:t>
        <a:bodyPr/>
        <a:lstStyle/>
        <a:p>
          <a:endParaRPr lang="en-US"/>
        </a:p>
      </dgm:t>
    </dgm:pt>
    <dgm:pt modelId="{F91E06FC-F610-4ECB-87BC-A3DBE7CA96B3}">
      <dgm:prSet/>
      <dgm:spPr/>
      <dgm:t>
        <a:bodyPr/>
        <a:lstStyle/>
        <a:p>
          <a:r>
            <a:rPr lang="en-US" b="0" i="1" dirty="0" err="1">
              <a:highlight>
                <a:srgbClr val="00FF00"/>
              </a:highlight>
            </a:rPr>
            <a:t>openDialog</a:t>
          </a:r>
          <a:r>
            <a:rPr lang="en-US" b="0" dirty="0"/>
            <a:t>,</a:t>
          </a:r>
          <a:endParaRPr lang="en-US" dirty="0"/>
        </a:p>
      </dgm:t>
    </dgm:pt>
    <dgm:pt modelId="{CD757FD3-0129-40B5-ABB2-34FC75D65AB9}" type="parTrans" cxnId="{1AE7680D-6EF1-4183-A46C-37BADA8E6EAB}">
      <dgm:prSet/>
      <dgm:spPr/>
      <dgm:t>
        <a:bodyPr/>
        <a:lstStyle/>
        <a:p>
          <a:endParaRPr lang="en-US"/>
        </a:p>
      </dgm:t>
    </dgm:pt>
    <dgm:pt modelId="{001C9F33-D5B0-4FFC-AE70-CA6E5B821ACC}" type="sibTrans" cxnId="{1AE7680D-6EF1-4183-A46C-37BADA8E6EAB}">
      <dgm:prSet/>
      <dgm:spPr/>
      <dgm:t>
        <a:bodyPr/>
        <a:lstStyle/>
        <a:p>
          <a:endParaRPr lang="en-US"/>
        </a:p>
      </dgm:t>
    </dgm:pt>
    <dgm:pt modelId="{F03825D4-E33B-4946-8065-F9C98BA29268}" type="pres">
      <dgm:prSet presAssocID="{0BA83D25-C7D1-48FA-BB42-1AA16CB4638D}" presName="linear" presStyleCnt="0">
        <dgm:presLayoutVars>
          <dgm:animLvl val="lvl"/>
          <dgm:resizeHandles val="exact"/>
        </dgm:presLayoutVars>
      </dgm:prSet>
      <dgm:spPr/>
    </dgm:pt>
    <dgm:pt modelId="{8799BC80-658B-4A90-8F55-7E310BDBBFF9}" type="pres">
      <dgm:prSet presAssocID="{DCB19615-EC5A-4FDB-9B45-723F7CC1A94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D9B0A5C-9992-4740-A4E3-F27C6922057C}" type="pres">
      <dgm:prSet presAssocID="{DCB19615-EC5A-4FDB-9B45-723F7CC1A9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E7680D-6EF1-4183-A46C-37BADA8E6EAB}" srcId="{DCB19615-EC5A-4FDB-9B45-723F7CC1A94C}" destId="{F91E06FC-F610-4ECB-87BC-A3DBE7CA96B3}" srcOrd="4" destOrd="0" parTransId="{CD757FD3-0129-40B5-ABB2-34FC75D65AB9}" sibTransId="{001C9F33-D5B0-4FFC-AE70-CA6E5B821ACC}"/>
    <dgm:cxn modelId="{C62DF412-FEDF-4430-8FFF-989D058E047D}" type="presOf" srcId="{C936B4D5-8903-49B0-914A-A0BFDBDFF0C9}" destId="{1D9B0A5C-9992-4740-A4E3-F27C6922057C}" srcOrd="0" destOrd="2" presId="urn:microsoft.com/office/officeart/2005/8/layout/vList2"/>
    <dgm:cxn modelId="{BD453232-A1CC-414A-A35F-A3CAB7412E3C}" type="presOf" srcId="{7427F44F-8D24-46C9-967C-29334976D860}" destId="{1D9B0A5C-9992-4740-A4E3-F27C6922057C}" srcOrd="0" destOrd="1" presId="urn:microsoft.com/office/officeart/2005/8/layout/vList2"/>
    <dgm:cxn modelId="{CC13FD62-2235-4EDE-8495-62F39B292868}" type="presOf" srcId="{0BA83D25-C7D1-48FA-BB42-1AA16CB4638D}" destId="{F03825D4-E33B-4946-8065-F9C98BA29268}" srcOrd="0" destOrd="0" presId="urn:microsoft.com/office/officeart/2005/8/layout/vList2"/>
    <dgm:cxn modelId="{75769466-B1B3-4D12-BDF5-4DD4051BF4FF}" srcId="{DCB19615-EC5A-4FDB-9B45-723F7CC1A94C}" destId="{7427F44F-8D24-46C9-967C-29334976D860}" srcOrd="1" destOrd="0" parTransId="{342F3439-3120-4D3A-8559-97418154189E}" sibTransId="{D05C22CA-4D0F-45DB-8608-B193B00C6C1A}"/>
    <dgm:cxn modelId="{5F7A0058-B700-4817-86BC-A3579D38C09D}" srcId="{DCB19615-EC5A-4FDB-9B45-723F7CC1A94C}" destId="{116A6E93-715C-4B69-A087-7FB3FBDE999A}" srcOrd="3" destOrd="0" parTransId="{6B9FF062-6D96-4B23-BDA0-1535D6F211B7}" sibTransId="{A16E6CB9-C635-4DD3-AE6E-8234884E0223}"/>
    <dgm:cxn modelId="{99FF6F82-9F66-4E6E-A246-C3C8ADEA04EC}" type="presOf" srcId="{DCB19615-EC5A-4FDB-9B45-723F7CC1A94C}" destId="{8799BC80-658B-4A90-8F55-7E310BDBBFF9}" srcOrd="0" destOrd="0" presId="urn:microsoft.com/office/officeart/2005/8/layout/vList2"/>
    <dgm:cxn modelId="{4FBA9E8D-04B9-4E3B-A353-4F9DCA7D8B3B}" type="presOf" srcId="{116A6E93-715C-4B69-A087-7FB3FBDE999A}" destId="{1D9B0A5C-9992-4740-A4E3-F27C6922057C}" srcOrd="0" destOrd="3" presId="urn:microsoft.com/office/officeart/2005/8/layout/vList2"/>
    <dgm:cxn modelId="{6B56ACC1-4657-4EF5-B81E-DFB20C6850A3}" type="presOf" srcId="{57D8101B-1086-44AC-B065-B9E81845C6C5}" destId="{1D9B0A5C-9992-4740-A4E3-F27C6922057C}" srcOrd="0" destOrd="0" presId="urn:microsoft.com/office/officeart/2005/8/layout/vList2"/>
    <dgm:cxn modelId="{4E70DBE4-873A-438A-926D-9E421252F07F}" type="presOf" srcId="{F91E06FC-F610-4ECB-87BC-A3DBE7CA96B3}" destId="{1D9B0A5C-9992-4740-A4E3-F27C6922057C}" srcOrd="0" destOrd="4" presId="urn:microsoft.com/office/officeart/2005/8/layout/vList2"/>
    <dgm:cxn modelId="{66FB69EE-92E0-489B-BF78-D0915FA2A247}" srcId="{DCB19615-EC5A-4FDB-9B45-723F7CC1A94C}" destId="{57D8101B-1086-44AC-B065-B9E81845C6C5}" srcOrd="0" destOrd="0" parTransId="{36D6E0BA-31DE-4FD7-8963-A85F02DE93C0}" sibTransId="{023B0501-8F32-466D-BE9E-90FCB55FAFA1}"/>
    <dgm:cxn modelId="{32FF7FF5-C23F-4252-8EF9-889C33EFB15A}" srcId="{0BA83D25-C7D1-48FA-BB42-1AA16CB4638D}" destId="{DCB19615-EC5A-4FDB-9B45-723F7CC1A94C}" srcOrd="0" destOrd="0" parTransId="{AE4EDD15-ED14-431A-B95B-E6F6BEC6E728}" sibTransId="{04559C31-2AB4-48B4-8ECC-C90583D152D0}"/>
    <dgm:cxn modelId="{F7FA3CFD-C535-417C-BAD6-34C8EABAD38B}" srcId="{DCB19615-EC5A-4FDB-9B45-723F7CC1A94C}" destId="{C936B4D5-8903-49B0-914A-A0BFDBDFF0C9}" srcOrd="2" destOrd="0" parTransId="{3B92D7C1-BB27-44F4-AC94-ED642FFD459F}" sibTransId="{9A1B2939-5647-401F-9B58-D12D91D4426F}"/>
    <dgm:cxn modelId="{BBAC4683-D247-4E51-91AF-FE1560B52500}" type="presParOf" srcId="{F03825D4-E33B-4946-8065-F9C98BA29268}" destId="{8799BC80-658B-4A90-8F55-7E310BDBBFF9}" srcOrd="0" destOrd="0" presId="urn:microsoft.com/office/officeart/2005/8/layout/vList2"/>
    <dgm:cxn modelId="{14C9A581-1F19-41A9-9D99-4ED7B7914FCE}" type="presParOf" srcId="{F03825D4-E33B-4946-8065-F9C98BA29268}" destId="{1D9B0A5C-9992-4740-A4E3-F27C692205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C909-EF65-47F4-8F1B-005CA132BB88}">
      <dsp:nvSpPr>
        <dsp:cNvPr id="0" name=""/>
        <dsp:cNvSpPr/>
      </dsp:nvSpPr>
      <dsp:spPr>
        <a:xfrm>
          <a:off x="0" y="214544"/>
          <a:ext cx="2164702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App.tsx</a:t>
          </a:r>
          <a:endParaRPr lang="en-US" sz="4300" kern="1200" dirty="0"/>
        </a:p>
      </dsp:txBody>
      <dsp:txXfrm>
        <a:off x="50347" y="264891"/>
        <a:ext cx="2064008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38E1C-1759-44C3-9E4B-70279A564AD7}">
      <dsp:nvSpPr>
        <dsp:cNvPr id="0" name=""/>
        <dsp:cNvSpPr/>
      </dsp:nvSpPr>
      <dsp:spPr>
        <a:xfrm>
          <a:off x="0" y="73562"/>
          <a:ext cx="2164702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Dialog.tsx</a:t>
          </a:r>
        </a:p>
      </dsp:txBody>
      <dsp:txXfrm>
        <a:off x="40980" y="114542"/>
        <a:ext cx="2082742" cy="757514"/>
      </dsp:txXfrm>
    </dsp:sp>
    <dsp:sp modelId="{39A7874A-4BF2-47E1-BF2A-5A46F05A624D}">
      <dsp:nvSpPr>
        <dsp:cNvPr id="0" name=""/>
        <dsp:cNvSpPr/>
      </dsp:nvSpPr>
      <dsp:spPr>
        <a:xfrm>
          <a:off x="0" y="913036"/>
          <a:ext cx="216470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1" kern="1200" dirty="0" err="1">
              <a:highlight>
                <a:srgbClr val="00FF00"/>
              </a:highlight>
            </a:rPr>
            <a:t>openDialog</a:t>
          </a:r>
          <a:endParaRPr lang="en-US" sz="2700" kern="1200" dirty="0">
            <a:highlight>
              <a:srgbClr val="00FF00"/>
            </a:highlight>
          </a:endParaRPr>
        </a:p>
      </dsp:txBody>
      <dsp:txXfrm>
        <a:off x="0" y="913036"/>
        <a:ext cx="2164702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E1CA2-BE79-4B54-84A2-AFCEC861300B}">
      <dsp:nvSpPr>
        <dsp:cNvPr id="0" name=""/>
        <dsp:cNvSpPr/>
      </dsp:nvSpPr>
      <dsp:spPr>
        <a:xfrm>
          <a:off x="0" y="16186"/>
          <a:ext cx="216470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CodeEditor</a:t>
          </a:r>
          <a:r>
            <a:rPr lang="en-US" sz="1700" kern="1200"/>
            <a:t>.tsx</a:t>
          </a:r>
        </a:p>
      </dsp:txBody>
      <dsp:txXfrm>
        <a:off x="19904" y="36090"/>
        <a:ext cx="2124894" cy="367937"/>
      </dsp:txXfrm>
    </dsp:sp>
    <dsp:sp modelId="{DB144FB4-F07F-4D70-A2B5-F530C0C9F0DE}">
      <dsp:nvSpPr>
        <dsp:cNvPr id="0" name=""/>
        <dsp:cNvSpPr/>
      </dsp:nvSpPr>
      <dsp:spPr>
        <a:xfrm>
          <a:off x="0" y="423932"/>
          <a:ext cx="2164702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2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 dirty="0">
              <a:highlight>
                <a:srgbClr val="00FF00"/>
              </a:highlight>
            </a:rPr>
            <a:t>theme</a:t>
          </a:r>
          <a:r>
            <a:rPr lang="en-US" sz="1300" b="0" kern="1200" dirty="0"/>
            <a:t>,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output</a:t>
          </a:r>
          <a:r>
            <a:rPr lang="en-US" sz="1300" b="0" kern="1200"/>
            <a:t>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editorInfo</a:t>
          </a:r>
          <a:r>
            <a:rPr lang="en-US" sz="1300" b="0" kern="1200"/>
            <a:t>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handleEditorChange</a:t>
          </a:r>
          <a:r>
            <a:rPr lang="en-US" sz="1300" b="0" kern="1200"/>
            <a:t>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handleEditorDidMount</a:t>
          </a:r>
          <a:endParaRPr lang="en-US" sz="1300" kern="1200"/>
        </a:p>
      </dsp:txBody>
      <dsp:txXfrm>
        <a:off x="0" y="423932"/>
        <a:ext cx="2164702" cy="1126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9BC80-658B-4A90-8F55-7E310BDBBFF9}">
      <dsp:nvSpPr>
        <dsp:cNvPr id="0" name=""/>
        <dsp:cNvSpPr/>
      </dsp:nvSpPr>
      <dsp:spPr>
        <a:xfrm>
          <a:off x="0" y="16186"/>
          <a:ext cx="216470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Header.tsx</a:t>
          </a:r>
        </a:p>
      </dsp:txBody>
      <dsp:txXfrm>
        <a:off x="19904" y="36090"/>
        <a:ext cx="2124894" cy="367937"/>
      </dsp:txXfrm>
    </dsp:sp>
    <dsp:sp modelId="{1D9B0A5C-9992-4740-A4E3-F27C6922057C}">
      <dsp:nvSpPr>
        <dsp:cNvPr id="0" name=""/>
        <dsp:cNvSpPr/>
      </dsp:nvSpPr>
      <dsp:spPr>
        <a:xfrm>
          <a:off x="0" y="423932"/>
          <a:ext cx="2164702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2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changeTheme</a:t>
          </a:r>
          <a:r>
            <a:rPr lang="en-US" sz="1300" b="0" kern="1200"/>
            <a:t>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 dirty="0">
              <a:highlight>
                <a:srgbClr val="00FF00"/>
              </a:highlight>
            </a:rPr>
            <a:t>theme</a:t>
          </a:r>
          <a:r>
            <a:rPr lang="en-US" sz="1300" b="0" kern="1200" dirty="0"/>
            <a:t>,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changeLanguage</a:t>
          </a:r>
          <a:r>
            <a:rPr lang="en-US" sz="1300" b="0" kern="1200"/>
            <a:t>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runCode</a:t>
          </a:r>
          <a:r>
            <a:rPr lang="en-US" sz="1300" b="0" kern="1200"/>
            <a:t>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 dirty="0" err="1">
              <a:highlight>
                <a:srgbClr val="00FF00"/>
              </a:highlight>
            </a:rPr>
            <a:t>openDialog</a:t>
          </a:r>
          <a:r>
            <a:rPr lang="en-US" sz="1300" b="0" kern="1200" dirty="0"/>
            <a:t>,</a:t>
          </a:r>
          <a:endParaRPr lang="en-US" sz="1300" kern="1200" dirty="0"/>
        </a:p>
      </dsp:txBody>
      <dsp:txXfrm>
        <a:off x="0" y="423932"/>
        <a:ext cx="2164702" cy="112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A0EA-D538-44D9-8A9D-1B0CA49A2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77440-75E5-4D47-98AF-F6DCA8614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0C15-EF61-4366-9555-761C5447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3B9E-9CD8-44CF-96D3-49654095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D239-ACA6-4A9D-AE6C-83AA3AE0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7FEB-968B-425A-B9F0-DCD0F2E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90D03-6F0B-43B6-BF5D-C30839E57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7BB3-7486-487F-BD41-8BE822D1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F4F8-0ABA-4FC3-A3EA-83D3DA75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73BD-46E9-40C9-835A-5883E58F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FB52E-96B6-4804-A25B-0792ED2AA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784B3-CC20-490A-B157-6C7D6EA2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A65E-4473-4E74-9719-29637090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106B-9F1A-481D-9351-DD7FB7E4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897A-A109-49CF-AB07-D6B52382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8D0-E060-48C9-8522-99827FBB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EAE4-AE81-42E3-8267-993E95FF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2FC8-4FEB-4D4C-9031-77994327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BA59-49DD-4F6E-9422-CB546F1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611C-A332-46EF-AD2A-0DF598C0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E4B-E0B6-411C-AB1D-2D459B07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E581-5423-4EE6-B953-EBAD9ABF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FE1C-81BF-481A-BB29-A58F567D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9D7D-0CA0-4B78-9B2F-2BA2C89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BD6F-A23C-4ED3-8071-8EBE9B6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2051-E2D6-46F3-A902-EA126715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4B13-DA3D-4D26-BD87-237B34D5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7640-FEB4-4FF0-8BC4-70985438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AA36-4AF3-46BD-B6A4-36115AD2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1874-960D-477B-AB38-03954A33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FB0B-7BE6-4A22-816F-923B7995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E5C0-E931-41BC-A455-A394E5F1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4A8-6DE3-4E1D-8920-AB880F40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6ACA-4782-4C9B-9697-F3D80B009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FB848-A788-4A07-86E0-0CAF527D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4507B-D928-4236-8B64-2DFECFA0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9856D-7BD9-4B38-B836-2317F7D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6E633-91B5-4E4F-A0FE-705DDE63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F50BB-A260-44F0-AB86-DEACBCAD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DE31-73D9-4FFA-BFD7-B29D8B3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3D7B-FC40-4192-B218-DDCAA0F2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E4C65-A137-4422-BC8E-FD91CD24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1609-5242-4CFA-A4B7-40671AFC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87A94-3FA2-4D2E-B824-9EE39D3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76677-B54F-468A-AD79-47A3BA3D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B8ED9-77F3-45C2-A64D-E42B4B9A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4DE9-F47B-4A48-AA6A-014C285F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BE82-17E9-4995-B773-DFB4DD18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A762-FA28-4841-B496-1E2F1A50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9987-1E60-49F7-9511-CA290F89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CEA4-723D-4533-8F13-C7AFBD49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EC6A-B0E3-40C9-8B2C-C6F34056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92B4-9D3A-4C37-90DF-394CAEA4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9C4CA-5420-4271-BA45-742E556CD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BDC3B-E1F3-4306-85C1-296C1CAA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2C76E-C870-419F-9CB4-15CAA895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FD91E-AA18-40B1-A27C-F6C8D143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6019-5403-4B13-A58C-8236F148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E51-6031-416F-926E-0E2F2613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648-6D1D-4C37-ABCB-74B477F1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726C-ED66-46B5-92FE-439E07E70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55E8-A4BB-4410-963D-B06A4F0A9E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F1A4-6475-4DFE-898B-BB451C9CC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C985-66E7-4386-8A31-7A66F9D5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8134-357D-4A5A-97E7-0CE954D0D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4AD4655-C318-4512-8884-9AE655DD5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452274"/>
              </p:ext>
            </p:extLst>
          </p:nvPr>
        </p:nvGraphicFramePr>
        <p:xfrm>
          <a:off x="9044474" y="2645900"/>
          <a:ext cx="2164702" cy="156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D2A84EB-687B-46BB-8B73-FCA26C3D9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006212"/>
              </p:ext>
            </p:extLst>
          </p:nvPr>
        </p:nvGraphicFramePr>
        <p:xfrm>
          <a:off x="2310883" y="2593027"/>
          <a:ext cx="2164702" cy="156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5B0787E-0C2E-4BC6-B814-9FC5A5984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102797"/>
              </p:ext>
            </p:extLst>
          </p:nvPr>
        </p:nvGraphicFramePr>
        <p:xfrm>
          <a:off x="2310883" y="383141"/>
          <a:ext cx="2164702" cy="156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0EDBABA-DE8F-4961-9A6E-01039536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114"/>
              </p:ext>
            </p:extLst>
          </p:nvPr>
        </p:nvGraphicFramePr>
        <p:xfrm>
          <a:off x="2310883" y="4782821"/>
          <a:ext cx="2164702" cy="156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4BE05-471E-4B70-896E-5FE4B1633626}"/>
              </a:ext>
            </a:extLst>
          </p:cNvPr>
          <p:cNvCxnSpPr/>
          <p:nvPr/>
        </p:nvCxnSpPr>
        <p:spPr>
          <a:xfrm>
            <a:off x="4475585" y="1166241"/>
            <a:ext cx="4568889" cy="226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A19E5B-DA88-4D47-A532-B27B05E77851}"/>
              </a:ext>
            </a:extLst>
          </p:cNvPr>
          <p:cNvCxnSpPr/>
          <p:nvPr/>
        </p:nvCxnSpPr>
        <p:spPr>
          <a:xfrm>
            <a:off x="4475585" y="3376127"/>
            <a:ext cx="4568889" cy="5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31C554-0029-411A-A215-EAF170A744C6}"/>
              </a:ext>
            </a:extLst>
          </p:cNvPr>
          <p:cNvCxnSpPr/>
          <p:nvPr/>
        </p:nvCxnSpPr>
        <p:spPr>
          <a:xfrm flipV="1">
            <a:off x="4475585" y="3429000"/>
            <a:ext cx="4568889" cy="21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Mehedi Hasan Nabil</dc:creator>
  <cp:lastModifiedBy>Md. Mehedi Hasan Nabil</cp:lastModifiedBy>
  <cp:revision>1</cp:revision>
  <dcterms:created xsi:type="dcterms:W3CDTF">2022-04-26T12:05:07Z</dcterms:created>
  <dcterms:modified xsi:type="dcterms:W3CDTF">2022-04-26T13:41:08Z</dcterms:modified>
</cp:coreProperties>
</file>