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3" r:id="rId9"/>
    <p:sldId id="264" r:id="rId10"/>
    <p:sldId id="274" r:id="rId11"/>
    <p:sldId id="270" r:id="rId12"/>
    <p:sldId id="271" r:id="rId13"/>
    <p:sldId id="272" r:id="rId14"/>
    <p:sldId id="273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6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6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2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190928-D44E-4715-A17A-5F2DEF6B2EA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44AE5-35E5-494C-A8AF-C487BA96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THE PRESENTAION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/>
              <a:t>ONLINE JOB PORTAL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1897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770" y="0"/>
            <a:ext cx="4634101" cy="591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8" y="654867"/>
            <a:ext cx="8875058" cy="59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40" y="161365"/>
            <a:ext cx="5077853" cy="13312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Flow Diagram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Context level :</a:t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1788458"/>
            <a:ext cx="8943001" cy="4182035"/>
          </a:xfrm>
        </p:spPr>
      </p:pic>
    </p:spTree>
    <p:extLst>
      <p:ext uri="{BB962C8B-B14F-4D97-AF65-F5344CB8AC3E}">
        <p14:creationId xmlns:p14="http://schemas.microsoft.com/office/powerpoint/2010/main" val="31626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65" y="0"/>
            <a:ext cx="2845642" cy="726141"/>
          </a:xfrm>
        </p:spPr>
        <p:txBody>
          <a:bodyPr/>
          <a:lstStyle/>
          <a:p>
            <a:r>
              <a:rPr lang="en-US" b="1" dirty="0" smtClean="0"/>
              <a:t>Level-1</a:t>
            </a:r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6" y="1116106"/>
            <a:ext cx="10036015" cy="4477870"/>
          </a:xfrm>
        </p:spPr>
      </p:pic>
    </p:spTree>
    <p:extLst>
      <p:ext uri="{BB962C8B-B14F-4D97-AF65-F5344CB8AC3E}">
        <p14:creationId xmlns:p14="http://schemas.microsoft.com/office/powerpoint/2010/main" val="61298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771" y="0"/>
            <a:ext cx="4728229" cy="833718"/>
          </a:xfrm>
        </p:spPr>
        <p:txBody>
          <a:bodyPr/>
          <a:lstStyle/>
          <a:p>
            <a:r>
              <a:rPr lang="en-US" dirty="0" smtClean="0"/>
              <a:t>Level-1: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1" y="1041427"/>
            <a:ext cx="9265024" cy="5547632"/>
          </a:xfrm>
        </p:spPr>
      </p:pic>
    </p:spTree>
    <p:extLst>
      <p:ext uri="{BB962C8B-B14F-4D97-AF65-F5344CB8AC3E}">
        <p14:creationId xmlns:p14="http://schemas.microsoft.com/office/powerpoint/2010/main" val="239883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746" y="121025"/>
            <a:ext cx="4539971" cy="1116106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757" y="1362633"/>
            <a:ext cx="5925019" cy="4970931"/>
          </a:xfrm>
        </p:spPr>
        <p:txBody>
          <a:bodyPr>
            <a:normAutofit/>
          </a:bodyPr>
          <a:lstStyle/>
          <a:p>
            <a:r>
              <a:rPr lang="en-US" dirty="0"/>
              <a:t>Only attract job seekers and not actual difference makers. The best candidates aren’t looking for a job they’re happy doing what they’re doing.</a:t>
            </a:r>
          </a:p>
          <a:p>
            <a:r>
              <a:rPr lang="en-US" dirty="0" smtClean="0"/>
              <a:t>Recruiters </a:t>
            </a:r>
            <a:r>
              <a:rPr lang="en-US" dirty="0"/>
              <a:t>waste a lot of time with unqualified candidates.</a:t>
            </a:r>
          </a:p>
          <a:p>
            <a:r>
              <a:rPr lang="en-US" dirty="0"/>
              <a:t>The barrier to entry is too low and anybody can apply to your job.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5736761" cy="1752599"/>
          </a:xfrm>
        </p:spPr>
        <p:txBody>
          <a:bodyPr/>
          <a:lstStyle/>
          <a:p>
            <a:r>
              <a:rPr lang="en-US" dirty="0" smtClean="0"/>
              <a:t>Future </a:t>
            </a:r>
            <a:r>
              <a:rPr lang="en-US" dirty="0" err="1" smtClean="0"/>
              <a:t>Inhencement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55" y="1454142"/>
            <a:ext cx="4591557" cy="4228603"/>
          </a:xfrm>
        </p:spPr>
      </p:pic>
      <p:sp>
        <p:nvSpPr>
          <p:cNvPr id="5" name="TextBox 4"/>
          <p:cNvSpPr txBox="1"/>
          <p:nvPr/>
        </p:nvSpPr>
        <p:spPr>
          <a:xfrm>
            <a:off x="1239716" y="1752599"/>
            <a:ext cx="5723792" cy="404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fulfills the primary requirements of the job seekers and employers. It can be extended in several ways 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We can provide recommendations and email updates for new job postings based on the job seeker’s search </a:t>
            </a:r>
            <a:r>
              <a:rPr lang="en-US" sz="2000" dirty="0" smtClean="0"/>
              <a:t>history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Making mobile 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We can also provide templates for building the Resumes which might interest most applicants</a:t>
            </a:r>
          </a:p>
        </p:txBody>
      </p:sp>
    </p:spTree>
    <p:extLst>
      <p:ext uri="{BB962C8B-B14F-4D97-AF65-F5344CB8AC3E}">
        <p14:creationId xmlns:p14="http://schemas.microsoft.com/office/powerpoint/2010/main" val="1272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129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7335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Developed by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893888"/>
              </p:ext>
            </p:extLst>
          </p:nvPr>
        </p:nvGraphicFramePr>
        <p:xfrm>
          <a:off x="1538100" y="2667000"/>
          <a:ext cx="9617884" cy="198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 </a:t>
                      </a:r>
                      <a:endParaRPr lang="en-US" sz="25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endParaRPr lang="en-US" sz="25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Intake </a:t>
                      </a:r>
                      <a:endParaRPr lang="en-US" sz="25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err="1" smtClean="0"/>
                        <a:t>Mehedi</a:t>
                      </a:r>
                      <a:r>
                        <a:rPr lang="en-US" sz="2500" b="1" baseline="0" dirty="0" smtClean="0"/>
                        <a:t> </a:t>
                      </a:r>
                      <a:r>
                        <a:rPr lang="en-US" sz="2500" b="1" baseline="0" dirty="0" err="1" smtClean="0"/>
                        <a:t>Hasan</a:t>
                      </a:r>
                      <a:r>
                        <a:rPr lang="en-US" sz="2500" b="1" baseline="0" dirty="0" smtClean="0"/>
                        <a:t> </a:t>
                      </a:r>
                      <a:r>
                        <a:rPr lang="en-US" sz="2500" b="1" baseline="0" dirty="0" err="1" smtClean="0"/>
                        <a:t>Shovon</a:t>
                      </a:r>
                      <a:r>
                        <a:rPr lang="en-US" sz="2500" b="1" dirty="0" smtClean="0"/>
                        <a:t> </a:t>
                      </a:r>
                    </a:p>
                    <a:p>
                      <a:pPr algn="ctr"/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15163103066</a:t>
                      </a:r>
                      <a:endParaRPr lang="en-US" sz="25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33</a:t>
                      </a:r>
                      <a:endParaRPr 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err="1" smtClean="0"/>
                        <a:t>Nazmul</a:t>
                      </a:r>
                      <a:r>
                        <a:rPr lang="en-US" sz="2500" b="1" baseline="0" dirty="0" smtClean="0"/>
                        <a:t> Hossain</a:t>
                      </a:r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15163103064</a:t>
                      </a:r>
                      <a:endParaRPr lang="en-US" sz="25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/>
                        <a:t>33</a:t>
                      </a:r>
                      <a:endParaRPr 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8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82" y="1084771"/>
            <a:ext cx="7860419" cy="1752599"/>
          </a:xfrm>
        </p:spPr>
        <p:txBody>
          <a:bodyPr/>
          <a:lstStyle/>
          <a:p>
            <a:r>
              <a:rPr lang="en-US" b="1" u="sng" dirty="0" smtClean="0"/>
              <a:t>SUPERVISED BY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307" y="2438398"/>
            <a:ext cx="7140944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Md.Raisul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Alam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000" i="1" dirty="0" smtClean="0"/>
              <a:t>Assistance Professor </a:t>
            </a:r>
          </a:p>
          <a:p>
            <a:pPr marL="0" indent="0">
              <a:buNone/>
            </a:pPr>
            <a:r>
              <a:rPr lang="en-US" sz="2000" dirty="0" smtClean="0"/>
              <a:t>Dept. of Computer Science and Technology</a:t>
            </a:r>
          </a:p>
          <a:p>
            <a:pPr marL="0" indent="0">
              <a:buNone/>
            </a:pPr>
            <a:r>
              <a:rPr lang="en-US" sz="2200" dirty="0" smtClean="0"/>
              <a:t>Bangladesh University of Business and Technology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26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76" y="685800"/>
            <a:ext cx="5880847" cy="5632332"/>
          </a:xfrm>
        </p:spPr>
      </p:pic>
      <p:sp>
        <p:nvSpPr>
          <p:cNvPr id="9" name="TextBox 8"/>
          <p:cNvSpPr txBox="1"/>
          <p:nvPr/>
        </p:nvSpPr>
        <p:spPr>
          <a:xfrm>
            <a:off x="1772594" y="2703227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have a simple solution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28820" y="3431893"/>
            <a:ext cx="344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Online Job Portal </a:t>
            </a:r>
            <a:endParaRPr lang="en-US" sz="2800" b="1" dirty="0"/>
          </a:p>
        </p:txBody>
      </p:sp>
      <p:sp>
        <p:nvSpPr>
          <p:cNvPr id="13" name="Title 12"/>
          <p:cNvSpPr txBox="1">
            <a:spLocks noGrp="1"/>
          </p:cNvSpPr>
          <p:nvPr>
            <p:ph type="title"/>
          </p:nvPr>
        </p:nvSpPr>
        <p:spPr>
          <a:xfrm>
            <a:off x="1484311" y="654158"/>
            <a:ext cx="4691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Are you searching for a job ?</a:t>
            </a:r>
          </a:p>
          <a:p>
            <a:r>
              <a:rPr lang="en-US" sz="2800" dirty="0" smtClean="0"/>
              <a:t>		or</a:t>
            </a:r>
          </a:p>
          <a:p>
            <a:r>
              <a:rPr lang="en-US" sz="2800" dirty="0" smtClean="0"/>
              <a:t>Do you have any vacancy in yours companies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8482" y="215826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i="1" dirty="0" smtClean="0"/>
              <a:t>Introduction</a:t>
            </a:r>
            <a:endParaRPr lang="en-US" sz="6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47" y="1451670"/>
            <a:ext cx="5442438" cy="4296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 job portal, also known as a career portal, is a modern name for an online job board that helps applicants find jobs and aids employers in their quest to locate ideal candidates.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85" y="1018966"/>
            <a:ext cx="5020408" cy="42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247" y="194094"/>
            <a:ext cx="10018713" cy="1752599"/>
          </a:xfrm>
        </p:spPr>
        <p:txBody>
          <a:bodyPr/>
          <a:lstStyle/>
          <a:p>
            <a:pPr algn="l"/>
            <a:r>
              <a:rPr lang="en-US" sz="4800" dirty="0" smtClean="0"/>
              <a:t>Goals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20" y="1070393"/>
            <a:ext cx="5498331" cy="4665453"/>
          </a:xfrm>
        </p:spPr>
      </p:pic>
      <p:sp>
        <p:nvSpPr>
          <p:cNvPr id="5" name="TextBox 4"/>
          <p:cNvSpPr txBox="1"/>
          <p:nvPr/>
        </p:nvSpPr>
        <p:spPr>
          <a:xfrm>
            <a:off x="1467199" y="1431421"/>
            <a:ext cx="490843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To act as a middle  men connecting job seeker and provider.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To store all information about the employers as well as Jobseekers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Easy to search a job according to requirement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To facilitate  company so that it can search for the best candidates  available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Providing user friendly interface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35" y="-19334"/>
            <a:ext cx="5781923" cy="1339177"/>
          </a:xfrm>
        </p:spPr>
        <p:txBody>
          <a:bodyPr/>
          <a:lstStyle/>
          <a:p>
            <a:r>
              <a:rPr lang="en-US" dirty="0" smtClean="0"/>
              <a:t>Software &amp; </a:t>
            </a:r>
            <a:r>
              <a:rPr lang="en-US" dirty="0" smtClean="0"/>
              <a:t>Tools we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36" y="1319843"/>
            <a:ext cx="10018713" cy="463526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35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7200" b="1" dirty="0" smtClean="0"/>
              <a:t>Software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/>
              <a:t> </a:t>
            </a:r>
            <a:r>
              <a:rPr lang="en-US" sz="7200" dirty="0" smtClean="0"/>
              <a:t>Operating </a:t>
            </a:r>
            <a:r>
              <a:rPr lang="en-US" sz="7200" dirty="0"/>
              <a:t>System: Windows 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/>
              <a:t> </a:t>
            </a:r>
            <a:r>
              <a:rPr lang="en-US" sz="7200" dirty="0" smtClean="0"/>
              <a:t>Application </a:t>
            </a:r>
            <a:r>
              <a:rPr lang="en-US" sz="7200" dirty="0"/>
              <a:t>Server: </a:t>
            </a:r>
            <a:r>
              <a:rPr lang="en-US" sz="7200" dirty="0" err="1" smtClean="0"/>
              <a:t>wamp</a:t>
            </a:r>
            <a:r>
              <a:rPr lang="en-US" sz="7200" dirty="0" smtClean="0"/>
              <a:t> server</a:t>
            </a:r>
            <a:endParaRPr lang="en-US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/>
              <a:t> </a:t>
            </a:r>
            <a:r>
              <a:rPr lang="en-US" sz="7200" dirty="0" smtClean="0"/>
              <a:t>Database</a:t>
            </a:r>
            <a:r>
              <a:rPr lang="en-US" sz="7200" dirty="0"/>
              <a:t>: MySQL, SQLite Database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/>
              <a:t> </a:t>
            </a:r>
            <a:r>
              <a:rPr lang="en-US" sz="7200" dirty="0" smtClean="0"/>
              <a:t>Front </a:t>
            </a:r>
            <a:r>
              <a:rPr lang="en-US" sz="7200" dirty="0"/>
              <a:t>End: HTML5, CSS3, JavaScript, jQuery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/>
              <a:t> </a:t>
            </a:r>
            <a:r>
              <a:rPr lang="en-US" sz="7200" dirty="0" smtClean="0"/>
              <a:t>Browser</a:t>
            </a:r>
            <a:r>
              <a:rPr lang="en-US" sz="7200" dirty="0"/>
              <a:t>: Chrome or Firefox or Internet Explorer</a:t>
            </a:r>
          </a:p>
          <a:p>
            <a:pPr marL="0" indent="0">
              <a:lnSpc>
                <a:spcPct val="120000"/>
              </a:lnSpc>
              <a:buNone/>
            </a:pPr>
            <a:endParaRPr lang="en-US" sz="72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7200" b="1" dirty="0" smtClean="0"/>
              <a:t>Hardware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Processor</a:t>
            </a:r>
            <a:r>
              <a:rPr lang="en-US" sz="7200" dirty="0"/>
              <a:t>: Intel core i3 or </a:t>
            </a:r>
            <a:r>
              <a:rPr lang="en-US" sz="7200" dirty="0" smtClean="0"/>
              <a:t>above </a:t>
            </a:r>
            <a:endParaRPr lang="en-US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/>
              <a:t> </a:t>
            </a:r>
            <a:r>
              <a:rPr lang="en-US" sz="7200" dirty="0" smtClean="0"/>
              <a:t>Processor </a:t>
            </a:r>
            <a:r>
              <a:rPr lang="en-US" sz="7200" dirty="0"/>
              <a:t>speed: 3.40 </a:t>
            </a:r>
            <a:r>
              <a:rPr lang="en-US" sz="7200" dirty="0" smtClean="0"/>
              <a:t>GHz </a:t>
            </a:r>
            <a:r>
              <a:rPr lang="en-US" sz="7200" dirty="0"/>
              <a:t>above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/>
              <a:t>RAM</a:t>
            </a:r>
            <a:r>
              <a:rPr lang="en-US" sz="7200" dirty="0"/>
              <a:t>: 4  </a:t>
            </a:r>
            <a:r>
              <a:rPr lang="en-US" sz="7200" dirty="0" smtClean="0"/>
              <a:t>GB above </a:t>
            </a:r>
            <a:endParaRPr lang="en-US" sz="7200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92" y="1155940"/>
            <a:ext cx="557432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18713" cy="1752599"/>
          </a:xfrm>
        </p:spPr>
        <p:txBody>
          <a:bodyPr/>
          <a:lstStyle/>
          <a:p>
            <a:r>
              <a:rPr lang="en-US" dirty="0" smtClean="0"/>
              <a:t>Present System’s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299" y="1968259"/>
            <a:ext cx="10018713" cy="4216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100" b="1" dirty="0" smtClean="0"/>
              <a:t>Employer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Create/edit Profile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Post </a:t>
            </a:r>
            <a:r>
              <a:rPr lang="en-US" sz="2400" b="1" dirty="0"/>
              <a:t>job </a:t>
            </a:r>
            <a:r>
              <a:rPr lang="en-US" sz="2400" b="1" dirty="0" smtClean="0"/>
              <a:t>vacancies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Select employee as per requirement match </a:t>
            </a:r>
          </a:p>
          <a:p>
            <a:pPr marL="0" indent="0">
              <a:buNone/>
            </a:pPr>
            <a:r>
              <a:rPr lang="en-US" sz="3100" b="1" dirty="0" smtClean="0"/>
              <a:t>Jobseeker</a:t>
            </a:r>
            <a:r>
              <a:rPr lang="en-US" sz="3000" b="1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Create/edit Profile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Search preferred job as per his area of interest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Apply for a job </a:t>
            </a:r>
          </a:p>
          <a:p>
            <a:pPr marL="457200" lvl="1" indent="0">
              <a:buNone/>
            </a:pPr>
            <a:endParaRPr lang="en-US" sz="2600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97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639" y="81951"/>
            <a:ext cx="2804746" cy="1122595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9" y="1204546"/>
            <a:ext cx="9267092" cy="5125915"/>
          </a:xfrm>
        </p:spPr>
      </p:pic>
    </p:spTree>
    <p:extLst>
      <p:ext uri="{BB962C8B-B14F-4D97-AF65-F5344CB8AC3E}">
        <p14:creationId xmlns:p14="http://schemas.microsoft.com/office/powerpoint/2010/main" val="22822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490</TotalTime>
  <Words>300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Yu Gothic UI Semibold</vt:lpstr>
      <vt:lpstr>Arial</vt:lpstr>
      <vt:lpstr>Corbel</vt:lpstr>
      <vt:lpstr>Wingdings</vt:lpstr>
      <vt:lpstr>Parallax</vt:lpstr>
      <vt:lpstr>WELCOME TO THE PRESENTAION </vt:lpstr>
      <vt:lpstr>Developed by</vt:lpstr>
      <vt:lpstr>SUPERVISED BY</vt:lpstr>
      <vt:lpstr>Are you searching for a job ?   or Do you have any vacancy in yours companies ?</vt:lpstr>
      <vt:lpstr>Introduction</vt:lpstr>
      <vt:lpstr>Goals </vt:lpstr>
      <vt:lpstr>Software &amp; Tools we used </vt:lpstr>
      <vt:lpstr>Present System’s Features </vt:lpstr>
      <vt:lpstr>ER Diagram</vt:lpstr>
      <vt:lpstr>Use Case diagram:</vt:lpstr>
      <vt:lpstr>Data Flow Diagram  Context level : </vt:lpstr>
      <vt:lpstr>Level-1</vt:lpstr>
      <vt:lpstr>Level-1:</vt:lpstr>
      <vt:lpstr>Limitations</vt:lpstr>
      <vt:lpstr>Future Inhencement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PRESENTAION</dc:title>
  <dc:creator>user</dc:creator>
  <cp:lastModifiedBy>shovon</cp:lastModifiedBy>
  <cp:revision>38</cp:revision>
  <dcterms:created xsi:type="dcterms:W3CDTF">2019-02-25T15:23:11Z</dcterms:created>
  <dcterms:modified xsi:type="dcterms:W3CDTF">2019-06-29T07:08:21Z</dcterms:modified>
</cp:coreProperties>
</file>