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9"/>
    <p:restoredTop sz="94720"/>
  </p:normalViewPr>
  <p:slideViewPr>
    <p:cSldViewPr snapToGrid="0">
      <p:cViewPr varScale="1">
        <p:scale>
          <a:sx n="105" d="100"/>
          <a:sy n="105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E30-4C8E-6901-110C-A1B8E836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9486-23C9-4B68-165D-795CA44E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BD239-364C-11CA-2D08-B56B2C27338D}"/>
              </a:ext>
            </a:extLst>
          </p:cNvPr>
          <p:cNvSpPr txBox="1"/>
          <p:nvPr/>
        </p:nvSpPr>
        <p:spPr>
          <a:xfrm>
            <a:off x="8624711" y="432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8F58-D78C-6E31-4489-A8FF172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A77-D690-E991-B2DF-AF1C1903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9904"/>
          </a:xfrm>
        </p:spPr>
        <p:txBody>
          <a:bodyPr>
            <a:normAutofit/>
          </a:bodyPr>
          <a:lstStyle/>
          <a:p>
            <a:r>
              <a:rPr lang="en-US" sz="1400" dirty="0"/>
              <a:t>Common use case</a:t>
            </a:r>
          </a:p>
          <a:p>
            <a:r>
              <a:rPr lang="en-US" sz="1400" dirty="0"/>
              <a:t>Omit </a:t>
            </a:r>
          </a:p>
          <a:p>
            <a:r>
              <a:rPr lang="en-US" sz="1400" dirty="0"/>
              <a:t>Pick</a:t>
            </a:r>
          </a:p>
          <a:p>
            <a:r>
              <a:rPr lang="en-US" sz="1400" dirty="0"/>
              <a:t>Partial</a:t>
            </a:r>
          </a:p>
          <a:p>
            <a:r>
              <a:rPr lang="en-US" sz="1400" dirty="0" err="1"/>
              <a:t>Readonly</a:t>
            </a:r>
            <a:endParaRPr lang="en-US" sz="1400" dirty="0"/>
          </a:p>
          <a:p>
            <a:r>
              <a:rPr lang="en-US" sz="1400" dirty="0"/>
              <a:t>Custom type</a:t>
            </a:r>
          </a:p>
          <a:p>
            <a:r>
              <a:rPr lang="en-US" sz="1400" dirty="0"/>
              <a:t>Generic Class</a:t>
            </a:r>
          </a:p>
          <a:p>
            <a:r>
              <a:rPr lang="en-US" sz="1400" dirty="0"/>
              <a:t>Type safety</a:t>
            </a:r>
          </a:p>
          <a:p>
            <a:r>
              <a:rPr lang="en-US" sz="1400" dirty="0"/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30260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Advance TypeScript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6</cp:revision>
  <dcterms:created xsi:type="dcterms:W3CDTF">2022-10-31T14:29:46Z</dcterms:created>
  <dcterms:modified xsi:type="dcterms:W3CDTF">2022-11-13T15:05:10Z</dcterms:modified>
</cp:coreProperties>
</file>