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94830"/>
  </p:normalViewPr>
  <p:slideViewPr>
    <p:cSldViewPr snapToGrid="0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most common ones, but we have other types which we not going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represents data model. Some people call it data modeling, contract, shape, struct – stuck is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Common Types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7" y="1083455"/>
            <a:ext cx="4079906" cy="102082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</a:t>
            </a:r>
            <a:br>
              <a:rPr lang="en-US" dirty="0"/>
            </a:br>
            <a:r>
              <a:rPr lang="en-US" dirty="0"/>
              <a:t>Common Types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45" y="797732"/>
            <a:ext cx="6194640" cy="28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AF81EF-9658-1118-BFB9-099571EAF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45" y="3825113"/>
            <a:ext cx="688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01" y="617482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01" y="3726574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 Case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/>
              <a:t>Type Guard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109</Words>
  <Application>Microsoft Macintosh PowerPoint</Application>
  <PresentationFormat>Widescreen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Differences Between Common Types </vt:lpstr>
      <vt:lpstr>Interface</vt:lpstr>
      <vt:lpstr>Topics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15</cp:revision>
  <dcterms:created xsi:type="dcterms:W3CDTF">2022-10-31T14:29:46Z</dcterms:created>
  <dcterms:modified xsi:type="dcterms:W3CDTF">2022-11-16T20:38:01Z</dcterms:modified>
</cp:coreProperties>
</file>