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32" r:id="rId2"/>
    <p:sldId id="278" r:id="rId3"/>
    <p:sldId id="2145705982" r:id="rId4"/>
    <p:sldId id="2145705983" r:id="rId5"/>
    <p:sldId id="2145705984" r:id="rId6"/>
    <p:sldId id="2145705981" r:id="rId7"/>
    <p:sldId id="2145705980" r:id="rId8"/>
    <p:sldId id="3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0A8"/>
    <a:srgbClr val="00D38C"/>
    <a:srgbClr val="00D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8"/>
    <p:restoredTop sz="94720"/>
  </p:normalViewPr>
  <p:slideViewPr>
    <p:cSldViewPr snapToGrid="0">
      <p:cViewPr varScale="1">
        <p:scale>
          <a:sx n="105" d="100"/>
          <a:sy n="105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F56F1-B7BE-2B42-9E13-70D74B79844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4F6F6-0564-A24E-8394-889EB99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E8957-36F2-5942-B34B-7281F0593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E8957-36F2-5942-B34B-7281F05935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5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65F1-59E5-1D27-CCE4-6B94B643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5284F-2D39-35C8-2AD0-D05C8FDE0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B36C-1D2D-E398-4162-D3121540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BAE2-51FD-BE2C-71E8-30D567F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5DC8-4E58-9A73-30E0-C58CA28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5A7-3DB9-AE63-B85F-229FB68D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ED062-AAF7-089C-8DFE-146C7FA7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B17F-8286-0DA3-25D0-7C807D80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49C4-EBDE-8520-B42D-43E357D3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7187-D757-BDC0-0406-1B27F2EF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E7ABD-DFD5-4327-9991-A9DCEC9C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D04D6-AAD6-590B-B1B1-006793527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3822-4516-36F0-E1EA-A0C14E37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9F20-37ED-93BF-C4BB-660D79F0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ECC7-8D90-02D9-7B44-26984621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0pt - Lower Left Sid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04055-3286-493A-97C6-CEF8B2FC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B4A503-1A9F-41A8-AF6B-67B9F4226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8EBF586-F497-4DAA-8EA2-19DF1C11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803" y="3327867"/>
            <a:ext cx="3668387" cy="1720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3">
            <a:extLst>
              <a:ext uri="{FF2B5EF4-FFF2-40B4-BE49-F238E27FC236}">
                <a16:creationId xmlns:a16="http://schemas.microsoft.com/office/drawing/2014/main" id="{45A2F83A-2B3B-4C17-94D1-1458B721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6" y="1689348"/>
            <a:ext cx="3682214" cy="1438403"/>
          </a:xfrm>
        </p:spPr>
        <p:txBody>
          <a:bodyPr/>
          <a:lstStyle/>
          <a:p>
            <a:r>
              <a:rPr lang="en-US" dirty="0"/>
              <a:t>Click to edit Master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3733BD-EFE5-6346-9032-7E64199FF84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tx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75AB9D-28CD-AD4D-8760-C56E25DC7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54365FE-B1AB-544F-9F4C-F0DFA3029C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502CB46-C6A5-AA4D-87A6-B0AA72D46B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4BB6DF7A-7467-6B4A-9444-55C772050D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B16BB5A-D72A-FF46-920C-B7C130C867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BD4C61B-1DB1-7147-97FF-66C318CCA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E98AADF9-11FA-8448-AA6E-2135D8167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7CCC462-8285-C946-8A82-FF950D60FE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F0CABF2C-0B54-704B-B1E2-5020B507B0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2FABCDD-ADE1-D14A-8BDE-857CA42FA5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29B13944-90ED-204F-992B-B464222929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43071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BC8CE7E2-35B2-FF4E-A346-414A7F324D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65166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04CB8C95-6DF9-1D46-BB3D-37667F27B2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59450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695957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Gradient">
    <p:bg>
      <p:bgPr>
        <a:gradFill>
          <a:gsLst>
            <a:gs pos="90000">
              <a:srgbClr val="3CA8D7"/>
            </a:gs>
            <a:gs pos="10000">
              <a:srgbClr val="01B1A4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BBC55D-12C5-4636-BDC1-39E4BE8AB0C2}"/>
              </a:ext>
            </a:extLst>
          </p:cNvPr>
          <p:cNvSpPr txBox="1"/>
          <p:nvPr userDrawn="1"/>
        </p:nvSpPr>
        <p:spPr>
          <a:xfrm>
            <a:off x="9412246" y="6404355"/>
            <a:ext cx="2177535" cy="1384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©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Kinesso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2022. All rights reserved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56D6DE6-D4DE-45A2-B870-5F9E8C61D8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720" y="2163180"/>
            <a:ext cx="8248479" cy="1754116"/>
          </a:xfrm>
        </p:spPr>
        <p:txBody>
          <a:bodyPr anchor="b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942F50D-8A75-4370-BD43-549F51AF6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06" y="4000500"/>
            <a:ext cx="5486402" cy="168702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pPr marL="0" lvl="1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396ADD-D449-4DD6-A6D2-C44E2715CB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56EF604-34DF-4022-8184-544FF0A8F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DF2BCE-C449-42D2-A949-0BFD89DB0D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A989BBA-BBFC-4BD4-BF86-7688F85183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7D3DBB2-C1C0-4F8D-BD27-606C359A1F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28B2B99B-2540-496B-A4B5-58D64EDF9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BB378D75-1069-4EEB-B6EF-5702AAB0C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E5B0DC7-6709-4356-90E1-A1223DCDC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A91B14C6-B74F-48B9-9D0A-5736A67EA0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CFE1A5F-D77A-4AD5-B383-3C8EB05DE0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9CC42AF-5A01-43B3-994B-7750CEC13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4013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pt - Title, Text and Photo Layou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0E8329-85D8-4EF8-A377-2FD1F40B41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04055-3286-493A-97C6-CEF8B2FC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B4A503-1A9F-41A8-AF6B-67B9F4226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8EBF586-F497-4DAA-8EA2-19DF1C11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803" y="2886687"/>
            <a:ext cx="3668388" cy="1720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3">
            <a:extLst>
              <a:ext uri="{FF2B5EF4-FFF2-40B4-BE49-F238E27FC236}">
                <a16:creationId xmlns:a16="http://schemas.microsoft.com/office/drawing/2014/main" id="{45A2F83A-2B3B-4C17-94D1-1458B721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5" y="1240980"/>
            <a:ext cx="4596615" cy="143840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59B1EC-A8C1-1942-B876-0D9AB2B0395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tx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55E4BAE-9B2E-D44D-BDF8-FF3A12EDBA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1219C99-020E-874F-AF0E-4AAD3C8A59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EA227B5-C966-DD4E-92A0-C355A0EEDA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110A678-1B09-F548-99D0-FAEA056FA2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F203DB0-21ED-7B48-A9AB-BF2936331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6B85A47-A5B9-7145-B8B5-695C578DD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C527751-36BC-0541-9E67-F0578387F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C0B274A-D500-D445-A0E4-CC3D6D09D4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15F573D-3807-424A-AFAB-DC97F4CE2A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E6CD8EA-E1B8-1D46-8A09-68C2A2D5B2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71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- Gradient">
    <p:bg>
      <p:bgPr>
        <a:gradFill>
          <a:gsLst>
            <a:gs pos="90000">
              <a:srgbClr val="3CA8D7"/>
            </a:gs>
            <a:gs pos="10000">
              <a:srgbClr val="01B1A4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056D6DE6-D4DE-45A2-B870-5F9E8C61D8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720" y="2163180"/>
            <a:ext cx="8248479" cy="1754116"/>
          </a:xfrm>
        </p:spPr>
        <p:txBody>
          <a:bodyPr anchor="b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396ADD-D449-4DD6-A6D2-C44E2715CB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56EF604-34DF-4022-8184-544FF0A8F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DF2BCE-C449-42D2-A949-0BFD89DB0D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A989BBA-BBFC-4BD4-BF86-7688F85183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7D3DBB2-C1C0-4F8D-BD27-606C359A1F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28B2B99B-2540-496B-A4B5-58D64EDF9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BB378D75-1069-4EEB-B6EF-5702AAB0C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E5B0DC7-6709-4356-90E1-A1223DCDC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A91B14C6-B74F-48B9-9D0A-5736A67EA0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CFE1A5F-D77A-4AD5-B383-3C8EB05DE0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9CC42AF-5A01-43B3-994B-7750CEC13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9DFF0BF0-908B-425E-8CD6-E5A638E03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06" y="4000500"/>
            <a:ext cx="5486402" cy="168702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pPr marL="0" lvl="1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4F4F0D-C050-41DD-8602-19250D666AC3}"/>
              </a:ext>
            </a:extLst>
          </p:cNvPr>
          <p:cNvSpPr txBox="1"/>
          <p:nvPr userDrawn="1"/>
        </p:nvSpPr>
        <p:spPr>
          <a:xfrm>
            <a:off x="9412246" y="6404355"/>
            <a:ext cx="2177535" cy="1384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©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Kinesso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2022.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03689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288B-D8F6-EF41-4A54-E16EFC51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651B-CCE6-F31B-719A-90D61D12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59B6-1650-11C0-73FE-DDA3524E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695E-35D2-AE24-2E02-3A68BDA8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FF9F-E521-433F-9B27-81882472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73C0-D3F4-731C-75E5-5DFE1977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66A2-1207-5A26-08C0-DC79C3D2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AE5E-71CC-5A27-CAB8-7F01A84D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373D-791C-41E2-0885-E1BEF853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E8DE-A73E-FF62-B50A-05D177F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5359-1E26-CF6E-27CE-87517548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1C12-6659-CB5D-9098-5E581CCCB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0730C-BB29-185C-B74A-285E3A4B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D2D8-9692-2193-684C-BC8155EB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F9B5-A42C-256F-5C67-E75D4747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FBC7-A143-A887-2C21-CA8D8DC8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0214-F452-743C-9813-A175054B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3482B-D120-C69E-6744-517723A4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AECCB-9BBA-C6EB-A597-E90EFE70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5BDE9-C3EF-1858-2661-B66130980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719DB-C586-33C0-A586-61964DE8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12C75-8033-2DA4-2633-E709308F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842CF-1AE8-F311-65C9-63DF8915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F9F34-A76E-3749-CE0A-85D6A6F5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C286-6AA3-500D-D24E-421E987B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66B9-9C45-EA81-675C-EFE39AE7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D4A00-D883-F94D-C2D1-351D5233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D8E4-885B-F54E-4B88-9BC95FDF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FCCA1-6F32-6BC5-B7B2-E9FCB1A8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24A1-2CF8-F14E-F202-2469590E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99D2E-6589-4922-7BEE-9D73E97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140D-2B15-9C48-F376-D802900B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E91E-D7CC-CAA5-4079-5043A683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491-CDCB-2151-2CA9-E9F4954C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EAA9B-1F4E-0752-BCE6-9113D7DD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94E69-8D8A-A4CF-0881-709CB5B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21F7-1D3C-C060-EB0E-C11E7A0E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823-6B46-7205-FDB1-A80A2D23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C80DE-BE39-2999-39F6-6A3F05D1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0C8A5-713A-23EF-5E75-9AD11E53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0A7B-0DDB-61D2-FF65-098A7924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5E25-E42B-CD00-8EDD-F5546A65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03E32-A463-DC45-2220-3EEDC672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FC0F-D845-DFB7-BF44-2A5D0354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3519A-4A7B-4CB8-2E5A-EC20917C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D562-58CA-7A49-118C-8EF4B6712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EFEF-6024-EA42-94FF-6FD89BB1093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CD23-3AFF-149E-003F-6D861FA38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4D69-6D10-9342-54A7-5AB5D333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 TypeScript</a:t>
            </a:r>
            <a:endParaRPr lang="en-MY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28462D-A0A9-478E-B502-8B79AF985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Type</a:t>
            </a:r>
          </a:p>
        </p:txBody>
      </p:sp>
    </p:spTree>
    <p:extLst>
      <p:ext uri="{BB962C8B-B14F-4D97-AF65-F5344CB8AC3E}">
        <p14:creationId xmlns:p14="http://schemas.microsoft.com/office/powerpoint/2010/main" val="26528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69710-9CB3-4BFC-BA49-9149206E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C58651-F62C-4B64-A7AE-CB8317CB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08798CE4-0EEF-8043-8C14-FE49C076FD8E}"/>
              </a:ext>
            </a:extLst>
          </p:cNvPr>
          <p:cNvSpPr txBox="1">
            <a:spLocks/>
          </p:cNvSpPr>
          <p:nvPr/>
        </p:nvSpPr>
        <p:spPr>
          <a:xfrm>
            <a:off x="8610590" y="4314987"/>
            <a:ext cx="2886466" cy="1063276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600" spc="300" dirty="0"/>
              <a:t>SOFTWARE ENGINEER,</a:t>
            </a:r>
          </a:p>
          <a:p>
            <a:pPr marL="0" lvl="1" indent="0">
              <a:buNone/>
            </a:pPr>
            <a:r>
              <a:rPr lang="en-US" sz="1600" spc="300" dirty="0"/>
              <a:t>AUDIENCE HUB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923FF66-8E66-1345-956A-BAFC5B19231E}"/>
              </a:ext>
            </a:extLst>
          </p:cNvPr>
          <p:cNvSpPr txBox="1">
            <a:spLocks/>
          </p:cNvSpPr>
          <p:nvPr/>
        </p:nvSpPr>
        <p:spPr>
          <a:xfrm>
            <a:off x="8610591" y="3924015"/>
            <a:ext cx="2297588" cy="304538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Mehedi Hasan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45834283-E0B0-1B45-9DCE-58C47321BCF8}"/>
              </a:ext>
            </a:extLst>
          </p:cNvPr>
          <p:cNvSpPr txBox="1">
            <a:spLocks/>
          </p:cNvSpPr>
          <p:nvPr/>
        </p:nvSpPr>
        <p:spPr>
          <a:xfrm>
            <a:off x="8610590" y="5495476"/>
            <a:ext cx="2739909" cy="419044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600" dirty="0" err="1"/>
              <a:t>mehedi.hasan@kinesso.com</a:t>
            </a:r>
            <a:endParaRPr lang="en-US" sz="1600" dirty="0"/>
          </a:p>
        </p:txBody>
      </p:sp>
      <p:pic>
        <p:nvPicPr>
          <p:cNvPr id="18" name="Picture Placeholder 9">
            <a:extLst>
              <a:ext uri="{FF2B5EF4-FFF2-40B4-BE49-F238E27FC236}">
                <a16:creationId xmlns:a16="http://schemas.microsoft.com/office/drawing/2014/main" id="{4F771BE0-F720-F47C-D431-8364DF716E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6" r="236"/>
          <a:stretch/>
        </p:blipFill>
        <p:spPr>
          <a:xfrm>
            <a:off x="8610591" y="983001"/>
            <a:ext cx="2739910" cy="2764447"/>
          </a:xfrm>
          <a:custGeom>
            <a:avLst/>
            <a:gdLst>
              <a:gd name="connsiteX0" fmla="*/ 0 w 2866303"/>
              <a:gd name="connsiteY0" fmla="*/ 1545447 h 3090894"/>
              <a:gd name="connsiteX1" fmla="*/ 716576 w 2866303"/>
              <a:gd name="connsiteY1" fmla="*/ 1 h 3090894"/>
              <a:gd name="connsiteX2" fmla="*/ 2149727 w 2866303"/>
              <a:gd name="connsiteY2" fmla="*/ 1 h 3090894"/>
              <a:gd name="connsiteX3" fmla="*/ 2866303 w 2866303"/>
              <a:gd name="connsiteY3" fmla="*/ 1545447 h 3090894"/>
              <a:gd name="connsiteX4" fmla="*/ 2149727 w 2866303"/>
              <a:gd name="connsiteY4" fmla="*/ 3090893 h 3090894"/>
              <a:gd name="connsiteX5" fmla="*/ 716576 w 2866303"/>
              <a:gd name="connsiteY5" fmla="*/ 3090893 h 3090894"/>
              <a:gd name="connsiteX6" fmla="*/ 0 w 2866303"/>
              <a:gd name="connsiteY6" fmla="*/ 1545447 h 3090894"/>
              <a:gd name="connsiteX0" fmla="*/ 0 w 2866303"/>
              <a:gd name="connsiteY0" fmla="*/ 1545446 h 3090892"/>
              <a:gd name="connsiteX1" fmla="*/ 716576 w 2866303"/>
              <a:gd name="connsiteY1" fmla="*/ 0 h 3090892"/>
              <a:gd name="connsiteX2" fmla="*/ 2149727 w 2866303"/>
              <a:gd name="connsiteY2" fmla="*/ 0 h 3090892"/>
              <a:gd name="connsiteX3" fmla="*/ 2866303 w 2866303"/>
              <a:gd name="connsiteY3" fmla="*/ 1545446 h 3090892"/>
              <a:gd name="connsiteX4" fmla="*/ 2149727 w 2866303"/>
              <a:gd name="connsiteY4" fmla="*/ 3090892 h 3090892"/>
              <a:gd name="connsiteX5" fmla="*/ 2898 w 2866303"/>
              <a:gd name="connsiteY5" fmla="*/ 3079741 h 3090892"/>
              <a:gd name="connsiteX6" fmla="*/ 0 w 2866303"/>
              <a:gd name="connsiteY6" fmla="*/ 1545446 h 3090892"/>
              <a:gd name="connsiteX0" fmla="*/ 0 w 2866303"/>
              <a:gd name="connsiteY0" fmla="*/ 1545446 h 3113194"/>
              <a:gd name="connsiteX1" fmla="*/ 716576 w 2866303"/>
              <a:gd name="connsiteY1" fmla="*/ 0 h 3113194"/>
              <a:gd name="connsiteX2" fmla="*/ 2149727 w 2866303"/>
              <a:gd name="connsiteY2" fmla="*/ 0 h 3113194"/>
              <a:gd name="connsiteX3" fmla="*/ 2866303 w 2866303"/>
              <a:gd name="connsiteY3" fmla="*/ 1545446 h 3113194"/>
              <a:gd name="connsiteX4" fmla="*/ 1926702 w 2866303"/>
              <a:gd name="connsiteY4" fmla="*/ 3113194 h 3113194"/>
              <a:gd name="connsiteX5" fmla="*/ 2898 w 2866303"/>
              <a:gd name="connsiteY5" fmla="*/ 3079741 h 3113194"/>
              <a:gd name="connsiteX6" fmla="*/ 0 w 2866303"/>
              <a:gd name="connsiteY6" fmla="*/ 1545446 h 3113194"/>
              <a:gd name="connsiteX0" fmla="*/ 0 w 2866303"/>
              <a:gd name="connsiteY0" fmla="*/ 1545446 h 3079741"/>
              <a:gd name="connsiteX1" fmla="*/ 716576 w 2866303"/>
              <a:gd name="connsiteY1" fmla="*/ 0 h 3079741"/>
              <a:gd name="connsiteX2" fmla="*/ 2149727 w 2866303"/>
              <a:gd name="connsiteY2" fmla="*/ 0 h 3079741"/>
              <a:gd name="connsiteX3" fmla="*/ 2866303 w 2866303"/>
              <a:gd name="connsiteY3" fmla="*/ 1545446 h 3079741"/>
              <a:gd name="connsiteX4" fmla="*/ 2015912 w 2866303"/>
              <a:gd name="connsiteY4" fmla="*/ 3079741 h 3079741"/>
              <a:gd name="connsiteX5" fmla="*/ 2898 w 2866303"/>
              <a:gd name="connsiteY5" fmla="*/ 3079741 h 3079741"/>
              <a:gd name="connsiteX6" fmla="*/ 0 w 2866303"/>
              <a:gd name="connsiteY6" fmla="*/ 1545446 h 3079741"/>
              <a:gd name="connsiteX0" fmla="*/ 0 w 2877455"/>
              <a:gd name="connsiteY0" fmla="*/ 1545446 h 3079741"/>
              <a:gd name="connsiteX1" fmla="*/ 716576 w 2877455"/>
              <a:gd name="connsiteY1" fmla="*/ 0 h 3079741"/>
              <a:gd name="connsiteX2" fmla="*/ 2149727 w 2877455"/>
              <a:gd name="connsiteY2" fmla="*/ 0 h 3079741"/>
              <a:gd name="connsiteX3" fmla="*/ 2877455 w 2877455"/>
              <a:gd name="connsiteY3" fmla="*/ 2214519 h 3079741"/>
              <a:gd name="connsiteX4" fmla="*/ 2015912 w 2877455"/>
              <a:gd name="connsiteY4" fmla="*/ 3079741 h 3079741"/>
              <a:gd name="connsiteX5" fmla="*/ 2898 w 2877455"/>
              <a:gd name="connsiteY5" fmla="*/ 3079741 h 3079741"/>
              <a:gd name="connsiteX6" fmla="*/ 0 w 2877455"/>
              <a:gd name="connsiteY6" fmla="*/ 1545446 h 3079741"/>
              <a:gd name="connsiteX0" fmla="*/ 0 w 2877455"/>
              <a:gd name="connsiteY0" fmla="*/ 1545446 h 3079741"/>
              <a:gd name="connsiteX1" fmla="*/ 716576 w 2877455"/>
              <a:gd name="connsiteY1" fmla="*/ 0 h 3079741"/>
              <a:gd name="connsiteX2" fmla="*/ 2852254 w 2877455"/>
              <a:gd name="connsiteY2" fmla="*/ 0 h 3079741"/>
              <a:gd name="connsiteX3" fmla="*/ 2877455 w 2877455"/>
              <a:gd name="connsiteY3" fmla="*/ 2214519 h 3079741"/>
              <a:gd name="connsiteX4" fmla="*/ 2015912 w 2877455"/>
              <a:gd name="connsiteY4" fmla="*/ 3079741 h 3079741"/>
              <a:gd name="connsiteX5" fmla="*/ 2898 w 2877455"/>
              <a:gd name="connsiteY5" fmla="*/ 3079741 h 3079741"/>
              <a:gd name="connsiteX6" fmla="*/ 0 w 2877455"/>
              <a:gd name="connsiteY6" fmla="*/ 1545446 h 3079741"/>
              <a:gd name="connsiteX0" fmla="*/ 0 w 2877455"/>
              <a:gd name="connsiteY0" fmla="*/ 1556597 h 3090892"/>
              <a:gd name="connsiteX1" fmla="*/ 716576 w 2877455"/>
              <a:gd name="connsiteY1" fmla="*/ 11151 h 3090892"/>
              <a:gd name="connsiteX2" fmla="*/ 2852254 w 2877455"/>
              <a:gd name="connsiteY2" fmla="*/ 0 h 3090892"/>
              <a:gd name="connsiteX3" fmla="*/ 2877455 w 2877455"/>
              <a:gd name="connsiteY3" fmla="*/ 2225670 h 3090892"/>
              <a:gd name="connsiteX4" fmla="*/ 2015912 w 2877455"/>
              <a:gd name="connsiteY4" fmla="*/ 3090892 h 3090892"/>
              <a:gd name="connsiteX5" fmla="*/ 2898 w 2877455"/>
              <a:gd name="connsiteY5" fmla="*/ 3090892 h 3090892"/>
              <a:gd name="connsiteX6" fmla="*/ 0 w 2877455"/>
              <a:gd name="connsiteY6" fmla="*/ 1556597 h 3090892"/>
              <a:gd name="connsiteX0" fmla="*/ 0 w 2852254"/>
              <a:gd name="connsiteY0" fmla="*/ 1556597 h 3090892"/>
              <a:gd name="connsiteX1" fmla="*/ 716576 w 2852254"/>
              <a:gd name="connsiteY1" fmla="*/ 11151 h 3090892"/>
              <a:gd name="connsiteX2" fmla="*/ 2852254 w 2852254"/>
              <a:gd name="connsiteY2" fmla="*/ 0 h 3090892"/>
              <a:gd name="connsiteX3" fmla="*/ 2844001 w 2852254"/>
              <a:gd name="connsiteY3" fmla="*/ 2270275 h 3090892"/>
              <a:gd name="connsiteX4" fmla="*/ 2015912 w 2852254"/>
              <a:gd name="connsiteY4" fmla="*/ 3090892 h 3090892"/>
              <a:gd name="connsiteX5" fmla="*/ 2898 w 2852254"/>
              <a:gd name="connsiteY5" fmla="*/ 3090892 h 3090892"/>
              <a:gd name="connsiteX6" fmla="*/ 0 w 2852254"/>
              <a:gd name="connsiteY6" fmla="*/ 1556597 h 3090892"/>
              <a:gd name="connsiteX0" fmla="*/ 0 w 2855152"/>
              <a:gd name="connsiteY0" fmla="*/ 1556597 h 3090892"/>
              <a:gd name="connsiteX1" fmla="*/ 716576 w 2855152"/>
              <a:gd name="connsiteY1" fmla="*/ 11151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556597 h 3090892"/>
              <a:gd name="connsiteX0" fmla="*/ 0 w 2855152"/>
              <a:gd name="connsiteY0" fmla="*/ 1556597 h 3090892"/>
              <a:gd name="connsiteX1" fmla="*/ 1173776 w 2855152"/>
              <a:gd name="connsiteY1" fmla="*/ 0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556597 h 3090892"/>
              <a:gd name="connsiteX0" fmla="*/ 0 w 2855152"/>
              <a:gd name="connsiteY0" fmla="*/ 1110548 h 3090892"/>
              <a:gd name="connsiteX1" fmla="*/ 1173776 w 2855152"/>
              <a:gd name="connsiteY1" fmla="*/ 0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110548 h 30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5152" h="3090892">
                <a:moveTo>
                  <a:pt x="0" y="1110548"/>
                </a:moveTo>
                <a:lnTo>
                  <a:pt x="1173776" y="0"/>
                </a:lnTo>
                <a:lnTo>
                  <a:pt x="2852254" y="0"/>
                </a:lnTo>
                <a:lnTo>
                  <a:pt x="2855152" y="2281426"/>
                </a:lnTo>
                <a:lnTo>
                  <a:pt x="2015912" y="3090892"/>
                </a:lnTo>
                <a:lnTo>
                  <a:pt x="2898" y="3090892"/>
                </a:lnTo>
                <a:lnTo>
                  <a:pt x="0" y="11105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36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430021"/>
            <a:ext cx="5084871" cy="1020827"/>
          </a:xfrm>
        </p:spPr>
        <p:txBody>
          <a:bodyPr>
            <a:normAutofit/>
          </a:bodyPr>
          <a:lstStyle/>
          <a:p>
            <a:r>
              <a:rPr lang="en-US" dirty="0"/>
              <a:t>Basic 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3E3D42-02CE-9709-3CBD-F8FF6F58401D}"/>
              </a:ext>
            </a:extLst>
          </p:cNvPr>
          <p:cNvSpPr txBox="1">
            <a:spLocks/>
          </p:cNvSpPr>
          <p:nvPr/>
        </p:nvSpPr>
        <p:spPr>
          <a:xfrm>
            <a:off x="472966" y="2216944"/>
            <a:ext cx="5384415" cy="3111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MY" sz="3000" dirty="0"/>
              <a:t>1. Basic Type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number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boolean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string</a:t>
            </a:r>
          </a:p>
          <a:p>
            <a:pPr lvl="2" algn="l"/>
            <a:endParaRPr lang="en-MY" sz="3000" dirty="0"/>
          </a:p>
          <a:p>
            <a:pPr lvl="1" algn="l"/>
            <a:r>
              <a:rPr lang="en-MY" sz="3200" dirty="0"/>
              <a:t>2. Interface</a:t>
            </a:r>
            <a:endParaRPr lang="en-MY" sz="3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2676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430021"/>
            <a:ext cx="5084871" cy="1020827"/>
          </a:xfrm>
        </p:spPr>
        <p:txBody>
          <a:bodyPr>
            <a:normAutofit/>
          </a:bodyPr>
          <a:lstStyle/>
          <a:p>
            <a:r>
              <a:rPr lang="en-US" dirty="0"/>
              <a:t>Basic 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D4B30E6-CEDA-BB9B-1502-F7652C1D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145" y="3806063"/>
            <a:ext cx="6146800" cy="28575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0FFE02B-DC5D-C3D9-8452-8D988E265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225" y="733860"/>
            <a:ext cx="6194640" cy="28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3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430021"/>
            <a:ext cx="5084871" cy="1020827"/>
          </a:xfrm>
        </p:spPr>
        <p:txBody>
          <a:bodyPr>
            <a:norm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3917DFE0-B7F6-9046-C27F-4E3178BD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549" y="714850"/>
            <a:ext cx="5346700" cy="2819400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AB54C9F-BD09-CCF1-B255-046D5EB85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549" y="3705417"/>
            <a:ext cx="5346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3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72EF-665B-5689-6DCB-916B21D2C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75" y="1853184"/>
            <a:ext cx="4842232" cy="4218432"/>
          </a:xfrm>
        </p:spPr>
        <p:txBody>
          <a:bodyPr>
            <a:noAutofit/>
          </a:bodyPr>
          <a:lstStyle/>
          <a:p>
            <a:r>
              <a:rPr lang="en-US" sz="2000" dirty="0"/>
              <a:t>General use</a:t>
            </a:r>
          </a:p>
          <a:p>
            <a:r>
              <a:rPr lang="en-US" sz="2000" dirty="0"/>
              <a:t>Generic Class</a:t>
            </a:r>
          </a:p>
          <a:p>
            <a:r>
              <a:rPr lang="en-US" sz="2000" dirty="0"/>
              <a:t>Utility</a:t>
            </a:r>
          </a:p>
          <a:p>
            <a:pPr lvl="1"/>
            <a:r>
              <a:rPr lang="en-US" sz="2000" dirty="0"/>
              <a:t>Omit</a:t>
            </a:r>
          </a:p>
          <a:p>
            <a:pPr lvl="1"/>
            <a:r>
              <a:rPr lang="en-US" sz="2000" dirty="0"/>
              <a:t>Pick</a:t>
            </a:r>
          </a:p>
          <a:p>
            <a:pPr lvl="1"/>
            <a:r>
              <a:rPr lang="en-US" sz="2000" dirty="0"/>
              <a:t>Partial</a:t>
            </a:r>
          </a:p>
          <a:p>
            <a:pPr lvl="1"/>
            <a:r>
              <a:rPr lang="en-US" sz="2000" dirty="0"/>
              <a:t>Readonly</a:t>
            </a:r>
          </a:p>
          <a:p>
            <a:pPr lvl="1"/>
            <a:r>
              <a:rPr lang="en-US" sz="2000" dirty="0"/>
              <a:t>Return Type</a:t>
            </a:r>
          </a:p>
          <a:p>
            <a:r>
              <a:rPr lang="en-US" sz="2000" dirty="0"/>
              <a:t>Template literal type</a:t>
            </a:r>
          </a:p>
          <a:p>
            <a:r>
              <a:rPr lang="en-US" sz="2000" dirty="0"/>
              <a:t>Type guard</a:t>
            </a:r>
          </a:p>
          <a:p>
            <a:pPr lvl="2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28" y="430021"/>
            <a:ext cx="5587100" cy="1020827"/>
          </a:xfrm>
        </p:spPr>
        <p:txBody>
          <a:bodyPr>
            <a:normAutofit/>
          </a:bodyPr>
          <a:lstStyle/>
          <a:p>
            <a:r>
              <a:rPr lang="en-US" sz="6000" b="1" dirty="0"/>
              <a:t>Topics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900928" y="0"/>
            <a:ext cx="6306838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6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397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878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63</Words>
  <Application>Microsoft Macintosh PowerPoint</Application>
  <PresentationFormat>Widescreen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Helvetica Neue</vt:lpstr>
      <vt:lpstr>Office Theme</vt:lpstr>
      <vt:lpstr>Advance TypeScript</vt:lpstr>
      <vt:lpstr>Presented By</vt:lpstr>
      <vt:lpstr>Basic Types</vt:lpstr>
      <vt:lpstr>Basic Types</vt:lpstr>
      <vt:lpstr>Interface</vt:lpstr>
      <vt:lpstr>Topics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TypeScript</dc:title>
  <dc:creator>Hasan, Mehedi (KUL-KSO)</dc:creator>
  <cp:lastModifiedBy>Hasan, Mehedi (KUL-KSO)</cp:lastModifiedBy>
  <cp:revision>11</cp:revision>
  <dcterms:created xsi:type="dcterms:W3CDTF">2022-10-31T14:29:46Z</dcterms:created>
  <dcterms:modified xsi:type="dcterms:W3CDTF">2022-11-14T16:50:13Z</dcterms:modified>
</cp:coreProperties>
</file>