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32" r:id="rId2"/>
    <p:sldId id="278" r:id="rId3"/>
    <p:sldId id="2145705982" r:id="rId4"/>
    <p:sldId id="2145705983" r:id="rId5"/>
    <p:sldId id="2145705984" r:id="rId6"/>
    <p:sldId id="2145705981" r:id="rId7"/>
    <p:sldId id="2145705980" r:id="rId8"/>
    <p:sldId id="2145705986" r:id="rId9"/>
    <p:sldId id="3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B0A8"/>
    <a:srgbClr val="00D38C"/>
    <a:srgbClr val="00D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25"/>
    <p:restoredTop sz="94876"/>
  </p:normalViewPr>
  <p:slideViewPr>
    <p:cSldViewPr snapToGrid="0">
      <p:cViewPr varScale="1">
        <p:scale>
          <a:sx n="105" d="100"/>
          <a:sy n="105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F56F1-B7BE-2B42-9E13-70D74B798449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4F6F6-0564-A24E-8394-889EB998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33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E8957-36F2-5942-B34B-7281F05935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20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most common ones, but we have other types which we not going to explain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4F6F6-0564-A24E-8394-889EB99890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40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4F6F6-0564-A24E-8394-889EB99890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19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Interface represents data model. Some people call it data modeling, contract, shape, struct – stuck is </a:t>
            </a:r>
            <a:r>
              <a:rPr lang="en-US" dirty="0" err="1"/>
              <a:t>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4F6F6-0564-A24E-8394-889EB99890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69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E8957-36F2-5942-B34B-7281F05935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52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4F6F6-0564-A24E-8394-889EB99890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4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D65F1-59E5-1D27-CCE4-6B94B6438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5284F-2D39-35C8-2AD0-D05C8FDE0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2B36C-1D2D-E398-4162-D3121540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BAE2-51FD-BE2C-71E8-30D567F0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85DC8-4E58-9A73-30E0-C58CA281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3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5A7-3DB9-AE63-B85F-229FB68D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ED062-AAF7-089C-8DFE-146C7FA7D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AB17F-8286-0DA3-25D0-7C807D80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749C4-EBDE-8520-B42D-43E357D3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D7187-D757-BDC0-0406-1B27F2EF7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4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E7ABD-DFD5-4327-9991-A9DCEC9CB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D04D6-AAD6-590B-B1B1-006793527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E3822-4516-36F0-E1EA-A0C14E37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99F20-37ED-93BF-C4BB-660D79F0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3ECC7-8D90-02D9-7B44-26984621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28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50pt - Lower Left Side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04055-3286-493A-97C6-CEF8B2FC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0B4A503-1A9F-41A8-AF6B-67B9F4226F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8EBF586-F497-4DAA-8EA2-19DF1C11A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3803" y="3327867"/>
            <a:ext cx="3668387" cy="17208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23">
            <a:extLst>
              <a:ext uri="{FF2B5EF4-FFF2-40B4-BE49-F238E27FC236}">
                <a16:creationId xmlns:a16="http://schemas.microsoft.com/office/drawing/2014/main" id="{45A2F83A-2B3B-4C17-94D1-1458B721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86" y="1689348"/>
            <a:ext cx="3682214" cy="1438403"/>
          </a:xfrm>
        </p:spPr>
        <p:txBody>
          <a:bodyPr/>
          <a:lstStyle/>
          <a:p>
            <a:r>
              <a:rPr lang="en-US" dirty="0"/>
              <a:t>Click to edit Master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3733BD-EFE5-6346-9032-7E64199FF84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9600" y="6337530"/>
            <a:ext cx="890670" cy="181287"/>
            <a:chOff x="240" y="4053"/>
            <a:chExt cx="678" cy="138"/>
          </a:xfrm>
          <a:solidFill>
            <a:schemeClr val="tx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575AB9D-28CD-AD4D-8760-C56E25DC7C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" y="4053"/>
              <a:ext cx="23" cy="137"/>
            </a:xfrm>
            <a:custGeom>
              <a:avLst/>
              <a:gdLst>
                <a:gd name="T0" fmla="*/ 0 w 370"/>
                <a:gd name="T1" fmla="*/ 0 h 2169"/>
                <a:gd name="T2" fmla="*/ 0 w 370"/>
                <a:gd name="T3" fmla="*/ 0 h 2169"/>
                <a:gd name="T4" fmla="*/ 370 w 370"/>
                <a:gd name="T5" fmla="*/ 0 h 2169"/>
                <a:gd name="T6" fmla="*/ 370 w 370"/>
                <a:gd name="T7" fmla="*/ 2169 h 2169"/>
                <a:gd name="T8" fmla="*/ 0 w 370"/>
                <a:gd name="T9" fmla="*/ 2169 h 2169"/>
                <a:gd name="T10" fmla="*/ 0 w 370"/>
                <a:gd name="T11" fmla="*/ 0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216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2169"/>
                  </a:lnTo>
                  <a:lnTo>
                    <a:pt x="0" y="216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54365FE-B1AB-544F-9F4C-F0DFA3029C0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7" y="4088"/>
              <a:ext cx="96" cy="103"/>
            </a:xfrm>
            <a:custGeom>
              <a:avLst/>
              <a:gdLst>
                <a:gd name="T0" fmla="*/ 0 w 1518"/>
                <a:gd name="T1" fmla="*/ 811 h 1621"/>
                <a:gd name="T2" fmla="*/ 0 w 1518"/>
                <a:gd name="T3" fmla="*/ 811 h 1621"/>
                <a:gd name="T4" fmla="*/ 207 w 1518"/>
                <a:gd name="T5" fmla="*/ 223 h 1621"/>
                <a:gd name="T6" fmla="*/ 752 w 1518"/>
                <a:gd name="T7" fmla="*/ 0 h 1621"/>
                <a:gd name="T8" fmla="*/ 1297 w 1518"/>
                <a:gd name="T9" fmla="*/ 225 h 1621"/>
                <a:gd name="T10" fmla="*/ 1504 w 1518"/>
                <a:gd name="T11" fmla="*/ 811 h 1621"/>
                <a:gd name="T12" fmla="*/ 1492 w 1518"/>
                <a:gd name="T13" fmla="*/ 952 h 1621"/>
                <a:gd name="T14" fmla="*/ 385 w 1518"/>
                <a:gd name="T15" fmla="*/ 952 h 1621"/>
                <a:gd name="T16" fmla="*/ 488 w 1518"/>
                <a:gd name="T17" fmla="*/ 1190 h 1621"/>
                <a:gd name="T18" fmla="*/ 752 w 1518"/>
                <a:gd name="T19" fmla="*/ 1282 h 1621"/>
                <a:gd name="T20" fmla="*/ 1020 w 1518"/>
                <a:gd name="T21" fmla="*/ 1191 h 1621"/>
                <a:gd name="T22" fmla="*/ 1083 w 1518"/>
                <a:gd name="T23" fmla="*/ 1102 h 1621"/>
                <a:gd name="T24" fmla="*/ 1467 w 1518"/>
                <a:gd name="T25" fmla="*/ 1103 h 1621"/>
                <a:gd name="T26" fmla="*/ 1315 w 1518"/>
                <a:gd name="T27" fmla="*/ 1393 h 1621"/>
                <a:gd name="T28" fmla="*/ 752 w 1518"/>
                <a:gd name="T29" fmla="*/ 1621 h 1621"/>
                <a:gd name="T30" fmla="*/ 207 w 1518"/>
                <a:gd name="T31" fmla="*/ 1396 h 1621"/>
                <a:gd name="T32" fmla="*/ 0 w 1518"/>
                <a:gd name="T33" fmla="*/ 811 h 1621"/>
                <a:gd name="T34" fmla="*/ 483 w 1518"/>
                <a:gd name="T35" fmla="*/ 432 h 1621"/>
                <a:gd name="T36" fmla="*/ 483 w 1518"/>
                <a:gd name="T37" fmla="*/ 432 h 1621"/>
                <a:gd name="T38" fmla="*/ 385 w 1518"/>
                <a:gd name="T39" fmla="*/ 644 h 1621"/>
                <a:gd name="T40" fmla="*/ 1108 w 1518"/>
                <a:gd name="T41" fmla="*/ 644 h 1621"/>
                <a:gd name="T42" fmla="*/ 1017 w 1518"/>
                <a:gd name="T43" fmla="*/ 431 h 1621"/>
                <a:gd name="T44" fmla="*/ 752 w 1518"/>
                <a:gd name="T45" fmla="*/ 338 h 1621"/>
                <a:gd name="T46" fmla="*/ 483 w 1518"/>
                <a:gd name="T47" fmla="*/ 432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18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8"/>
                    <a:pt x="69" y="372"/>
                    <a:pt x="207" y="223"/>
                  </a:cubicBezTo>
                  <a:cubicBezTo>
                    <a:pt x="346" y="74"/>
                    <a:pt x="527" y="0"/>
                    <a:pt x="752" y="0"/>
                  </a:cubicBezTo>
                  <a:cubicBezTo>
                    <a:pt x="977" y="0"/>
                    <a:pt x="1158" y="75"/>
                    <a:pt x="1297" y="225"/>
                  </a:cubicBezTo>
                  <a:cubicBezTo>
                    <a:pt x="1435" y="375"/>
                    <a:pt x="1518" y="571"/>
                    <a:pt x="1504" y="811"/>
                  </a:cubicBezTo>
                  <a:cubicBezTo>
                    <a:pt x="1498" y="920"/>
                    <a:pt x="1492" y="952"/>
                    <a:pt x="1492" y="952"/>
                  </a:cubicBezTo>
                  <a:lnTo>
                    <a:pt x="385" y="952"/>
                  </a:lnTo>
                  <a:cubicBezTo>
                    <a:pt x="381" y="1046"/>
                    <a:pt x="415" y="1125"/>
                    <a:pt x="488" y="1190"/>
                  </a:cubicBezTo>
                  <a:cubicBezTo>
                    <a:pt x="557" y="1251"/>
                    <a:pt x="645" y="1285"/>
                    <a:pt x="752" y="1282"/>
                  </a:cubicBezTo>
                  <a:cubicBezTo>
                    <a:pt x="892" y="1277"/>
                    <a:pt x="971" y="1239"/>
                    <a:pt x="1020" y="1191"/>
                  </a:cubicBezTo>
                  <a:cubicBezTo>
                    <a:pt x="1064" y="1149"/>
                    <a:pt x="1083" y="1102"/>
                    <a:pt x="1083" y="1102"/>
                  </a:cubicBezTo>
                  <a:lnTo>
                    <a:pt x="1467" y="1103"/>
                  </a:lnTo>
                  <a:cubicBezTo>
                    <a:pt x="1467" y="1103"/>
                    <a:pt x="1440" y="1256"/>
                    <a:pt x="1315" y="1393"/>
                  </a:cubicBezTo>
                  <a:cubicBezTo>
                    <a:pt x="1166" y="1556"/>
                    <a:pt x="948" y="1621"/>
                    <a:pt x="752" y="1621"/>
                  </a:cubicBezTo>
                  <a:cubicBezTo>
                    <a:pt x="527" y="1620"/>
                    <a:pt x="346" y="1546"/>
                    <a:pt x="207" y="1396"/>
                  </a:cubicBezTo>
                  <a:cubicBezTo>
                    <a:pt x="69" y="1247"/>
                    <a:pt x="0" y="1052"/>
                    <a:pt x="0" y="811"/>
                  </a:cubicBezTo>
                  <a:close/>
                  <a:moveTo>
                    <a:pt x="483" y="432"/>
                  </a:moveTo>
                  <a:lnTo>
                    <a:pt x="483" y="432"/>
                  </a:lnTo>
                  <a:cubicBezTo>
                    <a:pt x="414" y="498"/>
                    <a:pt x="381" y="569"/>
                    <a:pt x="385" y="644"/>
                  </a:cubicBezTo>
                  <a:lnTo>
                    <a:pt x="1108" y="644"/>
                  </a:lnTo>
                  <a:cubicBezTo>
                    <a:pt x="1112" y="567"/>
                    <a:pt x="1081" y="496"/>
                    <a:pt x="1017" y="431"/>
                  </a:cubicBezTo>
                  <a:cubicBezTo>
                    <a:pt x="956" y="369"/>
                    <a:pt x="867" y="338"/>
                    <a:pt x="752" y="338"/>
                  </a:cubicBezTo>
                  <a:cubicBezTo>
                    <a:pt x="638" y="338"/>
                    <a:pt x="548" y="370"/>
                    <a:pt x="483" y="43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3502CB46-C6A5-AA4D-87A6-B0AA72D46B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3" y="4088"/>
              <a:ext cx="97" cy="103"/>
            </a:xfrm>
            <a:custGeom>
              <a:avLst/>
              <a:gdLst>
                <a:gd name="T0" fmla="*/ 0 w 1532"/>
                <a:gd name="T1" fmla="*/ 811 h 1621"/>
                <a:gd name="T2" fmla="*/ 0 w 1532"/>
                <a:gd name="T3" fmla="*/ 811 h 1621"/>
                <a:gd name="T4" fmla="*/ 205 w 1532"/>
                <a:gd name="T5" fmla="*/ 221 h 1621"/>
                <a:gd name="T6" fmla="*/ 764 w 1532"/>
                <a:gd name="T7" fmla="*/ 0 h 1621"/>
                <a:gd name="T8" fmla="*/ 1325 w 1532"/>
                <a:gd name="T9" fmla="*/ 223 h 1621"/>
                <a:gd name="T10" fmla="*/ 1532 w 1532"/>
                <a:gd name="T11" fmla="*/ 811 h 1621"/>
                <a:gd name="T12" fmla="*/ 1325 w 1532"/>
                <a:gd name="T13" fmla="*/ 1398 h 1621"/>
                <a:gd name="T14" fmla="*/ 764 w 1532"/>
                <a:gd name="T15" fmla="*/ 1621 h 1621"/>
                <a:gd name="T16" fmla="*/ 205 w 1532"/>
                <a:gd name="T17" fmla="*/ 1399 h 1621"/>
                <a:gd name="T18" fmla="*/ 0 w 1532"/>
                <a:gd name="T19" fmla="*/ 811 h 1621"/>
                <a:gd name="T20" fmla="*/ 477 w 1532"/>
                <a:gd name="T21" fmla="*/ 460 h 1621"/>
                <a:gd name="T22" fmla="*/ 477 w 1532"/>
                <a:gd name="T23" fmla="*/ 460 h 1621"/>
                <a:gd name="T24" fmla="*/ 371 w 1532"/>
                <a:gd name="T25" fmla="*/ 805 h 1621"/>
                <a:gd name="T26" fmla="*/ 467 w 1532"/>
                <a:gd name="T27" fmla="*/ 1153 h 1621"/>
                <a:gd name="T28" fmla="*/ 758 w 1532"/>
                <a:gd name="T29" fmla="*/ 1282 h 1621"/>
                <a:gd name="T30" fmla="*/ 1055 w 1532"/>
                <a:gd name="T31" fmla="*/ 1161 h 1621"/>
                <a:gd name="T32" fmla="*/ 1162 w 1532"/>
                <a:gd name="T33" fmla="*/ 816 h 1621"/>
                <a:gd name="T34" fmla="*/ 1065 w 1532"/>
                <a:gd name="T35" fmla="*/ 468 h 1621"/>
                <a:gd name="T36" fmla="*/ 771 w 1532"/>
                <a:gd name="T37" fmla="*/ 339 h 1621"/>
                <a:gd name="T38" fmla="*/ 477 w 1532"/>
                <a:gd name="T39" fmla="*/ 460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32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5"/>
                    <a:pt x="69" y="369"/>
                    <a:pt x="205" y="221"/>
                  </a:cubicBezTo>
                  <a:cubicBezTo>
                    <a:pt x="341" y="74"/>
                    <a:pt x="528" y="0"/>
                    <a:pt x="764" y="0"/>
                  </a:cubicBezTo>
                  <a:cubicBezTo>
                    <a:pt x="1000" y="0"/>
                    <a:pt x="1188" y="75"/>
                    <a:pt x="1325" y="223"/>
                  </a:cubicBezTo>
                  <a:cubicBezTo>
                    <a:pt x="1463" y="371"/>
                    <a:pt x="1532" y="567"/>
                    <a:pt x="1532" y="811"/>
                  </a:cubicBezTo>
                  <a:cubicBezTo>
                    <a:pt x="1532" y="1054"/>
                    <a:pt x="1463" y="1250"/>
                    <a:pt x="1325" y="1398"/>
                  </a:cubicBezTo>
                  <a:cubicBezTo>
                    <a:pt x="1188" y="1547"/>
                    <a:pt x="1000" y="1621"/>
                    <a:pt x="764" y="1621"/>
                  </a:cubicBezTo>
                  <a:cubicBezTo>
                    <a:pt x="528" y="1621"/>
                    <a:pt x="341" y="1547"/>
                    <a:pt x="205" y="1399"/>
                  </a:cubicBezTo>
                  <a:cubicBezTo>
                    <a:pt x="69" y="1251"/>
                    <a:pt x="0" y="1055"/>
                    <a:pt x="0" y="811"/>
                  </a:cubicBezTo>
                  <a:close/>
                  <a:moveTo>
                    <a:pt x="477" y="460"/>
                  </a:moveTo>
                  <a:lnTo>
                    <a:pt x="477" y="460"/>
                  </a:lnTo>
                  <a:cubicBezTo>
                    <a:pt x="408" y="543"/>
                    <a:pt x="373" y="658"/>
                    <a:pt x="371" y="805"/>
                  </a:cubicBezTo>
                  <a:cubicBezTo>
                    <a:pt x="369" y="953"/>
                    <a:pt x="401" y="1069"/>
                    <a:pt x="467" y="1153"/>
                  </a:cubicBezTo>
                  <a:cubicBezTo>
                    <a:pt x="534" y="1238"/>
                    <a:pt x="631" y="1281"/>
                    <a:pt x="758" y="1282"/>
                  </a:cubicBezTo>
                  <a:cubicBezTo>
                    <a:pt x="887" y="1284"/>
                    <a:pt x="986" y="1244"/>
                    <a:pt x="1055" y="1161"/>
                  </a:cubicBezTo>
                  <a:cubicBezTo>
                    <a:pt x="1124" y="1079"/>
                    <a:pt x="1160" y="964"/>
                    <a:pt x="1162" y="816"/>
                  </a:cubicBezTo>
                  <a:cubicBezTo>
                    <a:pt x="1164" y="668"/>
                    <a:pt x="1132" y="552"/>
                    <a:pt x="1065" y="468"/>
                  </a:cubicBezTo>
                  <a:cubicBezTo>
                    <a:pt x="998" y="384"/>
                    <a:pt x="900" y="341"/>
                    <a:pt x="771" y="339"/>
                  </a:cubicBezTo>
                  <a:cubicBezTo>
                    <a:pt x="643" y="337"/>
                    <a:pt x="545" y="378"/>
                    <a:pt x="477" y="4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4BB6DF7A-7467-6B4A-9444-55C772050D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5" y="4088"/>
              <a:ext cx="90" cy="102"/>
            </a:xfrm>
            <a:custGeom>
              <a:avLst/>
              <a:gdLst>
                <a:gd name="T0" fmla="*/ 0 w 1422"/>
                <a:gd name="T1" fmla="*/ 1610 h 1610"/>
                <a:gd name="T2" fmla="*/ 0 w 1422"/>
                <a:gd name="T3" fmla="*/ 1610 h 1610"/>
                <a:gd name="T4" fmla="*/ 0 w 1422"/>
                <a:gd name="T5" fmla="*/ 0 h 1610"/>
                <a:gd name="T6" fmla="*/ 371 w 1422"/>
                <a:gd name="T7" fmla="*/ 0 h 1610"/>
                <a:gd name="T8" fmla="*/ 371 w 1422"/>
                <a:gd name="T9" fmla="*/ 196 h 1610"/>
                <a:gd name="T10" fmla="*/ 407 w 1422"/>
                <a:gd name="T11" fmla="*/ 157 h 1610"/>
                <a:gd name="T12" fmla="*/ 566 w 1422"/>
                <a:gd name="T13" fmla="*/ 45 h 1610"/>
                <a:gd name="T14" fmla="*/ 771 w 1422"/>
                <a:gd name="T15" fmla="*/ 0 h 1610"/>
                <a:gd name="T16" fmla="*/ 1025 w 1422"/>
                <a:gd name="T17" fmla="*/ 39 h 1610"/>
                <a:gd name="T18" fmla="*/ 1210 w 1422"/>
                <a:gd name="T19" fmla="*/ 146 h 1610"/>
                <a:gd name="T20" fmla="*/ 1332 w 1422"/>
                <a:gd name="T21" fmla="*/ 309 h 1610"/>
                <a:gd name="T22" fmla="*/ 1402 w 1422"/>
                <a:gd name="T23" fmla="*/ 509 h 1610"/>
                <a:gd name="T24" fmla="*/ 1422 w 1422"/>
                <a:gd name="T25" fmla="*/ 735 h 1610"/>
                <a:gd name="T26" fmla="*/ 1422 w 1422"/>
                <a:gd name="T27" fmla="*/ 1610 h 1610"/>
                <a:gd name="T28" fmla="*/ 1052 w 1422"/>
                <a:gd name="T29" fmla="*/ 1610 h 1610"/>
                <a:gd name="T30" fmla="*/ 1052 w 1422"/>
                <a:gd name="T31" fmla="*/ 1610 h 1610"/>
                <a:gd name="T32" fmla="*/ 1052 w 1422"/>
                <a:gd name="T33" fmla="*/ 734 h 1610"/>
                <a:gd name="T34" fmla="*/ 1019 w 1422"/>
                <a:gd name="T35" fmla="*/ 548 h 1610"/>
                <a:gd name="T36" fmla="*/ 905 w 1422"/>
                <a:gd name="T37" fmla="*/ 401 h 1610"/>
                <a:gd name="T38" fmla="*/ 709 w 1422"/>
                <a:gd name="T39" fmla="*/ 339 h 1610"/>
                <a:gd name="T40" fmla="*/ 455 w 1422"/>
                <a:gd name="T41" fmla="*/ 462 h 1610"/>
                <a:gd name="T42" fmla="*/ 370 w 1422"/>
                <a:gd name="T43" fmla="*/ 721 h 1610"/>
                <a:gd name="T44" fmla="*/ 370 w 1422"/>
                <a:gd name="T45" fmla="*/ 1610 h 1610"/>
                <a:gd name="T46" fmla="*/ 370 w 1422"/>
                <a:gd name="T47" fmla="*/ 1610 h 1610"/>
                <a:gd name="T48" fmla="*/ 0 w 1422"/>
                <a:gd name="T49" fmla="*/ 1610 h 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2" h="1610">
                  <a:moveTo>
                    <a:pt x="0" y="1610"/>
                  </a:moveTo>
                  <a:lnTo>
                    <a:pt x="0" y="1610"/>
                  </a:lnTo>
                  <a:lnTo>
                    <a:pt x="0" y="0"/>
                  </a:lnTo>
                  <a:lnTo>
                    <a:pt x="371" y="0"/>
                  </a:lnTo>
                  <a:lnTo>
                    <a:pt x="371" y="196"/>
                  </a:lnTo>
                  <a:cubicBezTo>
                    <a:pt x="371" y="196"/>
                    <a:pt x="395" y="170"/>
                    <a:pt x="407" y="157"/>
                  </a:cubicBezTo>
                  <a:cubicBezTo>
                    <a:pt x="442" y="122"/>
                    <a:pt x="494" y="75"/>
                    <a:pt x="566" y="45"/>
                  </a:cubicBezTo>
                  <a:cubicBezTo>
                    <a:pt x="640" y="15"/>
                    <a:pt x="708" y="0"/>
                    <a:pt x="771" y="0"/>
                  </a:cubicBezTo>
                  <a:cubicBezTo>
                    <a:pt x="865" y="0"/>
                    <a:pt x="950" y="13"/>
                    <a:pt x="1025" y="39"/>
                  </a:cubicBezTo>
                  <a:cubicBezTo>
                    <a:pt x="1100" y="65"/>
                    <a:pt x="1161" y="101"/>
                    <a:pt x="1210" y="146"/>
                  </a:cubicBezTo>
                  <a:cubicBezTo>
                    <a:pt x="1259" y="191"/>
                    <a:pt x="1300" y="246"/>
                    <a:pt x="1332" y="309"/>
                  </a:cubicBezTo>
                  <a:cubicBezTo>
                    <a:pt x="1365" y="372"/>
                    <a:pt x="1388" y="439"/>
                    <a:pt x="1402" y="509"/>
                  </a:cubicBezTo>
                  <a:cubicBezTo>
                    <a:pt x="1415" y="579"/>
                    <a:pt x="1422" y="654"/>
                    <a:pt x="1422" y="735"/>
                  </a:cubicBezTo>
                  <a:lnTo>
                    <a:pt x="1422" y="1610"/>
                  </a:lnTo>
                  <a:lnTo>
                    <a:pt x="1052" y="1610"/>
                  </a:lnTo>
                  <a:cubicBezTo>
                    <a:pt x="1052" y="1610"/>
                    <a:pt x="1052" y="1610"/>
                    <a:pt x="1052" y="1610"/>
                  </a:cubicBezTo>
                  <a:lnTo>
                    <a:pt x="1052" y="734"/>
                  </a:lnTo>
                  <a:cubicBezTo>
                    <a:pt x="1052" y="667"/>
                    <a:pt x="1041" y="606"/>
                    <a:pt x="1019" y="548"/>
                  </a:cubicBezTo>
                  <a:cubicBezTo>
                    <a:pt x="997" y="491"/>
                    <a:pt x="959" y="442"/>
                    <a:pt x="905" y="401"/>
                  </a:cubicBezTo>
                  <a:cubicBezTo>
                    <a:pt x="852" y="359"/>
                    <a:pt x="786" y="339"/>
                    <a:pt x="709" y="339"/>
                  </a:cubicBezTo>
                  <a:cubicBezTo>
                    <a:pt x="597" y="339"/>
                    <a:pt x="512" y="393"/>
                    <a:pt x="455" y="462"/>
                  </a:cubicBezTo>
                  <a:cubicBezTo>
                    <a:pt x="399" y="532"/>
                    <a:pt x="370" y="618"/>
                    <a:pt x="370" y="721"/>
                  </a:cubicBezTo>
                  <a:lnTo>
                    <a:pt x="370" y="1610"/>
                  </a:lnTo>
                  <a:cubicBezTo>
                    <a:pt x="370" y="1610"/>
                    <a:pt x="370" y="1610"/>
                    <a:pt x="370" y="1610"/>
                  </a:cubicBezTo>
                  <a:lnTo>
                    <a:pt x="0" y="16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CB16BB5A-D72A-FF46-920C-B7C130C867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0" y="4088"/>
              <a:ext cx="88" cy="103"/>
            </a:xfrm>
            <a:custGeom>
              <a:avLst/>
              <a:gdLst>
                <a:gd name="T0" fmla="*/ 1335 w 1385"/>
                <a:gd name="T1" fmla="*/ 886 h 1621"/>
                <a:gd name="T2" fmla="*/ 1335 w 1385"/>
                <a:gd name="T3" fmla="*/ 886 h 1621"/>
                <a:gd name="T4" fmla="*/ 1276 w 1385"/>
                <a:gd name="T5" fmla="*/ 810 h 1621"/>
                <a:gd name="T6" fmla="*/ 1204 w 1385"/>
                <a:gd name="T7" fmla="*/ 751 h 1621"/>
                <a:gd name="T8" fmla="*/ 1116 w 1385"/>
                <a:gd name="T9" fmla="*/ 706 h 1621"/>
                <a:gd name="T10" fmla="*/ 1025 w 1385"/>
                <a:gd name="T11" fmla="*/ 675 h 1621"/>
                <a:gd name="T12" fmla="*/ 926 w 1385"/>
                <a:gd name="T13" fmla="*/ 655 h 1621"/>
                <a:gd name="T14" fmla="*/ 831 w 1385"/>
                <a:gd name="T15" fmla="*/ 641 h 1621"/>
                <a:gd name="T16" fmla="*/ 738 w 1385"/>
                <a:gd name="T17" fmla="*/ 628 h 1621"/>
                <a:gd name="T18" fmla="*/ 677 w 1385"/>
                <a:gd name="T19" fmla="*/ 619 h 1621"/>
                <a:gd name="T20" fmla="*/ 594 w 1385"/>
                <a:gd name="T21" fmla="*/ 607 h 1621"/>
                <a:gd name="T22" fmla="*/ 521 w 1385"/>
                <a:gd name="T23" fmla="*/ 593 h 1621"/>
                <a:gd name="T24" fmla="*/ 454 w 1385"/>
                <a:gd name="T25" fmla="*/ 569 h 1621"/>
                <a:gd name="T26" fmla="*/ 414 w 1385"/>
                <a:gd name="T27" fmla="*/ 534 h 1621"/>
                <a:gd name="T28" fmla="*/ 396 w 1385"/>
                <a:gd name="T29" fmla="*/ 482 h 1621"/>
                <a:gd name="T30" fmla="*/ 467 w 1385"/>
                <a:gd name="T31" fmla="*/ 378 h 1621"/>
                <a:gd name="T32" fmla="*/ 672 w 1385"/>
                <a:gd name="T33" fmla="*/ 339 h 1621"/>
                <a:gd name="T34" fmla="*/ 900 w 1385"/>
                <a:gd name="T35" fmla="*/ 401 h 1621"/>
                <a:gd name="T36" fmla="*/ 972 w 1385"/>
                <a:gd name="T37" fmla="*/ 520 h 1621"/>
                <a:gd name="T38" fmla="*/ 1343 w 1385"/>
                <a:gd name="T39" fmla="*/ 520 h 1621"/>
                <a:gd name="T40" fmla="*/ 1343 w 1385"/>
                <a:gd name="T41" fmla="*/ 520 h 1621"/>
                <a:gd name="T42" fmla="*/ 1256 w 1385"/>
                <a:gd name="T43" fmla="*/ 245 h 1621"/>
                <a:gd name="T44" fmla="*/ 1020 w 1385"/>
                <a:gd name="T45" fmla="*/ 60 h 1621"/>
                <a:gd name="T46" fmla="*/ 672 w 1385"/>
                <a:gd name="T47" fmla="*/ 0 h 1621"/>
                <a:gd name="T48" fmla="*/ 207 w 1385"/>
                <a:gd name="T49" fmla="*/ 139 h 1621"/>
                <a:gd name="T50" fmla="*/ 26 w 1385"/>
                <a:gd name="T51" fmla="*/ 480 h 1621"/>
                <a:gd name="T52" fmla="*/ 48 w 1385"/>
                <a:gd name="T53" fmla="*/ 627 h 1621"/>
                <a:gd name="T54" fmla="*/ 103 w 1385"/>
                <a:gd name="T55" fmla="*/ 739 h 1621"/>
                <a:gd name="T56" fmla="*/ 192 w 1385"/>
                <a:gd name="T57" fmla="*/ 821 h 1621"/>
                <a:gd name="T58" fmla="*/ 300 w 1385"/>
                <a:gd name="T59" fmla="*/ 879 h 1621"/>
                <a:gd name="T60" fmla="*/ 434 w 1385"/>
                <a:gd name="T61" fmla="*/ 918 h 1621"/>
                <a:gd name="T62" fmla="*/ 572 w 1385"/>
                <a:gd name="T63" fmla="*/ 942 h 1621"/>
                <a:gd name="T64" fmla="*/ 706 w 1385"/>
                <a:gd name="T65" fmla="*/ 957 h 1621"/>
                <a:gd name="T66" fmla="*/ 748 w 1385"/>
                <a:gd name="T67" fmla="*/ 962 h 1621"/>
                <a:gd name="T68" fmla="*/ 794 w 1385"/>
                <a:gd name="T69" fmla="*/ 967 h 1621"/>
                <a:gd name="T70" fmla="*/ 839 w 1385"/>
                <a:gd name="T71" fmla="*/ 972 h 1621"/>
                <a:gd name="T72" fmla="*/ 885 w 1385"/>
                <a:gd name="T73" fmla="*/ 980 h 1621"/>
                <a:gd name="T74" fmla="*/ 925 w 1385"/>
                <a:gd name="T75" fmla="*/ 993 h 1621"/>
                <a:gd name="T76" fmla="*/ 962 w 1385"/>
                <a:gd name="T77" fmla="*/ 1010 h 1621"/>
                <a:gd name="T78" fmla="*/ 993 w 1385"/>
                <a:gd name="T79" fmla="*/ 1037 h 1621"/>
                <a:gd name="T80" fmla="*/ 1001 w 1385"/>
                <a:gd name="T81" fmla="*/ 1048 h 1621"/>
                <a:gd name="T82" fmla="*/ 1015 w 1385"/>
                <a:gd name="T83" fmla="*/ 1106 h 1621"/>
                <a:gd name="T84" fmla="*/ 1005 w 1385"/>
                <a:gd name="T85" fmla="*/ 1162 h 1621"/>
                <a:gd name="T86" fmla="*/ 702 w 1385"/>
                <a:gd name="T87" fmla="*/ 1282 h 1621"/>
                <a:gd name="T88" fmla="*/ 466 w 1385"/>
                <a:gd name="T89" fmla="*/ 1222 h 1621"/>
                <a:gd name="T90" fmla="*/ 386 w 1385"/>
                <a:gd name="T91" fmla="*/ 1102 h 1621"/>
                <a:gd name="T92" fmla="*/ 386 w 1385"/>
                <a:gd name="T93" fmla="*/ 1102 h 1621"/>
                <a:gd name="T94" fmla="*/ 0 w 1385"/>
                <a:gd name="T95" fmla="*/ 1102 h 1621"/>
                <a:gd name="T96" fmla="*/ 0 w 1385"/>
                <a:gd name="T97" fmla="*/ 1102 h 1621"/>
                <a:gd name="T98" fmla="*/ 45 w 1385"/>
                <a:gd name="T99" fmla="*/ 1280 h 1621"/>
                <a:gd name="T100" fmla="*/ 177 w 1385"/>
                <a:gd name="T101" fmla="*/ 1454 h 1621"/>
                <a:gd name="T102" fmla="*/ 399 w 1385"/>
                <a:gd name="T103" fmla="*/ 1575 h 1621"/>
                <a:gd name="T104" fmla="*/ 702 w 1385"/>
                <a:gd name="T105" fmla="*/ 1621 h 1621"/>
                <a:gd name="T106" fmla="*/ 1203 w 1385"/>
                <a:gd name="T107" fmla="*/ 1486 h 1621"/>
                <a:gd name="T108" fmla="*/ 1385 w 1385"/>
                <a:gd name="T109" fmla="*/ 1106 h 1621"/>
                <a:gd name="T110" fmla="*/ 1371 w 1385"/>
                <a:gd name="T111" fmla="*/ 984 h 1621"/>
                <a:gd name="T112" fmla="*/ 1335 w 1385"/>
                <a:gd name="T113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85" h="1621">
                  <a:moveTo>
                    <a:pt x="1335" y="886"/>
                  </a:moveTo>
                  <a:lnTo>
                    <a:pt x="1335" y="886"/>
                  </a:lnTo>
                  <a:cubicBezTo>
                    <a:pt x="1321" y="859"/>
                    <a:pt x="1301" y="833"/>
                    <a:pt x="1276" y="810"/>
                  </a:cubicBezTo>
                  <a:cubicBezTo>
                    <a:pt x="1250" y="786"/>
                    <a:pt x="1226" y="767"/>
                    <a:pt x="1204" y="751"/>
                  </a:cubicBezTo>
                  <a:cubicBezTo>
                    <a:pt x="1182" y="735"/>
                    <a:pt x="1153" y="720"/>
                    <a:pt x="1116" y="706"/>
                  </a:cubicBezTo>
                  <a:cubicBezTo>
                    <a:pt x="1080" y="693"/>
                    <a:pt x="1049" y="682"/>
                    <a:pt x="1025" y="675"/>
                  </a:cubicBezTo>
                  <a:cubicBezTo>
                    <a:pt x="1000" y="667"/>
                    <a:pt x="967" y="661"/>
                    <a:pt x="926" y="655"/>
                  </a:cubicBezTo>
                  <a:cubicBezTo>
                    <a:pt x="885" y="649"/>
                    <a:pt x="853" y="644"/>
                    <a:pt x="831" y="641"/>
                  </a:cubicBezTo>
                  <a:cubicBezTo>
                    <a:pt x="809" y="638"/>
                    <a:pt x="778" y="634"/>
                    <a:pt x="738" y="628"/>
                  </a:cubicBezTo>
                  <a:cubicBezTo>
                    <a:pt x="710" y="625"/>
                    <a:pt x="690" y="622"/>
                    <a:pt x="677" y="619"/>
                  </a:cubicBezTo>
                  <a:cubicBezTo>
                    <a:pt x="641" y="614"/>
                    <a:pt x="613" y="610"/>
                    <a:pt x="594" y="607"/>
                  </a:cubicBezTo>
                  <a:cubicBezTo>
                    <a:pt x="575" y="605"/>
                    <a:pt x="550" y="600"/>
                    <a:pt x="521" y="593"/>
                  </a:cubicBezTo>
                  <a:cubicBezTo>
                    <a:pt x="491" y="585"/>
                    <a:pt x="469" y="578"/>
                    <a:pt x="454" y="569"/>
                  </a:cubicBezTo>
                  <a:cubicBezTo>
                    <a:pt x="438" y="560"/>
                    <a:pt x="425" y="548"/>
                    <a:pt x="414" y="534"/>
                  </a:cubicBezTo>
                  <a:cubicBezTo>
                    <a:pt x="402" y="519"/>
                    <a:pt x="396" y="502"/>
                    <a:pt x="396" y="482"/>
                  </a:cubicBezTo>
                  <a:cubicBezTo>
                    <a:pt x="396" y="440"/>
                    <a:pt x="420" y="405"/>
                    <a:pt x="467" y="378"/>
                  </a:cubicBezTo>
                  <a:cubicBezTo>
                    <a:pt x="514" y="352"/>
                    <a:pt x="583" y="339"/>
                    <a:pt x="672" y="339"/>
                  </a:cubicBezTo>
                  <a:cubicBezTo>
                    <a:pt x="775" y="339"/>
                    <a:pt x="851" y="360"/>
                    <a:pt x="900" y="401"/>
                  </a:cubicBezTo>
                  <a:cubicBezTo>
                    <a:pt x="942" y="437"/>
                    <a:pt x="966" y="477"/>
                    <a:pt x="972" y="520"/>
                  </a:cubicBezTo>
                  <a:lnTo>
                    <a:pt x="1343" y="520"/>
                  </a:lnTo>
                  <a:cubicBezTo>
                    <a:pt x="1343" y="520"/>
                    <a:pt x="1343" y="520"/>
                    <a:pt x="1343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19" y="100"/>
                    <a:pt x="1020" y="60"/>
                  </a:cubicBezTo>
                  <a:cubicBezTo>
                    <a:pt x="920" y="20"/>
                    <a:pt x="804" y="0"/>
                    <a:pt x="672" y="0"/>
                  </a:cubicBezTo>
                  <a:cubicBezTo>
                    <a:pt x="483" y="0"/>
                    <a:pt x="328" y="46"/>
                    <a:pt x="207" y="139"/>
                  </a:cubicBezTo>
                  <a:cubicBezTo>
                    <a:pt x="86" y="231"/>
                    <a:pt x="26" y="345"/>
                    <a:pt x="26" y="480"/>
                  </a:cubicBezTo>
                  <a:cubicBezTo>
                    <a:pt x="26" y="535"/>
                    <a:pt x="33" y="584"/>
                    <a:pt x="48" y="627"/>
                  </a:cubicBezTo>
                  <a:cubicBezTo>
                    <a:pt x="62" y="671"/>
                    <a:pt x="81" y="708"/>
                    <a:pt x="103" y="739"/>
                  </a:cubicBezTo>
                  <a:cubicBezTo>
                    <a:pt x="125" y="770"/>
                    <a:pt x="155" y="797"/>
                    <a:pt x="192" y="821"/>
                  </a:cubicBezTo>
                  <a:cubicBezTo>
                    <a:pt x="230" y="846"/>
                    <a:pt x="266" y="865"/>
                    <a:pt x="300" y="879"/>
                  </a:cubicBezTo>
                  <a:cubicBezTo>
                    <a:pt x="334" y="893"/>
                    <a:pt x="379" y="906"/>
                    <a:pt x="434" y="918"/>
                  </a:cubicBezTo>
                  <a:cubicBezTo>
                    <a:pt x="490" y="930"/>
                    <a:pt x="536" y="938"/>
                    <a:pt x="572" y="942"/>
                  </a:cubicBezTo>
                  <a:cubicBezTo>
                    <a:pt x="608" y="946"/>
                    <a:pt x="652" y="951"/>
                    <a:pt x="706" y="957"/>
                  </a:cubicBezTo>
                  <a:cubicBezTo>
                    <a:pt x="714" y="958"/>
                    <a:pt x="728" y="960"/>
                    <a:pt x="748" y="962"/>
                  </a:cubicBezTo>
                  <a:cubicBezTo>
                    <a:pt x="768" y="964"/>
                    <a:pt x="783" y="966"/>
                    <a:pt x="794" y="967"/>
                  </a:cubicBezTo>
                  <a:cubicBezTo>
                    <a:pt x="805" y="968"/>
                    <a:pt x="820" y="970"/>
                    <a:pt x="839" y="972"/>
                  </a:cubicBezTo>
                  <a:cubicBezTo>
                    <a:pt x="858" y="974"/>
                    <a:pt x="873" y="977"/>
                    <a:pt x="885" y="980"/>
                  </a:cubicBezTo>
                  <a:cubicBezTo>
                    <a:pt x="896" y="984"/>
                    <a:pt x="910" y="988"/>
                    <a:pt x="925" y="993"/>
                  </a:cubicBezTo>
                  <a:cubicBezTo>
                    <a:pt x="941" y="998"/>
                    <a:pt x="953" y="1004"/>
                    <a:pt x="962" y="1010"/>
                  </a:cubicBezTo>
                  <a:cubicBezTo>
                    <a:pt x="972" y="1018"/>
                    <a:pt x="983" y="1027"/>
                    <a:pt x="993" y="1037"/>
                  </a:cubicBezTo>
                  <a:cubicBezTo>
                    <a:pt x="996" y="1041"/>
                    <a:pt x="999" y="1044"/>
                    <a:pt x="1001" y="1048"/>
                  </a:cubicBezTo>
                  <a:cubicBezTo>
                    <a:pt x="1010" y="1064"/>
                    <a:pt x="1015" y="1083"/>
                    <a:pt x="1015" y="1106"/>
                  </a:cubicBezTo>
                  <a:cubicBezTo>
                    <a:pt x="1015" y="1126"/>
                    <a:pt x="1012" y="1145"/>
                    <a:pt x="1005" y="1162"/>
                  </a:cubicBezTo>
                  <a:cubicBezTo>
                    <a:pt x="975" y="1242"/>
                    <a:pt x="874" y="1282"/>
                    <a:pt x="702" y="1282"/>
                  </a:cubicBezTo>
                  <a:cubicBezTo>
                    <a:pt x="599" y="1282"/>
                    <a:pt x="520" y="1262"/>
                    <a:pt x="466" y="1222"/>
                  </a:cubicBezTo>
                  <a:cubicBezTo>
                    <a:pt x="419" y="1187"/>
                    <a:pt x="392" y="1147"/>
                    <a:pt x="386" y="1102"/>
                  </a:cubicBezTo>
                  <a:cubicBezTo>
                    <a:pt x="386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5" y="1345"/>
                    <a:pt x="119" y="1402"/>
                    <a:pt x="177" y="1454"/>
                  </a:cubicBezTo>
                  <a:cubicBezTo>
                    <a:pt x="235" y="1505"/>
                    <a:pt x="309" y="1545"/>
                    <a:pt x="399" y="1575"/>
                  </a:cubicBezTo>
                  <a:cubicBezTo>
                    <a:pt x="490" y="1606"/>
                    <a:pt x="591" y="1621"/>
                    <a:pt x="702" y="1621"/>
                  </a:cubicBezTo>
                  <a:cubicBezTo>
                    <a:pt x="914" y="1621"/>
                    <a:pt x="1081" y="1576"/>
                    <a:pt x="1203" y="1486"/>
                  </a:cubicBezTo>
                  <a:cubicBezTo>
                    <a:pt x="1324" y="1396"/>
                    <a:pt x="1385" y="1269"/>
                    <a:pt x="1385" y="1106"/>
                  </a:cubicBezTo>
                  <a:cubicBezTo>
                    <a:pt x="1385" y="1062"/>
                    <a:pt x="1380" y="1021"/>
                    <a:pt x="1371" y="984"/>
                  </a:cubicBezTo>
                  <a:cubicBezTo>
                    <a:pt x="1361" y="946"/>
                    <a:pt x="1349" y="914"/>
                    <a:pt x="1335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7BD4C61B-1DB1-7147-97FF-66C318CCA4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6" y="4088"/>
              <a:ext cx="88" cy="103"/>
            </a:xfrm>
            <a:custGeom>
              <a:avLst/>
              <a:gdLst>
                <a:gd name="T0" fmla="*/ 1336 w 1386"/>
                <a:gd name="T1" fmla="*/ 886 h 1621"/>
                <a:gd name="T2" fmla="*/ 1336 w 1386"/>
                <a:gd name="T3" fmla="*/ 886 h 1621"/>
                <a:gd name="T4" fmla="*/ 1277 w 1386"/>
                <a:gd name="T5" fmla="*/ 810 h 1621"/>
                <a:gd name="T6" fmla="*/ 1205 w 1386"/>
                <a:gd name="T7" fmla="*/ 751 h 1621"/>
                <a:gd name="T8" fmla="*/ 1117 w 1386"/>
                <a:gd name="T9" fmla="*/ 706 h 1621"/>
                <a:gd name="T10" fmla="*/ 1025 w 1386"/>
                <a:gd name="T11" fmla="*/ 675 h 1621"/>
                <a:gd name="T12" fmla="*/ 927 w 1386"/>
                <a:gd name="T13" fmla="*/ 655 h 1621"/>
                <a:gd name="T14" fmla="*/ 832 w 1386"/>
                <a:gd name="T15" fmla="*/ 641 h 1621"/>
                <a:gd name="T16" fmla="*/ 739 w 1386"/>
                <a:gd name="T17" fmla="*/ 628 h 1621"/>
                <a:gd name="T18" fmla="*/ 678 w 1386"/>
                <a:gd name="T19" fmla="*/ 619 h 1621"/>
                <a:gd name="T20" fmla="*/ 595 w 1386"/>
                <a:gd name="T21" fmla="*/ 607 h 1621"/>
                <a:gd name="T22" fmla="*/ 521 w 1386"/>
                <a:gd name="T23" fmla="*/ 593 h 1621"/>
                <a:gd name="T24" fmla="*/ 454 w 1386"/>
                <a:gd name="T25" fmla="*/ 569 h 1621"/>
                <a:gd name="T26" fmla="*/ 414 w 1386"/>
                <a:gd name="T27" fmla="*/ 534 h 1621"/>
                <a:gd name="T28" fmla="*/ 397 w 1386"/>
                <a:gd name="T29" fmla="*/ 482 h 1621"/>
                <a:gd name="T30" fmla="*/ 468 w 1386"/>
                <a:gd name="T31" fmla="*/ 378 h 1621"/>
                <a:gd name="T32" fmla="*/ 673 w 1386"/>
                <a:gd name="T33" fmla="*/ 339 h 1621"/>
                <a:gd name="T34" fmla="*/ 901 w 1386"/>
                <a:gd name="T35" fmla="*/ 401 h 1621"/>
                <a:gd name="T36" fmla="*/ 973 w 1386"/>
                <a:gd name="T37" fmla="*/ 520 h 1621"/>
                <a:gd name="T38" fmla="*/ 1344 w 1386"/>
                <a:gd name="T39" fmla="*/ 520 h 1621"/>
                <a:gd name="T40" fmla="*/ 1344 w 1386"/>
                <a:gd name="T41" fmla="*/ 520 h 1621"/>
                <a:gd name="T42" fmla="*/ 1256 w 1386"/>
                <a:gd name="T43" fmla="*/ 245 h 1621"/>
                <a:gd name="T44" fmla="*/ 1020 w 1386"/>
                <a:gd name="T45" fmla="*/ 60 h 1621"/>
                <a:gd name="T46" fmla="*/ 673 w 1386"/>
                <a:gd name="T47" fmla="*/ 0 h 1621"/>
                <a:gd name="T48" fmla="*/ 208 w 1386"/>
                <a:gd name="T49" fmla="*/ 139 h 1621"/>
                <a:gd name="T50" fmla="*/ 27 w 1386"/>
                <a:gd name="T51" fmla="*/ 480 h 1621"/>
                <a:gd name="T52" fmla="*/ 49 w 1386"/>
                <a:gd name="T53" fmla="*/ 627 h 1621"/>
                <a:gd name="T54" fmla="*/ 103 w 1386"/>
                <a:gd name="T55" fmla="*/ 739 h 1621"/>
                <a:gd name="T56" fmla="*/ 193 w 1386"/>
                <a:gd name="T57" fmla="*/ 821 h 1621"/>
                <a:gd name="T58" fmla="*/ 301 w 1386"/>
                <a:gd name="T59" fmla="*/ 879 h 1621"/>
                <a:gd name="T60" fmla="*/ 435 w 1386"/>
                <a:gd name="T61" fmla="*/ 918 h 1621"/>
                <a:gd name="T62" fmla="*/ 573 w 1386"/>
                <a:gd name="T63" fmla="*/ 942 h 1621"/>
                <a:gd name="T64" fmla="*/ 706 w 1386"/>
                <a:gd name="T65" fmla="*/ 957 h 1621"/>
                <a:gd name="T66" fmla="*/ 749 w 1386"/>
                <a:gd name="T67" fmla="*/ 962 h 1621"/>
                <a:gd name="T68" fmla="*/ 795 w 1386"/>
                <a:gd name="T69" fmla="*/ 967 h 1621"/>
                <a:gd name="T70" fmla="*/ 840 w 1386"/>
                <a:gd name="T71" fmla="*/ 972 h 1621"/>
                <a:gd name="T72" fmla="*/ 885 w 1386"/>
                <a:gd name="T73" fmla="*/ 980 h 1621"/>
                <a:gd name="T74" fmla="*/ 926 w 1386"/>
                <a:gd name="T75" fmla="*/ 993 h 1621"/>
                <a:gd name="T76" fmla="*/ 963 w 1386"/>
                <a:gd name="T77" fmla="*/ 1010 h 1621"/>
                <a:gd name="T78" fmla="*/ 993 w 1386"/>
                <a:gd name="T79" fmla="*/ 1037 h 1621"/>
                <a:gd name="T80" fmla="*/ 1002 w 1386"/>
                <a:gd name="T81" fmla="*/ 1048 h 1621"/>
                <a:gd name="T82" fmla="*/ 1015 w 1386"/>
                <a:gd name="T83" fmla="*/ 1106 h 1621"/>
                <a:gd name="T84" fmla="*/ 703 w 1386"/>
                <a:gd name="T85" fmla="*/ 1282 h 1621"/>
                <a:gd name="T86" fmla="*/ 466 w 1386"/>
                <a:gd name="T87" fmla="*/ 1222 h 1621"/>
                <a:gd name="T88" fmla="*/ 387 w 1386"/>
                <a:gd name="T89" fmla="*/ 1102 h 1621"/>
                <a:gd name="T90" fmla="*/ 386 w 1386"/>
                <a:gd name="T91" fmla="*/ 1102 h 1621"/>
                <a:gd name="T92" fmla="*/ 0 w 1386"/>
                <a:gd name="T93" fmla="*/ 1102 h 1621"/>
                <a:gd name="T94" fmla="*/ 0 w 1386"/>
                <a:gd name="T95" fmla="*/ 1102 h 1621"/>
                <a:gd name="T96" fmla="*/ 45 w 1386"/>
                <a:gd name="T97" fmla="*/ 1280 h 1621"/>
                <a:gd name="T98" fmla="*/ 178 w 1386"/>
                <a:gd name="T99" fmla="*/ 1454 h 1621"/>
                <a:gd name="T100" fmla="*/ 400 w 1386"/>
                <a:gd name="T101" fmla="*/ 1575 h 1621"/>
                <a:gd name="T102" fmla="*/ 703 w 1386"/>
                <a:gd name="T103" fmla="*/ 1621 h 1621"/>
                <a:gd name="T104" fmla="*/ 1203 w 1386"/>
                <a:gd name="T105" fmla="*/ 1486 h 1621"/>
                <a:gd name="T106" fmla="*/ 1386 w 1386"/>
                <a:gd name="T107" fmla="*/ 1106 h 1621"/>
                <a:gd name="T108" fmla="*/ 1371 w 1386"/>
                <a:gd name="T109" fmla="*/ 984 h 1621"/>
                <a:gd name="T110" fmla="*/ 1336 w 1386"/>
                <a:gd name="T111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86" h="1621">
                  <a:moveTo>
                    <a:pt x="1336" y="886"/>
                  </a:moveTo>
                  <a:lnTo>
                    <a:pt x="1336" y="886"/>
                  </a:lnTo>
                  <a:cubicBezTo>
                    <a:pt x="1322" y="859"/>
                    <a:pt x="1302" y="833"/>
                    <a:pt x="1277" y="810"/>
                  </a:cubicBezTo>
                  <a:cubicBezTo>
                    <a:pt x="1251" y="786"/>
                    <a:pt x="1227" y="767"/>
                    <a:pt x="1205" y="751"/>
                  </a:cubicBezTo>
                  <a:cubicBezTo>
                    <a:pt x="1183" y="735"/>
                    <a:pt x="1154" y="720"/>
                    <a:pt x="1117" y="706"/>
                  </a:cubicBezTo>
                  <a:cubicBezTo>
                    <a:pt x="1081" y="693"/>
                    <a:pt x="1050" y="682"/>
                    <a:pt x="1025" y="675"/>
                  </a:cubicBezTo>
                  <a:cubicBezTo>
                    <a:pt x="1001" y="667"/>
                    <a:pt x="968" y="661"/>
                    <a:pt x="927" y="655"/>
                  </a:cubicBezTo>
                  <a:cubicBezTo>
                    <a:pt x="885" y="649"/>
                    <a:pt x="854" y="644"/>
                    <a:pt x="832" y="641"/>
                  </a:cubicBezTo>
                  <a:cubicBezTo>
                    <a:pt x="810" y="638"/>
                    <a:pt x="779" y="634"/>
                    <a:pt x="739" y="628"/>
                  </a:cubicBezTo>
                  <a:cubicBezTo>
                    <a:pt x="711" y="625"/>
                    <a:pt x="691" y="622"/>
                    <a:pt x="678" y="619"/>
                  </a:cubicBezTo>
                  <a:cubicBezTo>
                    <a:pt x="642" y="614"/>
                    <a:pt x="614" y="610"/>
                    <a:pt x="595" y="607"/>
                  </a:cubicBezTo>
                  <a:cubicBezTo>
                    <a:pt x="575" y="605"/>
                    <a:pt x="551" y="600"/>
                    <a:pt x="521" y="593"/>
                  </a:cubicBezTo>
                  <a:cubicBezTo>
                    <a:pt x="492" y="585"/>
                    <a:pt x="470" y="578"/>
                    <a:pt x="454" y="569"/>
                  </a:cubicBezTo>
                  <a:cubicBezTo>
                    <a:pt x="439" y="560"/>
                    <a:pt x="426" y="548"/>
                    <a:pt x="414" y="534"/>
                  </a:cubicBezTo>
                  <a:cubicBezTo>
                    <a:pt x="403" y="519"/>
                    <a:pt x="397" y="502"/>
                    <a:pt x="397" y="482"/>
                  </a:cubicBezTo>
                  <a:cubicBezTo>
                    <a:pt x="397" y="440"/>
                    <a:pt x="421" y="405"/>
                    <a:pt x="468" y="378"/>
                  </a:cubicBezTo>
                  <a:cubicBezTo>
                    <a:pt x="515" y="352"/>
                    <a:pt x="583" y="339"/>
                    <a:pt x="673" y="339"/>
                  </a:cubicBezTo>
                  <a:cubicBezTo>
                    <a:pt x="776" y="339"/>
                    <a:pt x="852" y="360"/>
                    <a:pt x="901" y="401"/>
                  </a:cubicBezTo>
                  <a:cubicBezTo>
                    <a:pt x="943" y="437"/>
                    <a:pt x="967" y="477"/>
                    <a:pt x="973" y="520"/>
                  </a:cubicBezTo>
                  <a:lnTo>
                    <a:pt x="1344" y="520"/>
                  </a:lnTo>
                  <a:cubicBezTo>
                    <a:pt x="1344" y="520"/>
                    <a:pt x="1344" y="520"/>
                    <a:pt x="1344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20" y="100"/>
                    <a:pt x="1020" y="60"/>
                  </a:cubicBezTo>
                  <a:cubicBezTo>
                    <a:pt x="921" y="20"/>
                    <a:pt x="805" y="0"/>
                    <a:pt x="673" y="0"/>
                  </a:cubicBezTo>
                  <a:cubicBezTo>
                    <a:pt x="484" y="0"/>
                    <a:pt x="329" y="46"/>
                    <a:pt x="208" y="139"/>
                  </a:cubicBezTo>
                  <a:cubicBezTo>
                    <a:pt x="87" y="231"/>
                    <a:pt x="27" y="345"/>
                    <a:pt x="27" y="480"/>
                  </a:cubicBezTo>
                  <a:cubicBezTo>
                    <a:pt x="27" y="535"/>
                    <a:pt x="34" y="584"/>
                    <a:pt x="49" y="627"/>
                  </a:cubicBezTo>
                  <a:cubicBezTo>
                    <a:pt x="63" y="671"/>
                    <a:pt x="81" y="708"/>
                    <a:pt x="103" y="739"/>
                  </a:cubicBezTo>
                  <a:cubicBezTo>
                    <a:pt x="126" y="770"/>
                    <a:pt x="155" y="797"/>
                    <a:pt x="193" y="821"/>
                  </a:cubicBezTo>
                  <a:cubicBezTo>
                    <a:pt x="231" y="846"/>
                    <a:pt x="266" y="865"/>
                    <a:pt x="301" y="879"/>
                  </a:cubicBezTo>
                  <a:cubicBezTo>
                    <a:pt x="335" y="893"/>
                    <a:pt x="380" y="906"/>
                    <a:pt x="435" y="918"/>
                  </a:cubicBezTo>
                  <a:cubicBezTo>
                    <a:pt x="491" y="930"/>
                    <a:pt x="537" y="938"/>
                    <a:pt x="573" y="942"/>
                  </a:cubicBezTo>
                  <a:cubicBezTo>
                    <a:pt x="609" y="946"/>
                    <a:pt x="653" y="951"/>
                    <a:pt x="706" y="957"/>
                  </a:cubicBezTo>
                  <a:cubicBezTo>
                    <a:pt x="715" y="958"/>
                    <a:pt x="729" y="960"/>
                    <a:pt x="749" y="962"/>
                  </a:cubicBezTo>
                  <a:cubicBezTo>
                    <a:pt x="769" y="964"/>
                    <a:pt x="784" y="966"/>
                    <a:pt x="795" y="967"/>
                  </a:cubicBezTo>
                  <a:cubicBezTo>
                    <a:pt x="806" y="968"/>
                    <a:pt x="821" y="970"/>
                    <a:pt x="840" y="972"/>
                  </a:cubicBezTo>
                  <a:cubicBezTo>
                    <a:pt x="859" y="974"/>
                    <a:pt x="874" y="977"/>
                    <a:pt x="885" y="980"/>
                  </a:cubicBezTo>
                  <a:cubicBezTo>
                    <a:pt x="897" y="984"/>
                    <a:pt x="910" y="988"/>
                    <a:pt x="926" y="993"/>
                  </a:cubicBezTo>
                  <a:cubicBezTo>
                    <a:pt x="942" y="998"/>
                    <a:pt x="954" y="1004"/>
                    <a:pt x="963" y="1010"/>
                  </a:cubicBezTo>
                  <a:cubicBezTo>
                    <a:pt x="973" y="1018"/>
                    <a:pt x="983" y="1027"/>
                    <a:pt x="993" y="1037"/>
                  </a:cubicBezTo>
                  <a:cubicBezTo>
                    <a:pt x="997" y="1041"/>
                    <a:pt x="999" y="1044"/>
                    <a:pt x="1002" y="1048"/>
                  </a:cubicBezTo>
                  <a:cubicBezTo>
                    <a:pt x="1011" y="1064"/>
                    <a:pt x="1015" y="1083"/>
                    <a:pt x="1015" y="1106"/>
                  </a:cubicBezTo>
                  <a:cubicBezTo>
                    <a:pt x="1015" y="1223"/>
                    <a:pt x="911" y="1282"/>
                    <a:pt x="703" y="1282"/>
                  </a:cubicBezTo>
                  <a:cubicBezTo>
                    <a:pt x="600" y="1282"/>
                    <a:pt x="521" y="1262"/>
                    <a:pt x="466" y="1222"/>
                  </a:cubicBezTo>
                  <a:cubicBezTo>
                    <a:pt x="420" y="1187"/>
                    <a:pt x="393" y="1147"/>
                    <a:pt x="387" y="1102"/>
                  </a:cubicBezTo>
                  <a:cubicBezTo>
                    <a:pt x="387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6" y="1345"/>
                    <a:pt x="120" y="1402"/>
                    <a:pt x="178" y="1454"/>
                  </a:cubicBezTo>
                  <a:cubicBezTo>
                    <a:pt x="236" y="1505"/>
                    <a:pt x="310" y="1545"/>
                    <a:pt x="400" y="1575"/>
                  </a:cubicBezTo>
                  <a:cubicBezTo>
                    <a:pt x="490" y="1606"/>
                    <a:pt x="592" y="1621"/>
                    <a:pt x="703" y="1621"/>
                  </a:cubicBezTo>
                  <a:cubicBezTo>
                    <a:pt x="915" y="1621"/>
                    <a:pt x="1082" y="1576"/>
                    <a:pt x="1203" y="1486"/>
                  </a:cubicBezTo>
                  <a:cubicBezTo>
                    <a:pt x="1325" y="1396"/>
                    <a:pt x="1386" y="1269"/>
                    <a:pt x="1386" y="1106"/>
                  </a:cubicBezTo>
                  <a:cubicBezTo>
                    <a:pt x="1386" y="1062"/>
                    <a:pt x="1381" y="1021"/>
                    <a:pt x="1371" y="984"/>
                  </a:cubicBezTo>
                  <a:cubicBezTo>
                    <a:pt x="1362" y="946"/>
                    <a:pt x="1350" y="914"/>
                    <a:pt x="1336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E98AADF9-11FA-8448-AA6E-2135D81677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" y="4053"/>
              <a:ext cx="76" cy="137"/>
            </a:xfrm>
            <a:custGeom>
              <a:avLst/>
              <a:gdLst>
                <a:gd name="T0" fmla="*/ 0 w 1206"/>
                <a:gd name="T1" fmla="*/ 1089 h 2169"/>
                <a:gd name="T2" fmla="*/ 0 w 1206"/>
                <a:gd name="T3" fmla="*/ 1089 h 2169"/>
                <a:gd name="T4" fmla="*/ 771 w 1206"/>
                <a:gd name="T5" fmla="*/ 2169 h 2169"/>
                <a:gd name="T6" fmla="*/ 1200 w 1206"/>
                <a:gd name="T7" fmla="*/ 2169 h 2169"/>
                <a:gd name="T8" fmla="*/ 429 w 1206"/>
                <a:gd name="T9" fmla="*/ 1089 h 2169"/>
                <a:gd name="T10" fmla="*/ 1206 w 1206"/>
                <a:gd name="T11" fmla="*/ 1 h 2169"/>
                <a:gd name="T12" fmla="*/ 777 w 1206"/>
                <a:gd name="T13" fmla="*/ 0 h 2169"/>
                <a:gd name="T14" fmla="*/ 0 w 1206"/>
                <a:gd name="T15" fmla="*/ 1089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6" h="2169">
                  <a:moveTo>
                    <a:pt x="0" y="1089"/>
                  </a:moveTo>
                  <a:lnTo>
                    <a:pt x="0" y="1089"/>
                  </a:lnTo>
                  <a:lnTo>
                    <a:pt x="771" y="2169"/>
                  </a:lnTo>
                  <a:lnTo>
                    <a:pt x="1200" y="2169"/>
                  </a:lnTo>
                  <a:lnTo>
                    <a:pt x="429" y="1089"/>
                  </a:lnTo>
                  <a:lnTo>
                    <a:pt x="1206" y="1"/>
                  </a:lnTo>
                  <a:lnTo>
                    <a:pt x="777" y="0"/>
                  </a:lnTo>
                  <a:lnTo>
                    <a:pt x="0" y="108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47CCC462-8285-C946-8A82-FF950D60FE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53"/>
              <a:ext cx="23" cy="23"/>
            </a:xfrm>
            <a:custGeom>
              <a:avLst/>
              <a:gdLst>
                <a:gd name="T0" fmla="*/ 0 w 369"/>
                <a:gd name="T1" fmla="*/ 0 h 370"/>
                <a:gd name="T2" fmla="*/ 0 w 369"/>
                <a:gd name="T3" fmla="*/ 0 h 370"/>
                <a:gd name="T4" fmla="*/ 0 w 369"/>
                <a:gd name="T5" fmla="*/ 370 h 370"/>
                <a:gd name="T6" fmla="*/ 0 w 369"/>
                <a:gd name="T7" fmla="*/ 370 h 370"/>
                <a:gd name="T8" fmla="*/ 0 w 369"/>
                <a:gd name="T9" fmla="*/ 370 h 370"/>
                <a:gd name="T10" fmla="*/ 369 w 369"/>
                <a:gd name="T11" fmla="*/ 370 h 370"/>
                <a:gd name="T12" fmla="*/ 369 w 369"/>
                <a:gd name="T13" fmla="*/ 0 h 370"/>
                <a:gd name="T14" fmla="*/ 369 w 369"/>
                <a:gd name="T15" fmla="*/ 0 h 370"/>
                <a:gd name="T16" fmla="*/ 369 w 369"/>
                <a:gd name="T17" fmla="*/ 0 h 370"/>
                <a:gd name="T18" fmla="*/ 0 w 369"/>
                <a:gd name="T19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370">
                  <a:moveTo>
                    <a:pt x="0" y="0"/>
                  </a:moveTo>
                  <a:lnTo>
                    <a:pt x="0" y="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369" y="37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F0CABF2C-0B54-704B-B1E2-5020B507B0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88"/>
              <a:ext cx="23" cy="102"/>
            </a:xfrm>
            <a:custGeom>
              <a:avLst/>
              <a:gdLst>
                <a:gd name="T0" fmla="*/ 0 w 370"/>
                <a:gd name="T1" fmla="*/ 0 h 1609"/>
                <a:gd name="T2" fmla="*/ 0 w 370"/>
                <a:gd name="T3" fmla="*/ 0 h 1609"/>
                <a:gd name="T4" fmla="*/ 370 w 370"/>
                <a:gd name="T5" fmla="*/ 0 h 1609"/>
                <a:gd name="T6" fmla="*/ 370 w 370"/>
                <a:gd name="T7" fmla="*/ 1609 h 1609"/>
                <a:gd name="T8" fmla="*/ 0 w 370"/>
                <a:gd name="T9" fmla="*/ 1609 h 1609"/>
                <a:gd name="T10" fmla="*/ 0 w 370"/>
                <a:gd name="T11" fmla="*/ 0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160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1609"/>
                  </a:lnTo>
                  <a:lnTo>
                    <a:pt x="0" y="16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72FABCDD-ADE1-D14A-8BDE-857CA42FA5E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84" y="4053"/>
              <a:ext cx="34" cy="16"/>
            </a:xfrm>
            <a:custGeom>
              <a:avLst/>
              <a:gdLst>
                <a:gd name="T0" fmla="*/ 340 w 548"/>
                <a:gd name="T1" fmla="*/ 0 h 260"/>
                <a:gd name="T2" fmla="*/ 340 w 548"/>
                <a:gd name="T3" fmla="*/ 0 h 260"/>
                <a:gd name="T4" fmla="*/ 407 w 548"/>
                <a:gd name="T5" fmla="*/ 186 h 260"/>
                <a:gd name="T6" fmla="*/ 474 w 548"/>
                <a:gd name="T7" fmla="*/ 0 h 260"/>
                <a:gd name="T8" fmla="*/ 548 w 548"/>
                <a:gd name="T9" fmla="*/ 0 h 260"/>
                <a:gd name="T10" fmla="*/ 548 w 548"/>
                <a:gd name="T11" fmla="*/ 260 h 260"/>
                <a:gd name="T12" fmla="*/ 500 w 548"/>
                <a:gd name="T13" fmla="*/ 260 h 260"/>
                <a:gd name="T14" fmla="*/ 500 w 548"/>
                <a:gd name="T15" fmla="*/ 50 h 260"/>
                <a:gd name="T16" fmla="*/ 428 w 548"/>
                <a:gd name="T17" fmla="*/ 260 h 260"/>
                <a:gd name="T18" fmla="*/ 386 w 548"/>
                <a:gd name="T19" fmla="*/ 260 h 260"/>
                <a:gd name="T20" fmla="*/ 314 w 548"/>
                <a:gd name="T21" fmla="*/ 50 h 260"/>
                <a:gd name="T22" fmla="*/ 314 w 548"/>
                <a:gd name="T23" fmla="*/ 260 h 260"/>
                <a:gd name="T24" fmla="*/ 266 w 548"/>
                <a:gd name="T25" fmla="*/ 260 h 260"/>
                <a:gd name="T26" fmla="*/ 266 w 548"/>
                <a:gd name="T27" fmla="*/ 0 h 260"/>
                <a:gd name="T28" fmla="*/ 340 w 548"/>
                <a:gd name="T29" fmla="*/ 0 h 260"/>
                <a:gd name="T30" fmla="*/ 340 w 548"/>
                <a:gd name="T31" fmla="*/ 0 h 260"/>
                <a:gd name="T32" fmla="*/ 0 w 548"/>
                <a:gd name="T33" fmla="*/ 43 h 260"/>
                <a:gd name="T34" fmla="*/ 0 w 548"/>
                <a:gd name="T35" fmla="*/ 43 h 260"/>
                <a:gd name="T36" fmla="*/ 0 w 548"/>
                <a:gd name="T37" fmla="*/ 0 h 260"/>
                <a:gd name="T38" fmla="*/ 222 w 548"/>
                <a:gd name="T39" fmla="*/ 0 h 260"/>
                <a:gd name="T40" fmla="*/ 222 w 548"/>
                <a:gd name="T41" fmla="*/ 43 h 260"/>
                <a:gd name="T42" fmla="*/ 136 w 548"/>
                <a:gd name="T43" fmla="*/ 43 h 260"/>
                <a:gd name="T44" fmla="*/ 136 w 548"/>
                <a:gd name="T45" fmla="*/ 260 h 260"/>
                <a:gd name="T46" fmla="*/ 85 w 548"/>
                <a:gd name="T47" fmla="*/ 260 h 260"/>
                <a:gd name="T48" fmla="*/ 85 w 548"/>
                <a:gd name="T49" fmla="*/ 43 h 260"/>
                <a:gd name="T50" fmla="*/ 0 w 548"/>
                <a:gd name="T51" fmla="*/ 4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8" h="260">
                  <a:moveTo>
                    <a:pt x="340" y="0"/>
                  </a:moveTo>
                  <a:lnTo>
                    <a:pt x="340" y="0"/>
                  </a:lnTo>
                  <a:lnTo>
                    <a:pt x="407" y="186"/>
                  </a:lnTo>
                  <a:lnTo>
                    <a:pt x="474" y="0"/>
                  </a:lnTo>
                  <a:lnTo>
                    <a:pt x="548" y="0"/>
                  </a:lnTo>
                  <a:lnTo>
                    <a:pt x="548" y="260"/>
                  </a:lnTo>
                  <a:lnTo>
                    <a:pt x="500" y="260"/>
                  </a:lnTo>
                  <a:lnTo>
                    <a:pt x="500" y="50"/>
                  </a:lnTo>
                  <a:lnTo>
                    <a:pt x="428" y="260"/>
                  </a:lnTo>
                  <a:lnTo>
                    <a:pt x="386" y="260"/>
                  </a:lnTo>
                  <a:lnTo>
                    <a:pt x="314" y="50"/>
                  </a:lnTo>
                  <a:lnTo>
                    <a:pt x="314" y="260"/>
                  </a:lnTo>
                  <a:lnTo>
                    <a:pt x="266" y="260"/>
                  </a:lnTo>
                  <a:lnTo>
                    <a:pt x="266" y="0"/>
                  </a:lnTo>
                  <a:lnTo>
                    <a:pt x="340" y="0"/>
                  </a:lnTo>
                  <a:lnTo>
                    <a:pt x="340" y="0"/>
                  </a:lnTo>
                  <a:close/>
                  <a:moveTo>
                    <a:pt x="0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222" y="0"/>
                  </a:lnTo>
                  <a:lnTo>
                    <a:pt x="222" y="43"/>
                  </a:lnTo>
                  <a:lnTo>
                    <a:pt x="136" y="43"/>
                  </a:lnTo>
                  <a:lnTo>
                    <a:pt x="136" y="260"/>
                  </a:lnTo>
                  <a:lnTo>
                    <a:pt x="85" y="260"/>
                  </a:lnTo>
                  <a:lnTo>
                    <a:pt x="85" y="43"/>
                  </a:lnTo>
                  <a:lnTo>
                    <a:pt x="0" y="4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29B13944-90ED-204F-992B-B4642229291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43071" y="1689348"/>
            <a:ext cx="1424979" cy="1438403"/>
          </a:xfrm>
          <a:prstGeom prst="snip2DiagRect">
            <a:avLst>
              <a:gd name="adj1" fmla="val 0"/>
              <a:gd name="adj2" fmla="val 36531"/>
            </a:avLst>
          </a:prstGeom>
          <a:noFill/>
        </p:spPr>
        <p:txBody>
          <a:bodyPr lIns="72000"/>
          <a:lstStyle>
            <a:lvl1pPr>
              <a:lnSpc>
                <a:spcPct val="85000"/>
              </a:lnSpc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AU"/>
              <a:t>Click icon to insert photo</a:t>
            </a:r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BC8CE7E2-35B2-FF4E-A346-414A7F324D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65166" y="1689348"/>
            <a:ext cx="1424979" cy="1438403"/>
          </a:xfrm>
          <a:prstGeom prst="snip2DiagRect">
            <a:avLst>
              <a:gd name="adj1" fmla="val 0"/>
              <a:gd name="adj2" fmla="val 36531"/>
            </a:avLst>
          </a:prstGeom>
          <a:noFill/>
        </p:spPr>
        <p:txBody>
          <a:bodyPr lIns="72000"/>
          <a:lstStyle>
            <a:lvl1pPr>
              <a:lnSpc>
                <a:spcPct val="85000"/>
              </a:lnSpc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AU"/>
              <a:t>Click icon to insert photo</a:t>
            </a:r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04CB8C95-6DF9-1D46-BB3D-37667F27B2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559450" y="1689348"/>
            <a:ext cx="1424979" cy="1438403"/>
          </a:xfrm>
          <a:prstGeom prst="snip2DiagRect">
            <a:avLst>
              <a:gd name="adj1" fmla="val 0"/>
              <a:gd name="adj2" fmla="val 36531"/>
            </a:avLst>
          </a:prstGeom>
          <a:noFill/>
        </p:spPr>
        <p:txBody>
          <a:bodyPr lIns="72000"/>
          <a:lstStyle>
            <a:lvl1pPr>
              <a:lnSpc>
                <a:spcPct val="85000"/>
              </a:lnSpc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AU"/>
              <a:t>Click icon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2695957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- Gradient">
    <p:bg>
      <p:bgPr>
        <a:gradFill>
          <a:gsLst>
            <a:gs pos="90000">
              <a:srgbClr val="3CA8D7"/>
            </a:gs>
            <a:gs pos="10000">
              <a:srgbClr val="01B1A4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1BBC55D-12C5-4636-BDC1-39E4BE8AB0C2}"/>
              </a:ext>
            </a:extLst>
          </p:cNvPr>
          <p:cNvSpPr txBox="1"/>
          <p:nvPr userDrawn="1"/>
        </p:nvSpPr>
        <p:spPr>
          <a:xfrm>
            <a:off x="9412246" y="6404355"/>
            <a:ext cx="2177535" cy="1384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©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Kinesso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2022. All rights reserved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056D6DE6-D4DE-45A2-B870-5F9E8C61D8C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720" y="2163180"/>
            <a:ext cx="8248479" cy="1754116"/>
          </a:xfrm>
        </p:spPr>
        <p:txBody>
          <a:bodyPr anchor="b">
            <a:noAutofit/>
          </a:bodyPr>
          <a:lstStyle>
            <a:lvl1pPr algn="l">
              <a:defRPr sz="6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C942F50D-8A75-4370-BD43-549F51AF6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206" y="4000500"/>
            <a:ext cx="5486402" cy="168702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  <a:p>
            <a:pPr marL="0" lvl="1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6396ADD-D449-4DD6-A6D2-C44E2715CB1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9600" y="6337530"/>
            <a:ext cx="890670" cy="181287"/>
            <a:chOff x="240" y="4053"/>
            <a:chExt cx="678" cy="138"/>
          </a:xfrm>
          <a:solidFill>
            <a:schemeClr val="bg1"/>
          </a:solidFill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256EF604-34DF-4022-8184-544FF0A8F1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" y="4053"/>
              <a:ext cx="23" cy="137"/>
            </a:xfrm>
            <a:custGeom>
              <a:avLst/>
              <a:gdLst>
                <a:gd name="T0" fmla="*/ 0 w 370"/>
                <a:gd name="T1" fmla="*/ 0 h 2169"/>
                <a:gd name="T2" fmla="*/ 0 w 370"/>
                <a:gd name="T3" fmla="*/ 0 h 2169"/>
                <a:gd name="T4" fmla="*/ 370 w 370"/>
                <a:gd name="T5" fmla="*/ 0 h 2169"/>
                <a:gd name="T6" fmla="*/ 370 w 370"/>
                <a:gd name="T7" fmla="*/ 2169 h 2169"/>
                <a:gd name="T8" fmla="*/ 0 w 370"/>
                <a:gd name="T9" fmla="*/ 2169 h 2169"/>
                <a:gd name="T10" fmla="*/ 0 w 370"/>
                <a:gd name="T11" fmla="*/ 0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216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2169"/>
                  </a:lnTo>
                  <a:lnTo>
                    <a:pt x="0" y="216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38DF2BCE-C449-42D2-A949-0BFD89DB0D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7" y="4088"/>
              <a:ext cx="96" cy="103"/>
            </a:xfrm>
            <a:custGeom>
              <a:avLst/>
              <a:gdLst>
                <a:gd name="T0" fmla="*/ 0 w 1518"/>
                <a:gd name="T1" fmla="*/ 811 h 1621"/>
                <a:gd name="T2" fmla="*/ 0 w 1518"/>
                <a:gd name="T3" fmla="*/ 811 h 1621"/>
                <a:gd name="T4" fmla="*/ 207 w 1518"/>
                <a:gd name="T5" fmla="*/ 223 h 1621"/>
                <a:gd name="T6" fmla="*/ 752 w 1518"/>
                <a:gd name="T7" fmla="*/ 0 h 1621"/>
                <a:gd name="T8" fmla="*/ 1297 w 1518"/>
                <a:gd name="T9" fmla="*/ 225 h 1621"/>
                <a:gd name="T10" fmla="*/ 1504 w 1518"/>
                <a:gd name="T11" fmla="*/ 811 h 1621"/>
                <a:gd name="T12" fmla="*/ 1492 w 1518"/>
                <a:gd name="T13" fmla="*/ 952 h 1621"/>
                <a:gd name="T14" fmla="*/ 385 w 1518"/>
                <a:gd name="T15" fmla="*/ 952 h 1621"/>
                <a:gd name="T16" fmla="*/ 488 w 1518"/>
                <a:gd name="T17" fmla="*/ 1190 h 1621"/>
                <a:gd name="T18" fmla="*/ 752 w 1518"/>
                <a:gd name="T19" fmla="*/ 1282 h 1621"/>
                <a:gd name="T20" fmla="*/ 1020 w 1518"/>
                <a:gd name="T21" fmla="*/ 1191 h 1621"/>
                <a:gd name="T22" fmla="*/ 1083 w 1518"/>
                <a:gd name="T23" fmla="*/ 1102 h 1621"/>
                <a:gd name="T24" fmla="*/ 1467 w 1518"/>
                <a:gd name="T25" fmla="*/ 1103 h 1621"/>
                <a:gd name="T26" fmla="*/ 1315 w 1518"/>
                <a:gd name="T27" fmla="*/ 1393 h 1621"/>
                <a:gd name="T28" fmla="*/ 752 w 1518"/>
                <a:gd name="T29" fmla="*/ 1621 h 1621"/>
                <a:gd name="T30" fmla="*/ 207 w 1518"/>
                <a:gd name="T31" fmla="*/ 1396 h 1621"/>
                <a:gd name="T32" fmla="*/ 0 w 1518"/>
                <a:gd name="T33" fmla="*/ 811 h 1621"/>
                <a:gd name="T34" fmla="*/ 483 w 1518"/>
                <a:gd name="T35" fmla="*/ 432 h 1621"/>
                <a:gd name="T36" fmla="*/ 483 w 1518"/>
                <a:gd name="T37" fmla="*/ 432 h 1621"/>
                <a:gd name="T38" fmla="*/ 385 w 1518"/>
                <a:gd name="T39" fmla="*/ 644 h 1621"/>
                <a:gd name="T40" fmla="*/ 1108 w 1518"/>
                <a:gd name="T41" fmla="*/ 644 h 1621"/>
                <a:gd name="T42" fmla="*/ 1017 w 1518"/>
                <a:gd name="T43" fmla="*/ 431 h 1621"/>
                <a:gd name="T44" fmla="*/ 752 w 1518"/>
                <a:gd name="T45" fmla="*/ 338 h 1621"/>
                <a:gd name="T46" fmla="*/ 483 w 1518"/>
                <a:gd name="T47" fmla="*/ 432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18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8"/>
                    <a:pt x="69" y="372"/>
                    <a:pt x="207" y="223"/>
                  </a:cubicBezTo>
                  <a:cubicBezTo>
                    <a:pt x="346" y="74"/>
                    <a:pt x="527" y="0"/>
                    <a:pt x="752" y="0"/>
                  </a:cubicBezTo>
                  <a:cubicBezTo>
                    <a:pt x="977" y="0"/>
                    <a:pt x="1158" y="75"/>
                    <a:pt x="1297" y="225"/>
                  </a:cubicBezTo>
                  <a:cubicBezTo>
                    <a:pt x="1435" y="375"/>
                    <a:pt x="1518" y="571"/>
                    <a:pt x="1504" y="811"/>
                  </a:cubicBezTo>
                  <a:cubicBezTo>
                    <a:pt x="1498" y="920"/>
                    <a:pt x="1492" y="952"/>
                    <a:pt x="1492" y="952"/>
                  </a:cubicBezTo>
                  <a:lnTo>
                    <a:pt x="385" y="952"/>
                  </a:lnTo>
                  <a:cubicBezTo>
                    <a:pt x="381" y="1046"/>
                    <a:pt x="415" y="1125"/>
                    <a:pt x="488" y="1190"/>
                  </a:cubicBezTo>
                  <a:cubicBezTo>
                    <a:pt x="557" y="1251"/>
                    <a:pt x="645" y="1285"/>
                    <a:pt x="752" y="1282"/>
                  </a:cubicBezTo>
                  <a:cubicBezTo>
                    <a:pt x="892" y="1277"/>
                    <a:pt x="971" y="1239"/>
                    <a:pt x="1020" y="1191"/>
                  </a:cubicBezTo>
                  <a:cubicBezTo>
                    <a:pt x="1064" y="1149"/>
                    <a:pt x="1083" y="1102"/>
                    <a:pt x="1083" y="1102"/>
                  </a:cubicBezTo>
                  <a:lnTo>
                    <a:pt x="1467" y="1103"/>
                  </a:lnTo>
                  <a:cubicBezTo>
                    <a:pt x="1467" y="1103"/>
                    <a:pt x="1440" y="1256"/>
                    <a:pt x="1315" y="1393"/>
                  </a:cubicBezTo>
                  <a:cubicBezTo>
                    <a:pt x="1166" y="1556"/>
                    <a:pt x="948" y="1621"/>
                    <a:pt x="752" y="1621"/>
                  </a:cubicBezTo>
                  <a:cubicBezTo>
                    <a:pt x="527" y="1620"/>
                    <a:pt x="346" y="1546"/>
                    <a:pt x="207" y="1396"/>
                  </a:cubicBezTo>
                  <a:cubicBezTo>
                    <a:pt x="69" y="1247"/>
                    <a:pt x="0" y="1052"/>
                    <a:pt x="0" y="811"/>
                  </a:cubicBezTo>
                  <a:close/>
                  <a:moveTo>
                    <a:pt x="483" y="432"/>
                  </a:moveTo>
                  <a:lnTo>
                    <a:pt x="483" y="432"/>
                  </a:lnTo>
                  <a:cubicBezTo>
                    <a:pt x="414" y="498"/>
                    <a:pt x="381" y="569"/>
                    <a:pt x="385" y="644"/>
                  </a:cubicBezTo>
                  <a:lnTo>
                    <a:pt x="1108" y="644"/>
                  </a:lnTo>
                  <a:cubicBezTo>
                    <a:pt x="1112" y="567"/>
                    <a:pt x="1081" y="496"/>
                    <a:pt x="1017" y="431"/>
                  </a:cubicBezTo>
                  <a:cubicBezTo>
                    <a:pt x="956" y="369"/>
                    <a:pt x="867" y="338"/>
                    <a:pt x="752" y="338"/>
                  </a:cubicBezTo>
                  <a:cubicBezTo>
                    <a:pt x="638" y="338"/>
                    <a:pt x="548" y="370"/>
                    <a:pt x="483" y="43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1A989BBA-BBFC-4BD4-BF86-7688F85183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3" y="4088"/>
              <a:ext cx="97" cy="103"/>
            </a:xfrm>
            <a:custGeom>
              <a:avLst/>
              <a:gdLst>
                <a:gd name="T0" fmla="*/ 0 w 1532"/>
                <a:gd name="T1" fmla="*/ 811 h 1621"/>
                <a:gd name="T2" fmla="*/ 0 w 1532"/>
                <a:gd name="T3" fmla="*/ 811 h 1621"/>
                <a:gd name="T4" fmla="*/ 205 w 1532"/>
                <a:gd name="T5" fmla="*/ 221 h 1621"/>
                <a:gd name="T6" fmla="*/ 764 w 1532"/>
                <a:gd name="T7" fmla="*/ 0 h 1621"/>
                <a:gd name="T8" fmla="*/ 1325 w 1532"/>
                <a:gd name="T9" fmla="*/ 223 h 1621"/>
                <a:gd name="T10" fmla="*/ 1532 w 1532"/>
                <a:gd name="T11" fmla="*/ 811 h 1621"/>
                <a:gd name="T12" fmla="*/ 1325 w 1532"/>
                <a:gd name="T13" fmla="*/ 1398 h 1621"/>
                <a:gd name="T14" fmla="*/ 764 w 1532"/>
                <a:gd name="T15" fmla="*/ 1621 h 1621"/>
                <a:gd name="T16" fmla="*/ 205 w 1532"/>
                <a:gd name="T17" fmla="*/ 1399 h 1621"/>
                <a:gd name="T18" fmla="*/ 0 w 1532"/>
                <a:gd name="T19" fmla="*/ 811 h 1621"/>
                <a:gd name="T20" fmla="*/ 477 w 1532"/>
                <a:gd name="T21" fmla="*/ 460 h 1621"/>
                <a:gd name="T22" fmla="*/ 477 w 1532"/>
                <a:gd name="T23" fmla="*/ 460 h 1621"/>
                <a:gd name="T24" fmla="*/ 371 w 1532"/>
                <a:gd name="T25" fmla="*/ 805 h 1621"/>
                <a:gd name="T26" fmla="*/ 467 w 1532"/>
                <a:gd name="T27" fmla="*/ 1153 h 1621"/>
                <a:gd name="T28" fmla="*/ 758 w 1532"/>
                <a:gd name="T29" fmla="*/ 1282 h 1621"/>
                <a:gd name="T30" fmla="*/ 1055 w 1532"/>
                <a:gd name="T31" fmla="*/ 1161 h 1621"/>
                <a:gd name="T32" fmla="*/ 1162 w 1532"/>
                <a:gd name="T33" fmla="*/ 816 h 1621"/>
                <a:gd name="T34" fmla="*/ 1065 w 1532"/>
                <a:gd name="T35" fmla="*/ 468 h 1621"/>
                <a:gd name="T36" fmla="*/ 771 w 1532"/>
                <a:gd name="T37" fmla="*/ 339 h 1621"/>
                <a:gd name="T38" fmla="*/ 477 w 1532"/>
                <a:gd name="T39" fmla="*/ 460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32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5"/>
                    <a:pt x="69" y="369"/>
                    <a:pt x="205" y="221"/>
                  </a:cubicBezTo>
                  <a:cubicBezTo>
                    <a:pt x="341" y="74"/>
                    <a:pt x="528" y="0"/>
                    <a:pt x="764" y="0"/>
                  </a:cubicBezTo>
                  <a:cubicBezTo>
                    <a:pt x="1000" y="0"/>
                    <a:pt x="1188" y="75"/>
                    <a:pt x="1325" y="223"/>
                  </a:cubicBezTo>
                  <a:cubicBezTo>
                    <a:pt x="1463" y="371"/>
                    <a:pt x="1532" y="567"/>
                    <a:pt x="1532" y="811"/>
                  </a:cubicBezTo>
                  <a:cubicBezTo>
                    <a:pt x="1532" y="1054"/>
                    <a:pt x="1463" y="1250"/>
                    <a:pt x="1325" y="1398"/>
                  </a:cubicBezTo>
                  <a:cubicBezTo>
                    <a:pt x="1188" y="1547"/>
                    <a:pt x="1000" y="1621"/>
                    <a:pt x="764" y="1621"/>
                  </a:cubicBezTo>
                  <a:cubicBezTo>
                    <a:pt x="528" y="1621"/>
                    <a:pt x="341" y="1547"/>
                    <a:pt x="205" y="1399"/>
                  </a:cubicBezTo>
                  <a:cubicBezTo>
                    <a:pt x="69" y="1251"/>
                    <a:pt x="0" y="1055"/>
                    <a:pt x="0" y="811"/>
                  </a:cubicBezTo>
                  <a:close/>
                  <a:moveTo>
                    <a:pt x="477" y="460"/>
                  </a:moveTo>
                  <a:lnTo>
                    <a:pt x="477" y="460"/>
                  </a:lnTo>
                  <a:cubicBezTo>
                    <a:pt x="408" y="543"/>
                    <a:pt x="373" y="658"/>
                    <a:pt x="371" y="805"/>
                  </a:cubicBezTo>
                  <a:cubicBezTo>
                    <a:pt x="369" y="953"/>
                    <a:pt x="401" y="1069"/>
                    <a:pt x="467" y="1153"/>
                  </a:cubicBezTo>
                  <a:cubicBezTo>
                    <a:pt x="534" y="1238"/>
                    <a:pt x="631" y="1281"/>
                    <a:pt x="758" y="1282"/>
                  </a:cubicBezTo>
                  <a:cubicBezTo>
                    <a:pt x="887" y="1284"/>
                    <a:pt x="986" y="1244"/>
                    <a:pt x="1055" y="1161"/>
                  </a:cubicBezTo>
                  <a:cubicBezTo>
                    <a:pt x="1124" y="1079"/>
                    <a:pt x="1160" y="964"/>
                    <a:pt x="1162" y="816"/>
                  </a:cubicBezTo>
                  <a:cubicBezTo>
                    <a:pt x="1164" y="668"/>
                    <a:pt x="1132" y="552"/>
                    <a:pt x="1065" y="468"/>
                  </a:cubicBezTo>
                  <a:cubicBezTo>
                    <a:pt x="998" y="384"/>
                    <a:pt x="900" y="341"/>
                    <a:pt x="771" y="339"/>
                  </a:cubicBezTo>
                  <a:cubicBezTo>
                    <a:pt x="643" y="337"/>
                    <a:pt x="545" y="378"/>
                    <a:pt x="477" y="4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7D3DBB2-C1C0-4F8D-BD27-606C359A1F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5" y="4088"/>
              <a:ext cx="90" cy="102"/>
            </a:xfrm>
            <a:custGeom>
              <a:avLst/>
              <a:gdLst>
                <a:gd name="T0" fmla="*/ 0 w 1422"/>
                <a:gd name="T1" fmla="*/ 1610 h 1610"/>
                <a:gd name="T2" fmla="*/ 0 w 1422"/>
                <a:gd name="T3" fmla="*/ 1610 h 1610"/>
                <a:gd name="T4" fmla="*/ 0 w 1422"/>
                <a:gd name="T5" fmla="*/ 0 h 1610"/>
                <a:gd name="T6" fmla="*/ 371 w 1422"/>
                <a:gd name="T7" fmla="*/ 0 h 1610"/>
                <a:gd name="T8" fmla="*/ 371 w 1422"/>
                <a:gd name="T9" fmla="*/ 196 h 1610"/>
                <a:gd name="T10" fmla="*/ 407 w 1422"/>
                <a:gd name="T11" fmla="*/ 157 h 1610"/>
                <a:gd name="T12" fmla="*/ 566 w 1422"/>
                <a:gd name="T13" fmla="*/ 45 h 1610"/>
                <a:gd name="T14" fmla="*/ 771 w 1422"/>
                <a:gd name="T15" fmla="*/ 0 h 1610"/>
                <a:gd name="T16" fmla="*/ 1025 w 1422"/>
                <a:gd name="T17" fmla="*/ 39 h 1610"/>
                <a:gd name="T18" fmla="*/ 1210 w 1422"/>
                <a:gd name="T19" fmla="*/ 146 h 1610"/>
                <a:gd name="T20" fmla="*/ 1332 w 1422"/>
                <a:gd name="T21" fmla="*/ 309 h 1610"/>
                <a:gd name="T22" fmla="*/ 1402 w 1422"/>
                <a:gd name="T23" fmla="*/ 509 h 1610"/>
                <a:gd name="T24" fmla="*/ 1422 w 1422"/>
                <a:gd name="T25" fmla="*/ 735 h 1610"/>
                <a:gd name="T26" fmla="*/ 1422 w 1422"/>
                <a:gd name="T27" fmla="*/ 1610 h 1610"/>
                <a:gd name="T28" fmla="*/ 1052 w 1422"/>
                <a:gd name="T29" fmla="*/ 1610 h 1610"/>
                <a:gd name="T30" fmla="*/ 1052 w 1422"/>
                <a:gd name="T31" fmla="*/ 1610 h 1610"/>
                <a:gd name="T32" fmla="*/ 1052 w 1422"/>
                <a:gd name="T33" fmla="*/ 734 h 1610"/>
                <a:gd name="T34" fmla="*/ 1019 w 1422"/>
                <a:gd name="T35" fmla="*/ 548 h 1610"/>
                <a:gd name="T36" fmla="*/ 905 w 1422"/>
                <a:gd name="T37" fmla="*/ 401 h 1610"/>
                <a:gd name="T38" fmla="*/ 709 w 1422"/>
                <a:gd name="T39" fmla="*/ 339 h 1610"/>
                <a:gd name="T40" fmla="*/ 455 w 1422"/>
                <a:gd name="T41" fmla="*/ 462 h 1610"/>
                <a:gd name="T42" fmla="*/ 370 w 1422"/>
                <a:gd name="T43" fmla="*/ 721 h 1610"/>
                <a:gd name="T44" fmla="*/ 370 w 1422"/>
                <a:gd name="T45" fmla="*/ 1610 h 1610"/>
                <a:gd name="T46" fmla="*/ 370 w 1422"/>
                <a:gd name="T47" fmla="*/ 1610 h 1610"/>
                <a:gd name="T48" fmla="*/ 0 w 1422"/>
                <a:gd name="T49" fmla="*/ 1610 h 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2" h="1610">
                  <a:moveTo>
                    <a:pt x="0" y="1610"/>
                  </a:moveTo>
                  <a:lnTo>
                    <a:pt x="0" y="1610"/>
                  </a:lnTo>
                  <a:lnTo>
                    <a:pt x="0" y="0"/>
                  </a:lnTo>
                  <a:lnTo>
                    <a:pt x="371" y="0"/>
                  </a:lnTo>
                  <a:lnTo>
                    <a:pt x="371" y="196"/>
                  </a:lnTo>
                  <a:cubicBezTo>
                    <a:pt x="371" y="196"/>
                    <a:pt x="395" y="170"/>
                    <a:pt x="407" y="157"/>
                  </a:cubicBezTo>
                  <a:cubicBezTo>
                    <a:pt x="442" y="122"/>
                    <a:pt x="494" y="75"/>
                    <a:pt x="566" y="45"/>
                  </a:cubicBezTo>
                  <a:cubicBezTo>
                    <a:pt x="640" y="15"/>
                    <a:pt x="708" y="0"/>
                    <a:pt x="771" y="0"/>
                  </a:cubicBezTo>
                  <a:cubicBezTo>
                    <a:pt x="865" y="0"/>
                    <a:pt x="950" y="13"/>
                    <a:pt x="1025" y="39"/>
                  </a:cubicBezTo>
                  <a:cubicBezTo>
                    <a:pt x="1100" y="65"/>
                    <a:pt x="1161" y="101"/>
                    <a:pt x="1210" y="146"/>
                  </a:cubicBezTo>
                  <a:cubicBezTo>
                    <a:pt x="1259" y="191"/>
                    <a:pt x="1300" y="246"/>
                    <a:pt x="1332" y="309"/>
                  </a:cubicBezTo>
                  <a:cubicBezTo>
                    <a:pt x="1365" y="372"/>
                    <a:pt x="1388" y="439"/>
                    <a:pt x="1402" y="509"/>
                  </a:cubicBezTo>
                  <a:cubicBezTo>
                    <a:pt x="1415" y="579"/>
                    <a:pt x="1422" y="654"/>
                    <a:pt x="1422" y="735"/>
                  </a:cubicBezTo>
                  <a:lnTo>
                    <a:pt x="1422" y="1610"/>
                  </a:lnTo>
                  <a:lnTo>
                    <a:pt x="1052" y="1610"/>
                  </a:lnTo>
                  <a:cubicBezTo>
                    <a:pt x="1052" y="1610"/>
                    <a:pt x="1052" y="1610"/>
                    <a:pt x="1052" y="1610"/>
                  </a:cubicBezTo>
                  <a:lnTo>
                    <a:pt x="1052" y="734"/>
                  </a:lnTo>
                  <a:cubicBezTo>
                    <a:pt x="1052" y="667"/>
                    <a:pt x="1041" y="606"/>
                    <a:pt x="1019" y="548"/>
                  </a:cubicBezTo>
                  <a:cubicBezTo>
                    <a:pt x="997" y="491"/>
                    <a:pt x="959" y="442"/>
                    <a:pt x="905" y="401"/>
                  </a:cubicBezTo>
                  <a:cubicBezTo>
                    <a:pt x="852" y="359"/>
                    <a:pt x="786" y="339"/>
                    <a:pt x="709" y="339"/>
                  </a:cubicBezTo>
                  <a:cubicBezTo>
                    <a:pt x="597" y="339"/>
                    <a:pt x="512" y="393"/>
                    <a:pt x="455" y="462"/>
                  </a:cubicBezTo>
                  <a:cubicBezTo>
                    <a:pt x="399" y="532"/>
                    <a:pt x="370" y="618"/>
                    <a:pt x="370" y="721"/>
                  </a:cubicBezTo>
                  <a:lnTo>
                    <a:pt x="370" y="1610"/>
                  </a:lnTo>
                  <a:cubicBezTo>
                    <a:pt x="370" y="1610"/>
                    <a:pt x="370" y="1610"/>
                    <a:pt x="370" y="1610"/>
                  </a:cubicBezTo>
                  <a:lnTo>
                    <a:pt x="0" y="16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28B2B99B-2540-496B-A4B5-58D64EDF9B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0" y="4088"/>
              <a:ext cx="88" cy="103"/>
            </a:xfrm>
            <a:custGeom>
              <a:avLst/>
              <a:gdLst>
                <a:gd name="T0" fmla="*/ 1335 w 1385"/>
                <a:gd name="T1" fmla="*/ 886 h 1621"/>
                <a:gd name="T2" fmla="*/ 1335 w 1385"/>
                <a:gd name="T3" fmla="*/ 886 h 1621"/>
                <a:gd name="T4" fmla="*/ 1276 w 1385"/>
                <a:gd name="T5" fmla="*/ 810 h 1621"/>
                <a:gd name="T6" fmla="*/ 1204 w 1385"/>
                <a:gd name="T7" fmla="*/ 751 h 1621"/>
                <a:gd name="T8" fmla="*/ 1116 w 1385"/>
                <a:gd name="T9" fmla="*/ 706 h 1621"/>
                <a:gd name="T10" fmla="*/ 1025 w 1385"/>
                <a:gd name="T11" fmla="*/ 675 h 1621"/>
                <a:gd name="T12" fmla="*/ 926 w 1385"/>
                <a:gd name="T13" fmla="*/ 655 h 1621"/>
                <a:gd name="T14" fmla="*/ 831 w 1385"/>
                <a:gd name="T15" fmla="*/ 641 h 1621"/>
                <a:gd name="T16" fmla="*/ 738 w 1385"/>
                <a:gd name="T17" fmla="*/ 628 h 1621"/>
                <a:gd name="T18" fmla="*/ 677 w 1385"/>
                <a:gd name="T19" fmla="*/ 619 h 1621"/>
                <a:gd name="T20" fmla="*/ 594 w 1385"/>
                <a:gd name="T21" fmla="*/ 607 h 1621"/>
                <a:gd name="T22" fmla="*/ 521 w 1385"/>
                <a:gd name="T23" fmla="*/ 593 h 1621"/>
                <a:gd name="T24" fmla="*/ 454 w 1385"/>
                <a:gd name="T25" fmla="*/ 569 h 1621"/>
                <a:gd name="T26" fmla="*/ 414 w 1385"/>
                <a:gd name="T27" fmla="*/ 534 h 1621"/>
                <a:gd name="T28" fmla="*/ 396 w 1385"/>
                <a:gd name="T29" fmla="*/ 482 h 1621"/>
                <a:gd name="T30" fmla="*/ 467 w 1385"/>
                <a:gd name="T31" fmla="*/ 378 h 1621"/>
                <a:gd name="T32" fmla="*/ 672 w 1385"/>
                <a:gd name="T33" fmla="*/ 339 h 1621"/>
                <a:gd name="T34" fmla="*/ 900 w 1385"/>
                <a:gd name="T35" fmla="*/ 401 h 1621"/>
                <a:gd name="T36" fmla="*/ 972 w 1385"/>
                <a:gd name="T37" fmla="*/ 520 h 1621"/>
                <a:gd name="T38" fmla="*/ 1343 w 1385"/>
                <a:gd name="T39" fmla="*/ 520 h 1621"/>
                <a:gd name="T40" fmla="*/ 1343 w 1385"/>
                <a:gd name="T41" fmla="*/ 520 h 1621"/>
                <a:gd name="T42" fmla="*/ 1256 w 1385"/>
                <a:gd name="T43" fmla="*/ 245 h 1621"/>
                <a:gd name="T44" fmla="*/ 1020 w 1385"/>
                <a:gd name="T45" fmla="*/ 60 h 1621"/>
                <a:gd name="T46" fmla="*/ 672 w 1385"/>
                <a:gd name="T47" fmla="*/ 0 h 1621"/>
                <a:gd name="T48" fmla="*/ 207 w 1385"/>
                <a:gd name="T49" fmla="*/ 139 h 1621"/>
                <a:gd name="T50" fmla="*/ 26 w 1385"/>
                <a:gd name="T51" fmla="*/ 480 h 1621"/>
                <a:gd name="T52" fmla="*/ 48 w 1385"/>
                <a:gd name="T53" fmla="*/ 627 h 1621"/>
                <a:gd name="T54" fmla="*/ 103 w 1385"/>
                <a:gd name="T55" fmla="*/ 739 h 1621"/>
                <a:gd name="T56" fmla="*/ 192 w 1385"/>
                <a:gd name="T57" fmla="*/ 821 h 1621"/>
                <a:gd name="T58" fmla="*/ 300 w 1385"/>
                <a:gd name="T59" fmla="*/ 879 h 1621"/>
                <a:gd name="T60" fmla="*/ 434 w 1385"/>
                <a:gd name="T61" fmla="*/ 918 h 1621"/>
                <a:gd name="T62" fmla="*/ 572 w 1385"/>
                <a:gd name="T63" fmla="*/ 942 h 1621"/>
                <a:gd name="T64" fmla="*/ 706 w 1385"/>
                <a:gd name="T65" fmla="*/ 957 h 1621"/>
                <a:gd name="T66" fmla="*/ 748 w 1385"/>
                <a:gd name="T67" fmla="*/ 962 h 1621"/>
                <a:gd name="T68" fmla="*/ 794 w 1385"/>
                <a:gd name="T69" fmla="*/ 967 h 1621"/>
                <a:gd name="T70" fmla="*/ 839 w 1385"/>
                <a:gd name="T71" fmla="*/ 972 h 1621"/>
                <a:gd name="T72" fmla="*/ 885 w 1385"/>
                <a:gd name="T73" fmla="*/ 980 h 1621"/>
                <a:gd name="T74" fmla="*/ 925 w 1385"/>
                <a:gd name="T75" fmla="*/ 993 h 1621"/>
                <a:gd name="T76" fmla="*/ 962 w 1385"/>
                <a:gd name="T77" fmla="*/ 1010 h 1621"/>
                <a:gd name="T78" fmla="*/ 993 w 1385"/>
                <a:gd name="T79" fmla="*/ 1037 h 1621"/>
                <a:gd name="T80" fmla="*/ 1001 w 1385"/>
                <a:gd name="T81" fmla="*/ 1048 h 1621"/>
                <a:gd name="T82" fmla="*/ 1015 w 1385"/>
                <a:gd name="T83" fmla="*/ 1106 h 1621"/>
                <a:gd name="T84" fmla="*/ 1005 w 1385"/>
                <a:gd name="T85" fmla="*/ 1162 h 1621"/>
                <a:gd name="T86" fmla="*/ 702 w 1385"/>
                <a:gd name="T87" fmla="*/ 1282 h 1621"/>
                <a:gd name="T88" fmla="*/ 466 w 1385"/>
                <a:gd name="T89" fmla="*/ 1222 h 1621"/>
                <a:gd name="T90" fmla="*/ 386 w 1385"/>
                <a:gd name="T91" fmla="*/ 1102 h 1621"/>
                <a:gd name="T92" fmla="*/ 386 w 1385"/>
                <a:gd name="T93" fmla="*/ 1102 h 1621"/>
                <a:gd name="T94" fmla="*/ 0 w 1385"/>
                <a:gd name="T95" fmla="*/ 1102 h 1621"/>
                <a:gd name="T96" fmla="*/ 0 w 1385"/>
                <a:gd name="T97" fmla="*/ 1102 h 1621"/>
                <a:gd name="T98" fmla="*/ 45 w 1385"/>
                <a:gd name="T99" fmla="*/ 1280 h 1621"/>
                <a:gd name="T100" fmla="*/ 177 w 1385"/>
                <a:gd name="T101" fmla="*/ 1454 h 1621"/>
                <a:gd name="T102" fmla="*/ 399 w 1385"/>
                <a:gd name="T103" fmla="*/ 1575 h 1621"/>
                <a:gd name="T104" fmla="*/ 702 w 1385"/>
                <a:gd name="T105" fmla="*/ 1621 h 1621"/>
                <a:gd name="T106" fmla="*/ 1203 w 1385"/>
                <a:gd name="T107" fmla="*/ 1486 h 1621"/>
                <a:gd name="T108" fmla="*/ 1385 w 1385"/>
                <a:gd name="T109" fmla="*/ 1106 h 1621"/>
                <a:gd name="T110" fmla="*/ 1371 w 1385"/>
                <a:gd name="T111" fmla="*/ 984 h 1621"/>
                <a:gd name="T112" fmla="*/ 1335 w 1385"/>
                <a:gd name="T113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85" h="1621">
                  <a:moveTo>
                    <a:pt x="1335" y="886"/>
                  </a:moveTo>
                  <a:lnTo>
                    <a:pt x="1335" y="886"/>
                  </a:lnTo>
                  <a:cubicBezTo>
                    <a:pt x="1321" y="859"/>
                    <a:pt x="1301" y="833"/>
                    <a:pt x="1276" y="810"/>
                  </a:cubicBezTo>
                  <a:cubicBezTo>
                    <a:pt x="1250" y="786"/>
                    <a:pt x="1226" y="767"/>
                    <a:pt x="1204" y="751"/>
                  </a:cubicBezTo>
                  <a:cubicBezTo>
                    <a:pt x="1182" y="735"/>
                    <a:pt x="1153" y="720"/>
                    <a:pt x="1116" y="706"/>
                  </a:cubicBezTo>
                  <a:cubicBezTo>
                    <a:pt x="1080" y="693"/>
                    <a:pt x="1049" y="682"/>
                    <a:pt x="1025" y="675"/>
                  </a:cubicBezTo>
                  <a:cubicBezTo>
                    <a:pt x="1000" y="667"/>
                    <a:pt x="967" y="661"/>
                    <a:pt x="926" y="655"/>
                  </a:cubicBezTo>
                  <a:cubicBezTo>
                    <a:pt x="885" y="649"/>
                    <a:pt x="853" y="644"/>
                    <a:pt x="831" y="641"/>
                  </a:cubicBezTo>
                  <a:cubicBezTo>
                    <a:pt x="809" y="638"/>
                    <a:pt x="778" y="634"/>
                    <a:pt x="738" y="628"/>
                  </a:cubicBezTo>
                  <a:cubicBezTo>
                    <a:pt x="710" y="625"/>
                    <a:pt x="690" y="622"/>
                    <a:pt x="677" y="619"/>
                  </a:cubicBezTo>
                  <a:cubicBezTo>
                    <a:pt x="641" y="614"/>
                    <a:pt x="613" y="610"/>
                    <a:pt x="594" y="607"/>
                  </a:cubicBezTo>
                  <a:cubicBezTo>
                    <a:pt x="575" y="605"/>
                    <a:pt x="550" y="600"/>
                    <a:pt x="521" y="593"/>
                  </a:cubicBezTo>
                  <a:cubicBezTo>
                    <a:pt x="491" y="585"/>
                    <a:pt x="469" y="578"/>
                    <a:pt x="454" y="569"/>
                  </a:cubicBezTo>
                  <a:cubicBezTo>
                    <a:pt x="438" y="560"/>
                    <a:pt x="425" y="548"/>
                    <a:pt x="414" y="534"/>
                  </a:cubicBezTo>
                  <a:cubicBezTo>
                    <a:pt x="402" y="519"/>
                    <a:pt x="396" y="502"/>
                    <a:pt x="396" y="482"/>
                  </a:cubicBezTo>
                  <a:cubicBezTo>
                    <a:pt x="396" y="440"/>
                    <a:pt x="420" y="405"/>
                    <a:pt x="467" y="378"/>
                  </a:cubicBezTo>
                  <a:cubicBezTo>
                    <a:pt x="514" y="352"/>
                    <a:pt x="583" y="339"/>
                    <a:pt x="672" y="339"/>
                  </a:cubicBezTo>
                  <a:cubicBezTo>
                    <a:pt x="775" y="339"/>
                    <a:pt x="851" y="360"/>
                    <a:pt x="900" y="401"/>
                  </a:cubicBezTo>
                  <a:cubicBezTo>
                    <a:pt x="942" y="437"/>
                    <a:pt x="966" y="477"/>
                    <a:pt x="972" y="520"/>
                  </a:cubicBezTo>
                  <a:lnTo>
                    <a:pt x="1343" y="520"/>
                  </a:lnTo>
                  <a:cubicBezTo>
                    <a:pt x="1343" y="520"/>
                    <a:pt x="1343" y="520"/>
                    <a:pt x="1343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19" y="100"/>
                    <a:pt x="1020" y="60"/>
                  </a:cubicBezTo>
                  <a:cubicBezTo>
                    <a:pt x="920" y="20"/>
                    <a:pt x="804" y="0"/>
                    <a:pt x="672" y="0"/>
                  </a:cubicBezTo>
                  <a:cubicBezTo>
                    <a:pt x="483" y="0"/>
                    <a:pt x="328" y="46"/>
                    <a:pt x="207" y="139"/>
                  </a:cubicBezTo>
                  <a:cubicBezTo>
                    <a:pt x="86" y="231"/>
                    <a:pt x="26" y="345"/>
                    <a:pt x="26" y="480"/>
                  </a:cubicBezTo>
                  <a:cubicBezTo>
                    <a:pt x="26" y="535"/>
                    <a:pt x="33" y="584"/>
                    <a:pt x="48" y="627"/>
                  </a:cubicBezTo>
                  <a:cubicBezTo>
                    <a:pt x="62" y="671"/>
                    <a:pt x="81" y="708"/>
                    <a:pt x="103" y="739"/>
                  </a:cubicBezTo>
                  <a:cubicBezTo>
                    <a:pt x="125" y="770"/>
                    <a:pt x="155" y="797"/>
                    <a:pt x="192" y="821"/>
                  </a:cubicBezTo>
                  <a:cubicBezTo>
                    <a:pt x="230" y="846"/>
                    <a:pt x="266" y="865"/>
                    <a:pt x="300" y="879"/>
                  </a:cubicBezTo>
                  <a:cubicBezTo>
                    <a:pt x="334" y="893"/>
                    <a:pt x="379" y="906"/>
                    <a:pt x="434" y="918"/>
                  </a:cubicBezTo>
                  <a:cubicBezTo>
                    <a:pt x="490" y="930"/>
                    <a:pt x="536" y="938"/>
                    <a:pt x="572" y="942"/>
                  </a:cubicBezTo>
                  <a:cubicBezTo>
                    <a:pt x="608" y="946"/>
                    <a:pt x="652" y="951"/>
                    <a:pt x="706" y="957"/>
                  </a:cubicBezTo>
                  <a:cubicBezTo>
                    <a:pt x="714" y="958"/>
                    <a:pt x="728" y="960"/>
                    <a:pt x="748" y="962"/>
                  </a:cubicBezTo>
                  <a:cubicBezTo>
                    <a:pt x="768" y="964"/>
                    <a:pt x="783" y="966"/>
                    <a:pt x="794" y="967"/>
                  </a:cubicBezTo>
                  <a:cubicBezTo>
                    <a:pt x="805" y="968"/>
                    <a:pt x="820" y="970"/>
                    <a:pt x="839" y="972"/>
                  </a:cubicBezTo>
                  <a:cubicBezTo>
                    <a:pt x="858" y="974"/>
                    <a:pt x="873" y="977"/>
                    <a:pt x="885" y="980"/>
                  </a:cubicBezTo>
                  <a:cubicBezTo>
                    <a:pt x="896" y="984"/>
                    <a:pt x="910" y="988"/>
                    <a:pt x="925" y="993"/>
                  </a:cubicBezTo>
                  <a:cubicBezTo>
                    <a:pt x="941" y="998"/>
                    <a:pt x="953" y="1004"/>
                    <a:pt x="962" y="1010"/>
                  </a:cubicBezTo>
                  <a:cubicBezTo>
                    <a:pt x="972" y="1018"/>
                    <a:pt x="983" y="1027"/>
                    <a:pt x="993" y="1037"/>
                  </a:cubicBezTo>
                  <a:cubicBezTo>
                    <a:pt x="996" y="1041"/>
                    <a:pt x="999" y="1044"/>
                    <a:pt x="1001" y="1048"/>
                  </a:cubicBezTo>
                  <a:cubicBezTo>
                    <a:pt x="1010" y="1064"/>
                    <a:pt x="1015" y="1083"/>
                    <a:pt x="1015" y="1106"/>
                  </a:cubicBezTo>
                  <a:cubicBezTo>
                    <a:pt x="1015" y="1126"/>
                    <a:pt x="1012" y="1145"/>
                    <a:pt x="1005" y="1162"/>
                  </a:cubicBezTo>
                  <a:cubicBezTo>
                    <a:pt x="975" y="1242"/>
                    <a:pt x="874" y="1282"/>
                    <a:pt x="702" y="1282"/>
                  </a:cubicBezTo>
                  <a:cubicBezTo>
                    <a:pt x="599" y="1282"/>
                    <a:pt x="520" y="1262"/>
                    <a:pt x="466" y="1222"/>
                  </a:cubicBezTo>
                  <a:cubicBezTo>
                    <a:pt x="419" y="1187"/>
                    <a:pt x="392" y="1147"/>
                    <a:pt x="386" y="1102"/>
                  </a:cubicBezTo>
                  <a:cubicBezTo>
                    <a:pt x="386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5" y="1345"/>
                    <a:pt x="119" y="1402"/>
                    <a:pt x="177" y="1454"/>
                  </a:cubicBezTo>
                  <a:cubicBezTo>
                    <a:pt x="235" y="1505"/>
                    <a:pt x="309" y="1545"/>
                    <a:pt x="399" y="1575"/>
                  </a:cubicBezTo>
                  <a:cubicBezTo>
                    <a:pt x="490" y="1606"/>
                    <a:pt x="591" y="1621"/>
                    <a:pt x="702" y="1621"/>
                  </a:cubicBezTo>
                  <a:cubicBezTo>
                    <a:pt x="914" y="1621"/>
                    <a:pt x="1081" y="1576"/>
                    <a:pt x="1203" y="1486"/>
                  </a:cubicBezTo>
                  <a:cubicBezTo>
                    <a:pt x="1324" y="1396"/>
                    <a:pt x="1385" y="1269"/>
                    <a:pt x="1385" y="1106"/>
                  </a:cubicBezTo>
                  <a:cubicBezTo>
                    <a:pt x="1385" y="1062"/>
                    <a:pt x="1380" y="1021"/>
                    <a:pt x="1371" y="984"/>
                  </a:cubicBezTo>
                  <a:cubicBezTo>
                    <a:pt x="1361" y="946"/>
                    <a:pt x="1349" y="914"/>
                    <a:pt x="1335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BB378D75-1069-4EEB-B6EF-5702AAB0C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6" y="4088"/>
              <a:ext cx="88" cy="103"/>
            </a:xfrm>
            <a:custGeom>
              <a:avLst/>
              <a:gdLst>
                <a:gd name="T0" fmla="*/ 1336 w 1386"/>
                <a:gd name="T1" fmla="*/ 886 h 1621"/>
                <a:gd name="T2" fmla="*/ 1336 w 1386"/>
                <a:gd name="T3" fmla="*/ 886 h 1621"/>
                <a:gd name="T4" fmla="*/ 1277 w 1386"/>
                <a:gd name="T5" fmla="*/ 810 h 1621"/>
                <a:gd name="T6" fmla="*/ 1205 w 1386"/>
                <a:gd name="T7" fmla="*/ 751 h 1621"/>
                <a:gd name="T8" fmla="*/ 1117 w 1386"/>
                <a:gd name="T9" fmla="*/ 706 h 1621"/>
                <a:gd name="T10" fmla="*/ 1025 w 1386"/>
                <a:gd name="T11" fmla="*/ 675 h 1621"/>
                <a:gd name="T12" fmla="*/ 927 w 1386"/>
                <a:gd name="T13" fmla="*/ 655 h 1621"/>
                <a:gd name="T14" fmla="*/ 832 w 1386"/>
                <a:gd name="T15" fmla="*/ 641 h 1621"/>
                <a:gd name="T16" fmla="*/ 739 w 1386"/>
                <a:gd name="T17" fmla="*/ 628 h 1621"/>
                <a:gd name="T18" fmla="*/ 678 w 1386"/>
                <a:gd name="T19" fmla="*/ 619 h 1621"/>
                <a:gd name="T20" fmla="*/ 595 w 1386"/>
                <a:gd name="T21" fmla="*/ 607 h 1621"/>
                <a:gd name="T22" fmla="*/ 521 w 1386"/>
                <a:gd name="T23" fmla="*/ 593 h 1621"/>
                <a:gd name="T24" fmla="*/ 454 w 1386"/>
                <a:gd name="T25" fmla="*/ 569 h 1621"/>
                <a:gd name="T26" fmla="*/ 414 w 1386"/>
                <a:gd name="T27" fmla="*/ 534 h 1621"/>
                <a:gd name="T28" fmla="*/ 397 w 1386"/>
                <a:gd name="T29" fmla="*/ 482 h 1621"/>
                <a:gd name="T30" fmla="*/ 468 w 1386"/>
                <a:gd name="T31" fmla="*/ 378 h 1621"/>
                <a:gd name="T32" fmla="*/ 673 w 1386"/>
                <a:gd name="T33" fmla="*/ 339 h 1621"/>
                <a:gd name="T34" fmla="*/ 901 w 1386"/>
                <a:gd name="T35" fmla="*/ 401 h 1621"/>
                <a:gd name="T36" fmla="*/ 973 w 1386"/>
                <a:gd name="T37" fmla="*/ 520 h 1621"/>
                <a:gd name="T38" fmla="*/ 1344 w 1386"/>
                <a:gd name="T39" fmla="*/ 520 h 1621"/>
                <a:gd name="T40" fmla="*/ 1344 w 1386"/>
                <a:gd name="T41" fmla="*/ 520 h 1621"/>
                <a:gd name="T42" fmla="*/ 1256 w 1386"/>
                <a:gd name="T43" fmla="*/ 245 h 1621"/>
                <a:gd name="T44" fmla="*/ 1020 w 1386"/>
                <a:gd name="T45" fmla="*/ 60 h 1621"/>
                <a:gd name="T46" fmla="*/ 673 w 1386"/>
                <a:gd name="T47" fmla="*/ 0 h 1621"/>
                <a:gd name="T48" fmla="*/ 208 w 1386"/>
                <a:gd name="T49" fmla="*/ 139 h 1621"/>
                <a:gd name="T50" fmla="*/ 27 w 1386"/>
                <a:gd name="T51" fmla="*/ 480 h 1621"/>
                <a:gd name="T52" fmla="*/ 49 w 1386"/>
                <a:gd name="T53" fmla="*/ 627 h 1621"/>
                <a:gd name="T54" fmla="*/ 103 w 1386"/>
                <a:gd name="T55" fmla="*/ 739 h 1621"/>
                <a:gd name="T56" fmla="*/ 193 w 1386"/>
                <a:gd name="T57" fmla="*/ 821 h 1621"/>
                <a:gd name="T58" fmla="*/ 301 w 1386"/>
                <a:gd name="T59" fmla="*/ 879 h 1621"/>
                <a:gd name="T60" fmla="*/ 435 w 1386"/>
                <a:gd name="T61" fmla="*/ 918 h 1621"/>
                <a:gd name="T62" fmla="*/ 573 w 1386"/>
                <a:gd name="T63" fmla="*/ 942 h 1621"/>
                <a:gd name="T64" fmla="*/ 706 w 1386"/>
                <a:gd name="T65" fmla="*/ 957 h 1621"/>
                <a:gd name="T66" fmla="*/ 749 w 1386"/>
                <a:gd name="T67" fmla="*/ 962 h 1621"/>
                <a:gd name="T68" fmla="*/ 795 w 1386"/>
                <a:gd name="T69" fmla="*/ 967 h 1621"/>
                <a:gd name="T70" fmla="*/ 840 w 1386"/>
                <a:gd name="T71" fmla="*/ 972 h 1621"/>
                <a:gd name="T72" fmla="*/ 885 w 1386"/>
                <a:gd name="T73" fmla="*/ 980 h 1621"/>
                <a:gd name="T74" fmla="*/ 926 w 1386"/>
                <a:gd name="T75" fmla="*/ 993 h 1621"/>
                <a:gd name="T76" fmla="*/ 963 w 1386"/>
                <a:gd name="T77" fmla="*/ 1010 h 1621"/>
                <a:gd name="T78" fmla="*/ 993 w 1386"/>
                <a:gd name="T79" fmla="*/ 1037 h 1621"/>
                <a:gd name="T80" fmla="*/ 1002 w 1386"/>
                <a:gd name="T81" fmla="*/ 1048 h 1621"/>
                <a:gd name="T82" fmla="*/ 1015 w 1386"/>
                <a:gd name="T83" fmla="*/ 1106 h 1621"/>
                <a:gd name="T84" fmla="*/ 703 w 1386"/>
                <a:gd name="T85" fmla="*/ 1282 h 1621"/>
                <a:gd name="T86" fmla="*/ 466 w 1386"/>
                <a:gd name="T87" fmla="*/ 1222 h 1621"/>
                <a:gd name="T88" fmla="*/ 387 w 1386"/>
                <a:gd name="T89" fmla="*/ 1102 h 1621"/>
                <a:gd name="T90" fmla="*/ 386 w 1386"/>
                <a:gd name="T91" fmla="*/ 1102 h 1621"/>
                <a:gd name="T92" fmla="*/ 0 w 1386"/>
                <a:gd name="T93" fmla="*/ 1102 h 1621"/>
                <a:gd name="T94" fmla="*/ 0 w 1386"/>
                <a:gd name="T95" fmla="*/ 1102 h 1621"/>
                <a:gd name="T96" fmla="*/ 45 w 1386"/>
                <a:gd name="T97" fmla="*/ 1280 h 1621"/>
                <a:gd name="T98" fmla="*/ 178 w 1386"/>
                <a:gd name="T99" fmla="*/ 1454 h 1621"/>
                <a:gd name="T100" fmla="*/ 400 w 1386"/>
                <a:gd name="T101" fmla="*/ 1575 h 1621"/>
                <a:gd name="T102" fmla="*/ 703 w 1386"/>
                <a:gd name="T103" fmla="*/ 1621 h 1621"/>
                <a:gd name="T104" fmla="*/ 1203 w 1386"/>
                <a:gd name="T105" fmla="*/ 1486 h 1621"/>
                <a:gd name="T106" fmla="*/ 1386 w 1386"/>
                <a:gd name="T107" fmla="*/ 1106 h 1621"/>
                <a:gd name="T108" fmla="*/ 1371 w 1386"/>
                <a:gd name="T109" fmla="*/ 984 h 1621"/>
                <a:gd name="T110" fmla="*/ 1336 w 1386"/>
                <a:gd name="T111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86" h="1621">
                  <a:moveTo>
                    <a:pt x="1336" y="886"/>
                  </a:moveTo>
                  <a:lnTo>
                    <a:pt x="1336" y="886"/>
                  </a:lnTo>
                  <a:cubicBezTo>
                    <a:pt x="1322" y="859"/>
                    <a:pt x="1302" y="833"/>
                    <a:pt x="1277" y="810"/>
                  </a:cubicBezTo>
                  <a:cubicBezTo>
                    <a:pt x="1251" y="786"/>
                    <a:pt x="1227" y="767"/>
                    <a:pt x="1205" y="751"/>
                  </a:cubicBezTo>
                  <a:cubicBezTo>
                    <a:pt x="1183" y="735"/>
                    <a:pt x="1154" y="720"/>
                    <a:pt x="1117" y="706"/>
                  </a:cubicBezTo>
                  <a:cubicBezTo>
                    <a:pt x="1081" y="693"/>
                    <a:pt x="1050" y="682"/>
                    <a:pt x="1025" y="675"/>
                  </a:cubicBezTo>
                  <a:cubicBezTo>
                    <a:pt x="1001" y="667"/>
                    <a:pt x="968" y="661"/>
                    <a:pt x="927" y="655"/>
                  </a:cubicBezTo>
                  <a:cubicBezTo>
                    <a:pt x="885" y="649"/>
                    <a:pt x="854" y="644"/>
                    <a:pt x="832" y="641"/>
                  </a:cubicBezTo>
                  <a:cubicBezTo>
                    <a:pt x="810" y="638"/>
                    <a:pt x="779" y="634"/>
                    <a:pt x="739" y="628"/>
                  </a:cubicBezTo>
                  <a:cubicBezTo>
                    <a:pt x="711" y="625"/>
                    <a:pt x="691" y="622"/>
                    <a:pt x="678" y="619"/>
                  </a:cubicBezTo>
                  <a:cubicBezTo>
                    <a:pt x="642" y="614"/>
                    <a:pt x="614" y="610"/>
                    <a:pt x="595" y="607"/>
                  </a:cubicBezTo>
                  <a:cubicBezTo>
                    <a:pt x="575" y="605"/>
                    <a:pt x="551" y="600"/>
                    <a:pt x="521" y="593"/>
                  </a:cubicBezTo>
                  <a:cubicBezTo>
                    <a:pt x="492" y="585"/>
                    <a:pt x="470" y="578"/>
                    <a:pt x="454" y="569"/>
                  </a:cubicBezTo>
                  <a:cubicBezTo>
                    <a:pt x="439" y="560"/>
                    <a:pt x="426" y="548"/>
                    <a:pt x="414" y="534"/>
                  </a:cubicBezTo>
                  <a:cubicBezTo>
                    <a:pt x="403" y="519"/>
                    <a:pt x="397" y="502"/>
                    <a:pt x="397" y="482"/>
                  </a:cubicBezTo>
                  <a:cubicBezTo>
                    <a:pt x="397" y="440"/>
                    <a:pt x="421" y="405"/>
                    <a:pt x="468" y="378"/>
                  </a:cubicBezTo>
                  <a:cubicBezTo>
                    <a:pt x="515" y="352"/>
                    <a:pt x="583" y="339"/>
                    <a:pt x="673" y="339"/>
                  </a:cubicBezTo>
                  <a:cubicBezTo>
                    <a:pt x="776" y="339"/>
                    <a:pt x="852" y="360"/>
                    <a:pt x="901" y="401"/>
                  </a:cubicBezTo>
                  <a:cubicBezTo>
                    <a:pt x="943" y="437"/>
                    <a:pt x="967" y="477"/>
                    <a:pt x="973" y="520"/>
                  </a:cubicBezTo>
                  <a:lnTo>
                    <a:pt x="1344" y="520"/>
                  </a:lnTo>
                  <a:cubicBezTo>
                    <a:pt x="1344" y="520"/>
                    <a:pt x="1344" y="520"/>
                    <a:pt x="1344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20" y="100"/>
                    <a:pt x="1020" y="60"/>
                  </a:cubicBezTo>
                  <a:cubicBezTo>
                    <a:pt x="921" y="20"/>
                    <a:pt x="805" y="0"/>
                    <a:pt x="673" y="0"/>
                  </a:cubicBezTo>
                  <a:cubicBezTo>
                    <a:pt x="484" y="0"/>
                    <a:pt x="329" y="46"/>
                    <a:pt x="208" y="139"/>
                  </a:cubicBezTo>
                  <a:cubicBezTo>
                    <a:pt x="87" y="231"/>
                    <a:pt x="27" y="345"/>
                    <a:pt x="27" y="480"/>
                  </a:cubicBezTo>
                  <a:cubicBezTo>
                    <a:pt x="27" y="535"/>
                    <a:pt x="34" y="584"/>
                    <a:pt x="49" y="627"/>
                  </a:cubicBezTo>
                  <a:cubicBezTo>
                    <a:pt x="63" y="671"/>
                    <a:pt x="81" y="708"/>
                    <a:pt x="103" y="739"/>
                  </a:cubicBezTo>
                  <a:cubicBezTo>
                    <a:pt x="126" y="770"/>
                    <a:pt x="155" y="797"/>
                    <a:pt x="193" y="821"/>
                  </a:cubicBezTo>
                  <a:cubicBezTo>
                    <a:pt x="231" y="846"/>
                    <a:pt x="266" y="865"/>
                    <a:pt x="301" y="879"/>
                  </a:cubicBezTo>
                  <a:cubicBezTo>
                    <a:pt x="335" y="893"/>
                    <a:pt x="380" y="906"/>
                    <a:pt x="435" y="918"/>
                  </a:cubicBezTo>
                  <a:cubicBezTo>
                    <a:pt x="491" y="930"/>
                    <a:pt x="537" y="938"/>
                    <a:pt x="573" y="942"/>
                  </a:cubicBezTo>
                  <a:cubicBezTo>
                    <a:pt x="609" y="946"/>
                    <a:pt x="653" y="951"/>
                    <a:pt x="706" y="957"/>
                  </a:cubicBezTo>
                  <a:cubicBezTo>
                    <a:pt x="715" y="958"/>
                    <a:pt x="729" y="960"/>
                    <a:pt x="749" y="962"/>
                  </a:cubicBezTo>
                  <a:cubicBezTo>
                    <a:pt x="769" y="964"/>
                    <a:pt x="784" y="966"/>
                    <a:pt x="795" y="967"/>
                  </a:cubicBezTo>
                  <a:cubicBezTo>
                    <a:pt x="806" y="968"/>
                    <a:pt x="821" y="970"/>
                    <a:pt x="840" y="972"/>
                  </a:cubicBezTo>
                  <a:cubicBezTo>
                    <a:pt x="859" y="974"/>
                    <a:pt x="874" y="977"/>
                    <a:pt x="885" y="980"/>
                  </a:cubicBezTo>
                  <a:cubicBezTo>
                    <a:pt x="897" y="984"/>
                    <a:pt x="910" y="988"/>
                    <a:pt x="926" y="993"/>
                  </a:cubicBezTo>
                  <a:cubicBezTo>
                    <a:pt x="942" y="998"/>
                    <a:pt x="954" y="1004"/>
                    <a:pt x="963" y="1010"/>
                  </a:cubicBezTo>
                  <a:cubicBezTo>
                    <a:pt x="973" y="1018"/>
                    <a:pt x="983" y="1027"/>
                    <a:pt x="993" y="1037"/>
                  </a:cubicBezTo>
                  <a:cubicBezTo>
                    <a:pt x="997" y="1041"/>
                    <a:pt x="999" y="1044"/>
                    <a:pt x="1002" y="1048"/>
                  </a:cubicBezTo>
                  <a:cubicBezTo>
                    <a:pt x="1011" y="1064"/>
                    <a:pt x="1015" y="1083"/>
                    <a:pt x="1015" y="1106"/>
                  </a:cubicBezTo>
                  <a:cubicBezTo>
                    <a:pt x="1015" y="1223"/>
                    <a:pt x="911" y="1282"/>
                    <a:pt x="703" y="1282"/>
                  </a:cubicBezTo>
                  <a:cubicBezTo>
                    <a:pt x="600" y="1282"/>
                    <a:pt x="521" y="1262"/>
                    <a:pt x="466" y="1222"/>
                  </a:cubicBezTo>
                  <a:cubicBezTo>
                    <a:pt x="420" y="1187"/>
                    <a:pt x="393" y="1147"/>
                    <a:pt x="387" y="1102"/>
                  </a:cubicBezTo>
                  <a:cubicBezTo>
                    <a:pt x="387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6" y="1345"/>
                    <a:pt x="120" y="1402"/>
                    <a:pt x="178" y="1454"/>
                  </a:cubicBezTo>
                  <a:cubicBezTo>
                    <a:pt x="236" y="1505"/>
                    <a:pt x="310" y="1545"/>
                    <a:pt x="400" y="1575"/>
                  </a:cubicBezTo>
                  <a:cubicBezTo>
                    <a:pt x="490" y="1606"/>
                    <a:pt x="592" y="1621"/>
                    <a:pt x="703" y="1621"/>
                  </a:cubicBezTo>
                  <a:cubicBezTo>
                    <a:pt x="915" y="1621"/>
                    <a:pt x="1082" y="1576"/>
                    <a:pt x="1203" y="1486"/>
                  </a:cubicBezTo>
                  <a:cubicBezTo>
                    <a:pt x="1325" y="1396"/>
                    <a:pt x="1386" y="1269"/>
                    <a:pt x="1386" y="1106"/>
                  </a:cubicBezTo>
                  <a:cubicBezTo>
                    <a:pt x="1386" y="1062"/>
                    <a:pt x="1381" y="1021"/>
                    <a:pt x="1371" y="984"/>
                  </a:cubicBezTo>
                  <a:cubicBezTo>
                    <a:pt x="1362" y="946"/>
                    <a:pt x="1350" y="914"/>
                    <a:pt x="1336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8E5B0DC7-6709-4356-90E1-A1223DCDCE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" y="4053"/>
              <a:ext cx="76" cy="137"/>
            </a:xfrm>
            <a:custGeom>
              <a:avLst/>
              <a:gdLst>
                <a:gd name="T0" fmla="*/ 0 w 1206"/>
                <a:gd name="T1" fmla="*/ 1089 h 2169"/>
                <a:gd name="T2" fmla="*/ 0 w 1206"/>
                <a:gd name="T3" fmla="*/ 1089 h 2169"/>
                <a:gd name="T4" fmla="*/ 771 w 1206"/>
                <a:gd name="T5" fmla="*/ 2169 h 2169"/>
                <a:gd name="T6" fmla="*/ 1200 w 1206"/>
                <a:gd name="T7" fmla="*/ 2169 h 2169"/>
                <a:gd name="T8" fmla="*/ 429 w 1206"/>
                <a:gd name="T9" fmla="*/ 1089 h 2169"/>
                <a:gd name="T10" fmla="*/ 1206 w 1206"/>
                <a:gd name="T11" fmla="*/ 1 h 2169"/>
                <a:gd name="T12" fmla="*/ 777 w 1206"/>
                <a:gd name="T13" fmla="*/ 0 h 2169"/>
                <a:gd name="T14" fmla="*/ 0 w 1206"/>
                <a:gd name="T15" fmla="*/ 1089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6" h="2169">
                  <a:moveTo>
                    <a:pt x="0" y="1089"/>
                  </a:moveTo>
                  <a:lnTo>
                    <a:pt x="0" y="1089"/>
                  </a:lnTo>
                  <a:lnTo>
                    <a:pt x="771" y="2169"/>
                  </a:lnTo>
                  <a:lnTo>
                    <a:pt x="1200" y="2169"/>
                  </a:lnTo>
                  <a:lnTo>
                    <a:pt x="429" y="1089"/>
                  </a:lnTo>
                  <a:lnTo>
                    <a:pt x="1206" y="1"/>
                  </a:lnTo>
                  <a:lnTo>
                    <a:pt x="777" y="0"/>
                  </a:lnTo>
                  <a:lnTo>
                    <a:pt x="0" y="108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A91B14C6-B74F-48B9-9D0A-5736A67EA0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53"/>
              <a:ext cx="23" cy="23"/>
            </a:xfrm>
            <a:custGeom>
              <a:avLst/>
              <a:gdLst>
                <a:gd name="T0" fmla="*/ 0 w 369"/>
                <a:gd name="T1" fmla="*/ 0 h 370"/>
                <a:gd name="T2" fmla="*/ 0 w 369"/>
                <a:gd name="T3" fmla="*/ 0 h 370"/>
                <a:gd name="T4" fmla="*/ 0 w 369"/>
                <a:gd name="T5" fmla="*/ 370 h 370"/>
                <a:gd name="T6" fmla="*/ 0 w 369"/>
                <a:gd name="T7" fmla="*/ 370 h 370"/>
                <a:gd name="T8" fmla="*/ 0 w 369"/>
                <a:gd name="T9" fmla="*/ 370 h 370"/>
                <a:gd name="T10" fmla="*/ 369 w 369"/>
                <a:gd name="T11" fmla="*/ 370 h 370"/>
                <a:gd name="T12" fmla="*/ 369 w 369"/>
                <a:gd name="T13" fmla="*/ 0 h 370"/>
                <a:gd name="T14" fmla="*/ 369 w 369"/>
                <a:gd name="T15" fmla="*/ 0 h 370"/>
                <a:gd name="T16" fmla="*/ 369 w 369"/>
                <a:gd name="T17" fmla="*/ 0 h 370"/>
                <a:gd name="T18" fmla="*/ 0 w 369"/>
                <a:gd name="T19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370">
                  <a:moveTo>
                    <a:pt x="0" y="0"/>
                  </a:moveTo>
                  <a:lnTo>
                    <a:pt x="0" y="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369" y="37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1CFE1A5F-D77A-4AD5-B383-3C8EB05DE0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88"/>
              <a:ext cx="23" cy="102"/>
            </a:xfrm>
            <a:custGeom>
              <a:avLst/>
              <a:gdLst>
                <a:gd name="T0" fmla="*/ 0 w 370"/>
                <a:gd name="T1" fmla="*/ 0 h 1609"/>
                <a:gd name="T2" fmla="*/ 0 w 370"/>
                <a:gd name="T3" fmla="*/ 0 h 1609"/>
                <a:gd name="T4" fmla="*/ 370 w 370"/>
                <a:gd name="T5" fmla="*/ 0 h 1609"/>
                <a:gd name="T6" fmla="*/ 370 w 370"/>
                <a:gd name="T7" fmla="*/ 1609 h 1609"/>
                <a:gd name="T8" fmla="*/ 0 w 370"/>
                <a:gd name="T9" fmla="*/ 1609 h 1609"/>
                <a:gd name="T10" fmla="*/ 0 w 370"/>
                <a:gd name="T11" fmla="*/ 0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160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1609"/>
                  </a:lnTo>
                  <a:lnTo>
                    <a:pt x="0" y="16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D9CC42AF-5A01-43B3-994B-7750CEC13F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84" y="4053"/>
              <a:ext cx="34" cy="16"/>
            </a:xfrm>
            <a:custGeom>
              <a:avLst/>
              <a:gdLst>
                <a:gd name="T0" fmla="*/ 340 w 548"/>
                <a:gd name="T1" fmla="*/ 0 h 260"/>
                <a:gd name="T2" fmla="*/ 340 w 548"/>
                <a:gd name="T3" fmla="*/ 0 h 260"/>
                <a:gd name="T4" fmla="*/ 407 w 548"/>
                <a:gd name="T5" fmla="*/ 186 h 260"/>
                <a:gd name="T6" fmla="*/ 474 w 548"/>
                <a:gd name="T7" fmla="*/ 0 h 260"/>
                <a:gd name="T8" fmla="*/ 548 w 548"/>
                <a:gd name="T9" fmla="*/ 0 h 260"/>
                <a:gd name="T10" fmla="*/ 548 w 548"/>
                <a:gd name="T11" fmla="*/ 260 h 260"/>
                <a:gd name="T12" fmla="*/ 500 w 548"/>
                <a:gd name="T13" fmla="*/ 260 h 260"/>
                <a:gd name="T14" fmla="*/ 500 w 548"/>
                <a:gd name="T15" fmla="*/ 50 h 260"/>
                <a:gd name="T16" fmla="*/ 428 w 548"/>
                <a:gd name="T17" fmla="*/ 260 h 260"/>
                <a:gd name="T18" fmla="*/ 386 w 548"/>
                <a:gd name="T19" fmla="*/ 260 h 260"/>
                <a:gd name="T20" fmla="*/ 314 w 548"/>
                <a:gd name="T21" fmla="*/ 50 h 260"/>
                <a:gd name="T22" fmla="*/ 314 w 548"/>
                <a:gd name="T23" fmla="*/ 260 h 260"/>
                <a:gd name="T24" fmla="*/ 266 w 548"/>
                <a:gd name="T25" fmla="*/ 260 h 260"/>
                <a:gd name="T26" fmla="*/ 266 w 548"/>
                <a:gd name="T27" fmla="*/ 0 h 260"/>
                <a:gd name="T28" fmla="*/ 340 w 548"/>
                <a:gd name="T29" fmla="*/ 0 h 260"/>
                <a:gd name="T30" fmla="*/ 340 w 548"/>
                <a:gd name="T31" fmla="*/ 0 h 260"/>
                <a:gd name="T32" fmla="*/ 0 w 548"/>
                <a:gd name="T33" fmla="*/ 43 h 260"/>
                <a:gd name="T34" fmla="*/ 0 w 548"/>
                <a:gd name="T35" fmla="*/ 43 h 260"/>
                <a:gd name="T36" fmla="*/ 0 w 548"/>
                <a:gd name="T37" fmla="*/ 0 h 260"/>
                <a:gd name="T38" fmla="*/ 222 w 548"/>
                <a:gd name="T39" fmla="*/ 0 h 260"/>
                <a:gd name="T40" fmla="*/ 222 w 548"/>
                <a:gd name="T41" fmla="*/ 43 h 260"/>
                <a:gd name="T42" fmla="*/ 136 w 548"/>
                <a:gd name="T43" fmla="*/ 43 h 260"/>
                <a:gd name="T44" fmla="*/ 136 w 548"/>
                <a:gd name="T45" fmla="*/ 260 h 260"/>
                <a:gd name="T46" fmla="*/ 85 w 548"/>
                <a:gd name="T47" fmla="*/ 260 h 260"/>
                <a:gd name="T48" fmla="*/ 85 w 548"/>
                <a:gd name="T49" fmla="*/ 43 h 260"/>
                <a:gd name="T50" fmla="*/ 0 w 548"/>
                <a:gd name="T51" fmla="*/ 4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8" h="260">
                  <a:moveTo>
                    <a:pt x="340" y="0"/>
                  </a:moveTo>
                  <a:lnTo>
                    <a:pt x="340" y="0"/>
                  </a:lnTo>
                  <a:lnTo>
                    <a:pt x="407" y="186"/>
                  </a:lnTo>
                  <a:lnTo>
                    <a:pt x="474" y="0"/>
                  </a:lnTo>
                  <a:lnTo>
                    <a:pt x="548" y="0"/>
                  </a:lnTo>
                  <a:lnTo>
                    <a:pt x="548" y="260"/>
                  </a:lnTo>
                  <a:lnTo>
                    <a:pt x="500" y="260"/>
                  </a:lnTo>
                  <a:lnTo>
                    <a:pt x="500" y="50"/>
                  </a:lnTo>
                  <a:lnTo>
                    <a:pt x="428" y="260"/>
                  </a:lnTo>
                  <a:lnTo>
                    <a:pt x="386" y="260"/>
                  </a:lnTo>
                  <a:lnTo>
                    <a:pt x="314" y="50"/>
                  </a:lnTo>
                  <a:lnTo>
                    <a:pt x="314" y="260"/>
                  </a:lnTo>
                  <a:lnTo>
                    <a:pt x="266" y="260"/>
                  </a:lnTo>
                  <a:lnTo>
                    <a:pt x="266" y="0"/>
                  </a:lnTo>
                  <a:lnTo>
                    <a:pt x="340" y="0"/>
                  </a:lnTo>
                  <a:lnTo>
                    <a:pt x="340" y="0"/>
                  </a:lnTo>
                  <a:close/>
                  <a:moveTo>
                    <a:pt x="0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222" y="0"/>
                  </a:lnTo>
                  <a:lnTo>
                    <a:pt x="222" y="43"/>
                  </a:lnTo>
                  <a:lnTo>
                    <a:pt x="136" y="43"/>
                  </a:lnTo>
                  <a:lnTo>
                    <a:pt x="136" y="260"/>
                  </a:lnTo>
                  <a:lnTo>
                    <a:pt x="85" y="260"/>
                  </a:lnTo>
                  <a:lnTo>
                    <a:pt x="85" y="43"/>
                  </a:lnTo>
                  <a:lnTo>
                    <a:pt x="0" y="4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240134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pt - Title, Text and Photo Layou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10E8329-85D8-4EF8-A377-2FD1F40B41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04055-3286-493A-97C6-CEF8B2FC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B4A503-1A9F-41A8-AF6B-67B9F4226F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8EBF586-F497-4DAA-8EA2-19DF1C11A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3803" y="2886687"/>
            <a:ext cx="3668388" cy="17208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23">
            <a:extLst>
              <a:ext uri="{FF2B5EF4-FFF2-40B4-BE49-F238E27FC236}">
                <a16:creationId xmlns:a16="http://schemas.microsoft.com/office/drawing/2014/main" id="{45A2F83A-2B3B-4C17-94D1-1458B721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85" y="1240980"/>
            <a:ext cx="4596615" cy="143840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59B1EC-A8C1-1942-B876-0D9AB2B0395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9600" y="6337530"/>
            <a:ext cx="890670" cy="181287"/>
            <a:chOff x="240" y="4053"/>
            <a:chExt cx="678" cy="138"/>
          </a:xfrm>
          <a:solidFill>
            <a:schemeClr val="tx1"/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55E4BAE-9B2E-D44D-BDF8-FF3A12EDBA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" y="4053"/>
              <a:ext cx="23" cy="137"/>
            </a:xfrm>
            <a:custGeom>
              <a:avLst/>
              <a:gdLst>
                <a:gd name="T0" fmla="*/ 0 w 370"/>
                <a:gd name="T1" fmla="*/ 0 h 2169"/>
                <a:gd name="T2" fmla="*/ 0 w 370"/>
                <a:gd name="T3" fmla="*/ 0 h 2169"/>
                <a:gd name="T4" fmla="*/ 370 w 370"/>
                <a:gd name="T5" fmla="*/ 0 h 2169"/>
                <a:gd name="T6" fmla="*/ 370 w 370"/>
                <a:gd name="T7" fmla="*/ 2169 h 2169"/>
                <a:gd name="T8" fmla="*/ 0 w 370"/>
                <a:gd name="T9" fmla="*/ 2169 h 2169"/>
                <a:gd name="T10" fmla="*/ 0 w 370"/>
                <a:gd name="T11" fmla="*/ 0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216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2169"/>
                  </a:lnTo>
                  <a:lnTo>
                    <a:pt x="0" y="216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1219C99-020E-874F-AF0E-4AAD3C8A595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7" y="4088"/>
              <a:ext cx="96" cy="103"/>
            </a:xfrm>
            <a:custGeom>
              <a:avLst/>
              <a:gdLst>
                <a:gd name="T0" fmla="*/ 0 w 1518"/>
                <a:gd name="T1" fmla="*/ 811 h 1621"/>
                <a:gd name="T2" fmla="*/ 0 w 1518"/>
                <a:gd name="T3" fmla="*/ 811 h 1621"/>
                <a:gd name="T4" fmla="*/ 207 w 1518"/>
                <a:gd name="T5" fmla="*/ 223 h 1621"/>
                <a:gd name="T6" fmla="*/ 752 w 1518"/>
                <a:gd name="T7" fmla="*/ 0 h 1621"/>
                <a:gd name="T8" fmla="*/ 1297 w 1518"/>
                <a:gd name="T9" fmla="*/ 225 h 1621"/>
                <a:gd name="T10" fmla="*/ 1504 w 1518"/>
                <a:gd name="T11" fmla="*/ 811 h 1621"/>
                <a:gd name="T12" fmla="*/ 1492 w 1518"/>
                <a:gd name="T13" fmla="*/ 952 h 1621"/>
                <a:gd name="T14" fmla="*/ 385 w 1518"/>
                <a:gd name="T15" fmla="*/ 952 h 1621"/>
                <a:gd name="T16" fmla="*/ 488 w 1518"/>
                <a:gd name="T17" fmla="*/ 1190 h 1621"/>
                <a:gd name="T18" fmla="*/ 752 w 1518"/>
                <a:gd name="T19" fmla="*/ 1282 h 1621"/>
                <a:gd name="T20" fmla="*/ 1020 w 1518"/>
                <a:gd name="T21" fmla="*/ 1191 h 1621"/>
                <a:gd name="T22" fmla="*/ 1083 w 1518"/>
                <a:gd name="T23" fmla="*/ 1102 h 1621"/>
                <a:gd name="T24" fmla="*/ 1467 w 1518"/>
                <a:gd name="T25" fmla="*/ 1103 h 1621"/>
                <a:gd name="T26" fmla="*/ 1315 w 1518"/>
                <a:gd name="T27" fmla="*/ 1393 h 1621"/>
                <a:gd name="T28" fmla="*/ 752 w 1518"/>
                <a:gd name="T29" fmla="*/ 1621 h 1621"/>
                <a:gd name="T30" fmla="*/ 207 w 1518"/>
                <a:gd name="T31" fmla="*/ 1396 h 1621"/>
                <a:gd name="T32" fmla="*/ 0 w 1518"/>
                <a:gd name="T33" fmla="*/ 811 h 1621"/>
                <a:gd name="T34" fmla="*/ 483 w 1518"/>
                <a:gd name="T35" fmla="*/ 432 h 1621"/>
                <a:gd name="T36" fmla="*/ 483 w 1518"/>
                <a:gd name="T37" fmla="*/ 432 h 1621"/>
                <a:gd name="T38" fmla="*/ 385 w 1518"/>
                <a:gd name="T39" fmla="*/ 644 h 1621"/>
                <a:gd name="T40" fmla="*/ 1108 w 1518"/>
                <a:gd name="T41" fmla="*/ 644 h 1621"/>
                <a:gd name="T42" fmla="*/ 1017 w 1518"/>
                <a:gd name="T43" fmla="*/ 431 h 1621"/>
                <a:gd name="T44" fmla="*/ 752 w 1518"/>
                <a:gd name="T45" fmla="*/ 338 h 1621"/>
                <a:gd name="T46" fmla="*/ 483 w 1518"/>
                <a:gd name="T47" fmla="*/ 432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18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8"/>
                    <a:pt x="69" y="372"/>
                    <a:pt x="207" y="223"/>
                  </a:cubicBezTo>
                  <a:cubicBezTo>
                    <a:pt x="346" y="74"/>
                    <a:pt x="527" y="0"/>
                    <a:pt x="752" y="0"/>
                  </a:cubicBezTo>
                  <a:cubicBezTo>
                    <a:pt x="977" y="0"/>
                    <a:pt x="1158" y="75"/>
                    <a:pt x="1297" y="225"/>
                  </a:cubicBezTo>
                  <a:cubicBezTo>
                    <a:pt x="1435" y="375"/>
                    <a:pt x="1518" y="571"/>
                    <a:pt x="1504" y="811"/>
                  </a:cubicBezTo>
                  <a:cubicBezTo>
                    <a:pt x="1498" y="920"/>
                    <a:pt x="1492" y="952"/>
                    <a:pt x="1492" y="952"/>
                  </a:cubicBezTo>
                  <a:lnTo>
                    <a:pt x="385" y="952"/>
                  </a:lnTo>
                  <a:cubicBezTo>
                    <a:pt x="381" y="1046"/>
                    <a:pt x="415" y="1125"/>
                    <a:pt x="488" y="1190"/>
                  </a:cubicBezTo>
                  <a:cubicBezTo>
                    <a:pt x="557" y="1251"/>
                    <a:pt x="645" y="1285"/>
                    <a:pt x="752" y="1282"/>
                  </a:cubicBezTo>
                  <a:cubicBezTo>
                    <a:pt x="892" y="1277"/>
                    <a:pt x="971" y="1239"/>
                    <a:pt x="1020" y="1191"/>
                  </a:cubicBezTo>
                  <a:cubicBezTo>
                    <a:pt x="1064" y="1149"/>
                    <a:pt x="1083" y="1102"/>
                    <a:pt x="1083" y="1102"/>
                  </a:cubicBezTo>
                  <a:lnTo>
                    <a:pt x="1467" y="1103"/>
                  </a:lnTo>
                  <a:cubicBezTo>
                    <a:pt x="1467" y="1103"/>
                    <a:pt x="1440" y="1256"/>
                    <a:pt x="1315" y="1393"/>
                  </a:cubicBezTo>
                  <a:cubicBezTo>
                    <a:pt x="1166" y="1556"/>
                    <a:pt x="948" y="1621"/>
                    <a:pt x="752" y="1621"/>
                  </a:cubicBezTo>
                  <a:cubicBezTo>
                    <a:pt x="527" y="1620"/>
                    <a:pt x="346" y="1546"/>
                    <a:pt x="207" y="1396"/>
                  </a:cubicBezTo>
                  <a:cubicBezTo>
                    <a:pt x="69" y="1247"/>
                    <a:pt x="0" y="1052"/>
                    <a:pt x="0" y="811"/>
                  </a:cubicBezTo>
                  <a:close/>
                  <a:moveTo>
                    <a:pt x="483" y="432"/>
                  </a:moveTo>
                  <a:lnTo>
                    <a:pt x="483" y="432"/>
                  </a:lnTo>
                  <a:cubicBezTo>
                    <a:pt x="414" y="498"/>
                    <a:pt x="381" y="569"/>
                    <a:pt x="385" y="644"/>
                  </a:cubicBezTo>
                  <a:lnTo>
                    <a:pt x="1108" y="644"/>
                  </a:lnTo>
                  <a:cubicBezTo>
                    <a:pt x="1112" y="567"/>
                    <a:pt x="1081" y="496"/>
                    <a:pt x="1017" y="431"/>
                  </a:cubicBezTo>
                  <a:cubicBezTo>
                    <a:pt x="956" y="369"/>
                    <a:pt x="867" y="338"/>
                    <a:pt x="752" y="338"/>
                  </a:cubicBezTo>
                  <a:cubicBezTo>
                    <a:pt x="638" y="338"/>
                    <a:pt x="548" y="370"/>
                    <a:pt x="483" y="43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EA227B5-C966-DD4E-92A0-C355A0EEDA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3" y="4088"/>
              <a:ext cx="97" cy="103"/>
            </a:xfrm>
            <a:custGeom>
              <a:avLst/>
              <a:gdLst>
                <a:gd name="T0" fmla="*/ 0 w 1532"/>
                <a:gd name="T1" fmla="*/ 811 h 1621"/>
                <a:gd name="T2" fmla="*/ 0 w 1532"/>
                <a:gd name="T3" fmla="*/ 811 h 1621"/>
                <a:gd name="T4" fmla="*/ 205 w 1532"/>
                <a:gd name="T5" fmla="*/ 221 h 1621"/>
                <a:gd name="T6" fmla="*/ 764 w 1532"/>
                <a:gd name="T7" fmla="*/ 0 h 1621"/>
                <a:gd name="T8" fmla="*/ 1325 w 1532"/>
                <a:gd name="T9" fmla="*/ 223 h 1621"/>
                <a:gd name="T10" fmla="*/ 1532 w 1532"/>
                <a:gd name="T11" fmla="*/ 811 h 1621"/>
                <a:gd name="T12" fmla="*/ 1325 w 1532"/>
                <a:gd name="T13" fmla="*/ 1398 h 1621"/>
                <a:gd name="T14" fmla="*/ 764 w 1532"/>
                <a:gd name="T15" fmla="*/ 1621 h 1621"/>
                <a:gd name="T16" fmla="*/ 205 w 1532"/>
                <a:gd name="T17" fmla="*/ 1399 h 1621"/>
                <a:gd name="T18" fmla="*/ 0 w 1532"/>
                <a:gd name="T19" fmla="*/ 811 h 1621"/>
                <a:gd name="T20" fmla="*/ 477 w 1532"/>
                <a:gd name="T21" fmla="*/ 460 h 1621"/>
                <a:gd name="T22" fmla="*/ 477 w 1532"/>
                <a:gd name="T23" fmla="*/ 460 h 1621"/>
                <a:gd name="T24" fmla="*/ 371 w 1532"/>
                <a:gd name="T25" fmla="*/ 805 h 1621"/>
                <a:gd name="T26" fmla="*/ 467 w 1532"/>
                <a:gd name="T27" fmla="*/ 1153 h 1621"/>
                <a:gd name="T28" fmla="*/ 758 w 1532"/>
                <a:gd name="T29" fmla="*/ 1282 h 1621"/>
                <a:gd name="T30" fmla="*/ 1055 w 1532"/>
                <a:gd name="T31" fmla="*/ 1161 h 1621"/>
                <a:gd name="T32" fmla="*/ 1162 w 1532"/>
                <a:gd name="T33" fmla="*/ 816 h 1621"/>
                <a:gd name="T34" fmla="*/ 1065 w 1532"/>
                <a:gd name="T35" fmla="*/ 468 h 1621"/>
                <a:gd name="T36" fmla="*/ 771 w 1532"/>
                <a:gd name="T37" fmla="*/ 339 h 1621"/>
                <a:gd name="T38" fmla="*/ 477 w 1532"/>
                <a:gd name="T39" fmla="*/ 460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32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5"/>
                    <a:pt x="69" y="369"/>
                    <a:pt x="205" y="221"/>
                  </a:cubicBezTo>
                  <a:cubicBezTo>
                    <a:pt x="341" y="74"/>
                    <a:pt x="528" y="0"/>
                    <a:pt x="764" y="0"/>
                  </a:cubicBezTo>
                  <a:cubicBezTo>
                    <a:pt x="1000" y="0"/>
                    <a:pt x="1188" y="75"/>
                    <a:pt x="1325" y="223"/>
                  </a:cubicBezTo>
                  <a:cubicBezTo>
                    <a:pt x="1463" y="371"/>
                    <a:pt x="1532" y="567"/>
                    <a:pt x="1532" y="811"/>
                  </a:cubicBezTo>
                  <a:cubicBezTo>
                    <a:pt x="1532" y="1054"/>
                    <a:pt x="1463" y="1250"/>
                    <a:pt x="1325" y="1398"/>
                  </a:cubicBezTo>
                  <a:cubicBezTo>
                    <a:pt x="1188" y="1547"/>
                    <a:pt x="1000" y="1621"/>
                    <a:pt x="764" y="1621"/>
                  </a:cubicBezTo>
                  <a:cubicBezTo>
                    <a:pt x="528" y="1621"/>
                    <a:pt x="341" y="1547"/>
                    <a:pt x="205" y="1399"/>
                  </a:cubicBezTo>
                  <a:cubicBezTo>
                    <a:pt x="69" y="1251"/>
                    <a:pt x="0" y="1055"/>
                    <a:pt x="0" y="811"/>
                  </a:cubicBezTo>
                  <a:close/>
                  <a:moveTo>
                    <a:pt x="477" y="460"/>
                  </a:moveTo>
                  <a:lnTo>
                    <a:pt x="477" y="460"/>
                  </a:lnTo>
                  <a:cubicBezTo>
                    <a:pt x="408" y="543"/>
                    <a:pt x="373" y="658"/>
                    <a:pt x="371" y="805"/>
                  </a:cubicBezTo>
                  <a:cubicBezTo>
                    <a:pt x="369" y="953"/>
                    <a:pt x="401" y="1069"/>
                    <a:pt x="467" y="1153"/>
                  </a:cubicBezTo>
                  <a:cubicBezTo>
                    <a:pt x="534" y="1238"/>
                    <a:pt x="631" y="1281"/>
                    <a:pt x="758" y="1282"/>
                  </a:cubicBezTo>
                  <a:cubicBezTo>
                    <a:pt x="887" y="1284"/>
                    <a:pt x="986" y="1244"/>
                    <a:pt x="1055" y="1161"/>
                  </a:cubicBezTo>
                  <a:cubicBezTo>
                    <a:pt x="1124" y="1079"/>
                    <a:pt x="1160" y="964"/>
                    <a:pt x="1162" y="816"/>
                  </a:cubicBezTo>
                  <a:cubicBezTo>
                    <a:pt x="1164" y="668"/>
                    <a:pt x="1132" y="552"/>
                    <a:pt x="1065" y="468"/>
                  </a:cubicBezTo>
                  <a:cubicBezTo>
                    <a:pt x="998" y="384"/>
                    <a:pt x="900" y="341"/>
                    <a:pt x="771" y="339"/>
                  </a:cubicBezTo>
                  <a:cubicBezTo>
                    <a:pt x="643" y="337"/>
                    <a:pt x="545" y="378"/>
                    <a:pt x="477" y="4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4110A678-1B09-F548-99D0-FAEA056FA2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5" y="4088"/>
              <a:ext cx="90" cy="102"/>
            </a:xfrm>
            <a:custGeom>
              <a:avLst/>
              <a:gdLst>
                <a:gd name="T0" fmla="*/ 0 w 1422"/>
                <a:gd name="T1" fmla="*/ 1610 h 1610"/>
                <a:gd name="T2" fmla="*/ 0 w 1422"/>
                <a:gd name="T3" fmla="*/ 1610 h 1610"/>
                <a:gd name="T4" fmla="*/ 0 w 1422"/>
                <a:gd name="T5" fmla="*/ 0 h 1610"/>
                <a:gd name="T6" fmla="*/ 371 w 1422"/>
                <a:gd name="T7" fmla="*/ 0 h 1610"/>
                <a:gd name="T8" fmla="*/ 371 w 1422"/>
                <a:gd name="T9" fmla="*/ 196 h 1610"/>
                <a:gd name="T10" fmla="*/ 407 w 1422"/>
                <a:gd name="T11" fmla="*/ 157 h 1610"/>
                <a:gd name="T12" fmla="*/ 566 w 1422"/>
                <a:gd name="T13" fmla="*/ 45 h 1610"/>
                <a:gd name="T14" fmla="*/ 771 w 1422"/>
                <a:gd name="T15" fmla="*/ 0 h 1610"/>
                <a:gd name="T16" fmla="*/ 1025 w 1422"/>
                <a:gd name="T17" fmla="*/ 39 h 1610"/>
                <a:gd name="T18" fmla="*/ 1210 w 1422"/>
                <a:gd name="T19" fmla="*/ 146 h 1610"/>
                <a:gd name="T20" fmla="*/ 1332 w 1422"/>
                <a:gd name="T21" fmla="*/ 309 h 1610"/>
                <a:gd name="T22" fmla="*/ 1402 w 1422"/>
                <a:gd name="T23" fmla="*/ 509 h 1610"/>
                <a:gd name="T24" fmla="*/ 1422 w 1422"/>
                <a:gd name="T25" fmla="*/ 735 h 1610"/>
                <a:gd name="T26" fmla="*/ 1422 w 1422"/>
                <a:gd name="T27" fmla="*/ 1610 h 1610"/>
                <a:gd name="T28" fmla="*/ 1052 w 1422"/>
                <a:gd name="T29" fmla="*/ 1610 h 1610"/>
                <a:gd name="T30" fmla="*/ 1052 w 1422"/>
                <a:gd name="T31" fmla="*/ 1610 h 1610"/>
                <a:gd name="T32" fmla="*/ 1052 w 1422"/>
                <a:gd name="T33" fmla="*/ 734 h 1610"/>
                <a:gd name="T34" fmla="*/ 1019 w 1422"/>
                <a:gd name="T35" fmla="*/ 548 h 1610"/>
                <a:gd name="T36" fmla="*/ 905 w 1422"/>
                <a:gd name="T37" fmla="*/ 401 h 1610"/>
                <a:gd name="T38" fmla="*/ 709 w 1422"/>
                <a:gd name="T39" fmla="*/ 339 h 1610"/>
                <a:gd name="T40" fmla="*/ 455 w 1422"/>
                <a:gd name="T41" fmla="*/ 462 h 1610"/>
                <a:gd name="T42" fmla="*/ 370 w 1422"/>
                <a:gd name="T43" fmla="*/ 721 h 1610"/>
                <a:gd name="T44" fmla="*/ 370 w 1422"/>
                <a:gd name="T45" fmla="*/ 1610 h 1610"/>
                <a:gd name="T46" fmla="*/ 370 w 1422"/>
                <a:gd name="T47" fmla="*/ 1610 h 1610"/>
                <a:gd name="T48" fmla="*/ 0 w 1422"/>
                <a:gd name="T49" fmla="*/ 1610 h 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2" h="1610">
                  <a:moveTo>
                    <a:pt x="0" y="1610"/>
                  </a:moveTo>
                  <a:lnTo>
                    <a:pt x="0" y="1610"/>
                  </a:lnTo>
                  <a:lnTo>
                    <a:pt x="0" y="0"/>
                  </a:lnTo>
                  <a:lnTo>
                    <a:pt x="371" y="0"/>
                  </a:lnTo>
                  <a:lnTo>
                    <a:pt x="371" y="196"/>
                  </a:lnTo>
                  <a:cubicBezTo>
                    <a:pt x="371" y="196"/>
                    <a:pt x="395" y="170"/>
                    <a:pt x="407" y="157"/>
                  </a:cubicBezTo>
                  <a:cubicBezTo>
                    <a:pt x="442" y="122"/>
                    <a:pt x="494" y="75"/>
                    <a:pt x="566" y="45"/>
                  </a:cubicBezTo>
                  <a:cubicBezTo>
                    <a:pt x="640" y="15"/>
                    <a:pt x="708" y="0"/>
                    <a:pt x="771" y="0"/>
                  </a:cubicBezTo>
                  <a:cubicBezTo>
                    <a:pt x="865" y="0"/>
                    <a:pt x="950" y="13"/>
                    <a:pt x="1025" y="39"/>
                  </a:cubicBezTo>
                  <a:cubicBezTo>
                    <a:pt x="1100" y="65"/>
                    <a:pt x="1161" y="101"/>
                    <a:pt x="1210" y="146"/>
                  </a:cubicBezTo>
                  <a:cubicBezTo>
                    <a:pt x="1259" y="191"/>
                    <a:pt x="1300" y="246"/>
                    <a:pt x="1332" y="309"/>
                  </a:cubicBezTo>
                  <a:cubicBezTo>
                    <a:pt x="1365" y="372"/>
                    <a:pt x="1388" y="439"/>
                    <a:pt x="1402" y="509"/>
                  </a:cubicBezTo>
                  <a:cubicBezTo>
                    <a:pt x="1415" y="579"/>
                    <a:pt x="1422" y="654"/>
                    <a:pt x="1422" y="735"/>
                  </a:cubicBezTo>
                  <a:lnTo>
                    <a:pt x="1422" y="1610"/>
                  </a:lnTo>
                  <a:lnTo>
                    <a:pt x="1052" y="1610"/>
                  </a:lnTo>
                  <a:cubicBezTo>
                    <a:pt x="1052" y="1610"/>
                    <a:pt x="1052" y="1610"/>
                    <a:pt x="1052" y="1610"/>
                  </a:cubicBezTo>
                  <a:lnTo>
                    <a:pt x="1052" y="734"/>
                  </a:lnTo>
                  <a:cubicBezTo>
                    <a:pt x="1052" y="667"/>
                    <a:pt x="1041" y="606"/>
                    <a:pt x="1019" y="548"/>
                  </a:cubicBezTo>
                  <a:cubicBezTo>
                    <a:pt x="997" y="491"/>
                    <a:pt x="959" y="442"/>
                    <a:pt x="905" y="401"/>
                  </a:cubicBezTo>
                  <a:cubicBezTo>
                    <a:pt x="852" y="359"/>
                    <a:pt x="786" y="339"/>
                    <a:pt x="709" y="339"/>
                  </a:cubicBezTo>
                  <a:cubicBezTo>
                    <a:pt x="597" y="339"/>
                    <a:pt x="512" y="393"/>
                    <a:pt x="455" y="462"/>
                  </a:cubicBezTo>
                  <a:cubicBezTo>
                    <a:pt x="399" y="532"/>
                    <a:pt x="370" y="618"/>
                    <a:pt x="370" y="721"/>
                  </a:cubicBezTo>
                  <a:lnTo>
                    <a:pt x="370" y="1610"/>
                  </a:lnTo>
                  <a:cubicBezTo>
                    <a:pt x="370" y="1610"/>
                    <a:pt x="370" y="1610"/>
                    <a:pt x="370" y="1610"/>
                  </a:cubicBezTo>
                  <a:lnTo>
                    <a:pt x="0" y="16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BF203DB0-21ED-7B48-A9AB-BF2936331A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0" y="4088"/>
              <a:ext cx="88" cy="103"/>
            </a:xfrm>
            <a:custGeom>
              <a:avLst/>
              <a:gdLst>
                <a:gd name="T0" fmla="*/ 1335 w 1385"/>
                <a:gd name="T1" fmla="*/ 886 h 1621"/>
                <a:gd name="T2" fmla="*/ 1335 w 1385"/>
                <a:gd name="T3" fmla="*/ 886 h 1621"/>
                <a:gd name="T4" fmla="*/ 1276 w 1385"/>
                <a:gd name="T5" fmla="*/ 810 h 1621"/>
                <a:gd name="T6" fmla="*/ 1204 w 1385"/>
                <a:gd name="T7" fmla="*/ 751 h 1621"/>
                <a:gd name="T8" fmla="*/ 1116 w 1385"/>
                <a:gd name="T9" fmla="*/ 706 h 1621"/>
                <a:gd name="T10" fmla="*/ 1025 w 1385"/>
                <a:gd name="T11" fmla="*/ 675 h 1621"/>
                <a:gd name="T12" fmla="*/ 926 w 1385"/>
                <a:gd name="T13" fmla="*/ 655 h 1621"/>
                <a:gd name="T14" fmla="*/ 831 w 1385"/>
                <a:gd name="T15" fmla="*/ 641 h 1621"/>
                <a:gd name="T16" fmla="*/ 738 w 1385"/>
                <a:gd name="T17" fmla="*/ 628 h 1621"/>
                <a:gd name="T18" fmla="*/ 677 w 1385"/>
                <a:gd name="T19" fmla="*/ 619 h 1621"/>
                <a:gd name="T20" fmla="*/ 594 w 1385"/>
                <a:gd name="T21" fmla="*/ 607 h 1621"/>
                <a:gd name="T22" fmla="*/ 521 w 1385"/>
                <a:gd name="T23" fmla="*/ 593 h 1621"/>
                <a:gd name="T24" fmla="*/ 454 w 1385"/>
                <a:gd name="T25" fmla="*/ 569 h 1621"/>
                <a:gd name="T26" fmla="*/ 414 w 1385"/>
                <a:gd name="T27" fmla="*/ 534 h 1621"/>
                <a:gd name="T28" fmla="*/ 396 w 1385"/>
                <a:gd name="T29" fmla="*/ 482 h 1621"/>
                <a:gd name="T30" fmla="*/ 467 w 1385"/>
                <a:gd name="T31" fmla="*/ 378 h 1621"/>
                <a:gd name="T32" fmla="*/ 672 w 1385"/>
                <a:gd name="T33" fmla="*/ 339 h 1621"/>
                <a:gd name="T34" fmla="*/ 900 w 1385"/>
                <a:gd name="T35" fmla="*/ 401 h 1621"/>
                <a:gd name="T36" fmla="*/ 972 w 1385"/>
                <a:gd name="T37" fmla="*/ 520 h 1621"/>
                <a:gd name="T38" fmla="*/ 1343 w 1385"/>
                <a:gd name="T39" fmla="*/ 520 h 1621"/>
                <a:gd name="T40" fmla="*/ 1343 w 1385"/>
                <a:gd name="T41" fmla="*/ 520 h 1621"/>
                <a:gd name="T42" fmla="*/ 1256 w 1385"/>
                <a:gd name="T43" fmla="*/ 245 h 1621"/>
                <a:gd name="T44" fmla="*/ 1020 w 1385"/>
                <a:gd name="T45" fmla="*/ 60 h 1621"/>
                <a:gd name="T46" fmla="*/ 672 w 1385"/>
                <a:gd name="T47" fmla="*/ 0 h 1621"/>
                <a:gd name="T48" fmla="*/ 207 w 1385"/>
                <a:gd name="T49" fmla="*/ 139 h 1621"/>
                <a:gd name="T50" fmla="*/ 26 w 1385"/>
                <a:gd name="T51" fmla="*/ 480 h 1621"/>
                <a:gd name="T52" fmla="*/ 48 w 1385"/>
                <a:gd name="T53" fmla="*/ 627 h 1621"/>
                <a:gd name="T54" fmla="*/ 103 w 1385"/>
                <a:gd name="T55" fmla="*/ 739 h 1621"/>
                <a:gd name="T56" fmla="*/ 192 w 1385"/>
                <a:gd name="T57" fmla="*/ 821 h 1621"/>
                <a:gd name="T58" fmla="*/ 300 w 1385"/>
                <a:gd name="T59" fmla="*/ 879 h 1621"/>
                <a:gd name="T60" fmla="*/ 434 w 1385"/>
                <a:gd name="T61" fmla="*/ 918 h 1621"/>
                <a:gd name="T62" fmla="*/ 572 w 1385"/>
                <a:gd name="T63" fmla="*/ 942 h 1621"/>
                <a:gd name="T64" fmla="*/ 706 w 1385"/>
                <a:gd name="T65" fmla="*/ 957 h 1621"/>
                <a:gd name="T66" fmla="*/ 748 w 1385"/>
                <a:gd name="T67" fmla="*/ 962 h 1621"/>
                <a:gd name="T68" fmla="*/ 794 w 1385"/>
                <a:gd name="T69" fmla="*/ 967 h 1621"/>
                <a:gd name="T70" fmla="*/ 839 w 1385"/>
                <a:gd name="T71" fmla="*/ 972 h 1621"/>
                <a:gd name="T72" fmla="*/ 885 w 1385"/>
                <a:gd name="T73" fmla="*/ 980 h 1621"/>
                <a:gd name="T74" fmla="*/ 925 w 1385"/>
                <a:gd name="T75" fmla="*/ 993 h 1621"/>
                <a:gd name="T76" fmla="*/ 962 w 1385"/>
                <a:gd name="T77" fmla="*/ 1010 h 1621"/>
                <a:gd name="T78" fmla="*/ 993 w 1385"/>
                <a:gd name="T79" fmla="*/ 1037 h 1621"/>
                <a:gd name="T80" fmla="*/ 1001 w 1385"/>
                <a:gd name="T81" fmla="*/ 1048 h 1621"/>
                <a:gd name="T82" fmla="*/ 1015 w 1385"/>
                <a:gd name="T83" fmla="*/ 1106 h 1621"/>
                <a:gd name="T84" fmla="*/ 1005 w 1385"/>
                <a:gd name="T85" fmla="*/ 1162 h 1621"/>
                <a:gd name="T86" fmla="*/ 702 w 1385"/>
                <a:gd name="T87" fmla="*/ 1282 h 1621"/>
                <a:gd name="T88" fmla="*/ 466 w 1385"/>
                <a:gd name="T89" fmla="*/ 1222 h 1621"/>
                <a:gd name="T90" fmla="*/ 386 w 1385"/>
                <a:gd name="T91" fmla="*/ 1102 h 1621"/>
                <a:gd name="T92" fmla="*/ 386 w 1385"/>
                <a:gd name="T93" fmla="*/ 1102 h 1621"/>
                <a:gd name="T94" fmla="*/ 0 w 1385"/>
                <a:gd name="T95" fmla="*/ 1102 h 1621"/>
                <a:gd name="T96" fmla="*/ 0 w 1385"/>
                <a:gd name="T97" fmla="*/ 1102 h 1621"/>
                <a:gd name="T98" fmla="*/ 45 w 1385"/>
                <a:gd name="T99" fmla="*/ 1280 h 1621"/>
                <a:gd name="T100" fmla="*/ 177 w 1385"/>
                <a:gd name="T101" fmla="*/ 1454 h 1621"/>
                <a:gd name="T102" fmla="*/ 399 w 1385"/>
                <a:gd name="T103" fmla="*/ 1575 h 1621"/>
                <a:gd name="T104" fmla="*/ 702 w 1385"/>
                <a:gd name="T105" fmla="*/ 1621 h 1621"/>
                <a:gd name="T106" fmla="*/ 1203 w 1385"/>
                <a:gd name="T107" fmla="*/ 1486 h 1621"/>
                <a:gd name="T108" fmla="*/ 1385 w 1385"/>
                <a:gd name="T109" fmla="*/ 1106 h 1621"/>
                <a:gd name="T110" fmla="*/ 1371 w 1385"/>
                <a:gd name="T111" fmla="*/ 984 h 1621"/>
                <a:gd name="T112" fmla="*/ 1335 w 1385"/>
                <a:gd name="T113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85" h="1621">
                  <a:moveTo>
                    <a:pt x="1335" y="886"/>
                  </a:moveTo>
                  <a:lnTo>
                    <a:pt x="1335" y="886"/>
                  </a:lnTo>
                  <a:cubicBezTo>
                    <a:pt x="1321" y="859"/>
                    <a:pt x="1301" y="833"/>
                    <a:pt x="1276" y="810"/>
                  </a:cubicBezTo>
                  <a:cubicBezTo>
                    <a:pt x="1250" y="786"/>
                    <a:pt x="1226" y="767"/>
                    <a:pt x="1204" y="751"/>
                  </a:cubicBezTo>
                  <a:cubicBezTo>
                    <a:pt x="1182" y="735"/>
                    <a:pt x="1153" y="720"/>
                    <a:pt x="1116" y="706"/>
                  </a:cubicBezTo>
                  <a:cubicBezTo>
                    <a:pt x="1080" y="693"/>
                    <a:pt x="1049" y="682"/>
                    <a:pt x="1025" y="675"/>
                  </a:cubicBezTo>
                  <a:cubicBezTo>
                    <a:pt x="1000" y="667"/>
                    <a:pt x="967" y="661"/>
                    <a:pt x="926" y="655"/>
                  </a:cubicBezTo>
                  <a:cubicBezTo>
                    <a:pt x="885" y="649"/>
                    <a:pt x="853" y="644"/>
                    <a:pt x="831" y="641"/>
                  </a:cubicBezTo>
                  <a:cubicBezTo>
                    <a:pt x="809" y="638"/>
                    <a:pt x="778" y="634"/>
                    <a:pt x="738" y="628"/>
                  </a:cubicBezTo>
                  <a:cubicBezTo>
                    <a:pt x="710" y="625"/>
                    <a:pt x="690" y="622"/>
                    <a:pt x="677" y="619"/>
                  </a:cubicBezTo>
                  <a:cubicBezTo>
                    <a:pt x="641" y="614"/>
                    <a:pt x="613" y="610"/>
                    <a:pt x="594" y="607"/>
                  </a:cubicBezTo>
                  <a:cubicBezTo>
                    <a:pt x="575" y="605"/>
                    <a:pt x="550" y="600"/>
                    <a:pt x="521" y="593"/>
                  </a:cubicBezTo>
                  <a:cubicBezTo>
                    <a:pt x="491" y="585"/>
                    <a:pt x="469" y="578"/>
                    <a:pt x="454" y="569"/>
                  </a:cubicBezTo>
                  <a:cubicBezTo>
                    <a:pt x="438" y="560"/>
                    <a:pt x="425" y="548"/>
                    <a:pt x="414" y="534"/>
                  </a:cubicBezTo>
                  <a:cubicBezTo>
                    <a:pt x="402" y="519"/>
                    <a:pt x="396" y="502"/>
                    <a:pt x="396" y="482"/>
                  </a:cubicBezTo>
                  <a:cubicBezTo>
                    <a:pt x="396" y="440"/>
                    <a:pt x="420" y="405"/>
                    <a:pt x="467" y="378"/>
                  </a:cubicBezTo>
                  <a:cubicBezTo>
                    <a:pt x="514" y="352"/>
                    <a:pt x="583" y="339"/>
                    <a:pt x="672" y="339"/>
                  </a:cubicBezTo>
                  <a:cubicBezTo>
                    <a:pt x="775" y="339"/>
                    <a:pt x="851" y="360"/>
                    <a:pt x="900" y="401"/>
                  </a:cubicBezTo>
                  <a:cubicBezTo>
                    <a:pt x="942" y="437"/>
                    <a:pt x="966" y="477"/>
                    <a:pt x="972" y="520"/>
                  </a:cubicBezTo>
                  <a:lnTo>
                    <a:pt x="1343" y="520"/>
                  </a:lnTo>
                  <a:cubicBezTo>
                    <a:pt x="1343" y="520"/>
                    <a:pt x="1343" y="520"/>
                    <a:pt x="1343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19" y="100"/>
                    <a:pt x="1020" y="60"/>
                  </a:cubicBezTo>
                  <a:cubicBezTo>
                    <a:pt x="920" y="20"/>
                    <a:pt x="804" y="0"/>
                    <a:pt x="672" y="0"/>
                  </a:cubicBezTo>
                  <a:cubicBezTo>
                    <a:pt x="483" y="0"/>
                    <a:pt x="328" y="46"/>
                    <a:pt x="207" y="139"/>
                  </a:cubicBezTo>
                  <a:cubicBezTo>
                    <a:pt x="86" y="231"/>
                    <a:pt x="26" y="345"/>
                    <a:pt x="26" y="480"/>
                  </a:cubicBezTo>
                  <a:cubicBezTo>
                    <a:pt x="26" y="535"/>
                    <a:pt x="33" y="584"/>
                    <a:pt x="48" y="627"/>
                  </a:cubicBezTo>
                  <a:cubicBezTo>
                    <a:pt x="62" y="671"/>
                    <a:pt x="81" y="708"/>
                    <a:pt x="103" y="739"/>
                  </a:cubicBezTo>
                  <a:cubicBezTo>
                    <a:pt x="125" y="770"/>
                    <a:pt x="155" y="797"/>
                    <a:pt x="192" y="821"/>
                  </a:cubicBezTo>
                  <a:cubicBezTo>
                    <a:pt x="230" y="846"/>
                    <a:pt x="266" y="865"/>
                    <a:pt x="300" y="879"/>
                  </a:cubicBezTo>
                  <a:cubicBezTo>
                    <a:pt x="334" y="893"/>
                    <a:pt x="379" y="906"/>
                    <a:pt x="434" y="918"/>
                  </a:cubicBezTo>
                  <a:cubicBezTo>
                    <a:pt x="490" y="930"/>
                    <a:pt x="536" y="938"/>
                    <a:pt x="572" y="942"/>
                  </a:cubicBezTo>
                  <a:cubicBezTo>
                    <a:pt x="608" y="946"/>
                    <a:pt x="652" y="951"/>
                    <a:pt x="706" y="957"/>
                  </a:cubicBezTo>
                  <a:cubicBezTo>
                    <a:pt x="714" y="958"/>
                    <a:pt x="728" y="960"/>
                    <a:pt x="748" y="962"/>
                  </a:cubicBezTo>
                  <a:cubicBezTo>
                    <a:pt x="768" y="964"/>
                    <a:pt x="783" y="966"/>
                    <a:pt x="794" y="967"/>
                  </a:cubicBezTo>
                  <a:cubicBezTo>
                    <a:pt x="805" y="968"/>
                    <a:pt x="820" y="970"/>
                    <a:pt x="839" y="972"/>
                  </a:cubicBezTo>
                  <a:cubicBezTo>
                    <a:pt x="858" y="974"/>
                    <a:pt x="873" y="977"/>
                    <a:pt x="885" y="980"/>
                  </a:cubicBezTo>
                  <a:cubicBezTo>
                    <a:pt x="896" y="984"/>
                    <a:pt x="910" y="988"/>
                    <a:pt x="925" y="993"/>
                  </a:cubicBezTo>
                  <a:cubicBezTo>
                    <a:pt x="941" y="998"/>
                    <a:pt x="953" y="1004"/>
                    <a:pt x="962" y="1010"/>
                  </a:cubicBezTo>
                  <a:cubicBezTo>
                    <a:pt x="972" y="1018"/>
                    <a:pt x="983" y="1027"/>
                    <a:pt x="993" y="1037"/>
                  </a:cubicBezTo>
                  <a:cubicBezTo>
                    <a:pt x="996" y="1041"/>
                    <a:pt x="999" y="1044"/>
                    <a:pt x="1001" y="1048"/>
                  </a:cubicBezTo>
                  <a:cubicBezTo>
                    <a:pt x="1010" y="1064"/>
                    <a:pt x="1015" y="1083"/>
                    <a:pt x="1015" y="1106"/>
                  </a:cubicBezTo>
                  <a:cubicBezTo>
                    <a:pt x="1015" y="1126"/>
                    <a:pt x="1012" y="1145"/>
                    <a:pt x="1005" y="1162"/>
                  </a:cubicBezTo>
                  <a:cubicBezTo>
                    <a:pt x="975" y="1242"/>
                    <a:pt x="874" y="1282"/>
                    <a:pt x="702" y="1282"/>
                  </a:cubicBezTo>
                  <a:cubicBezTo>
                    <a:pt x="599" y="1282"/>
                    <a:pt x="520" y="1262"/>
                    <a:pt x="466" y="1222"/>
                  </a:cubicBezTo>
                  <a:cubicBezTo>
                    <a:pt x="419" y="1187"/>
                    <a:pt x="392" y="1147"/>
                    <a:pt x="386" y="1102"/>
                  </a:cubicBezTo>
                  <a:cubicBezTo>
                    <a:pt x="386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5" y="1345"/>
                    <a:pt x="119" y="1402"/>
                    <a:pt x="177" y="1454"/>
                  </a:cubicBezTo>
                  <a:cubicBezTo>
                    <a:pt x="235" y="1505"/>
                    <a:pt x="309" y="1545"/>
                    <a:pt x="399" y="1575"/>
                  </a:cubicBezTo>
                  <a:cubicBezTo>
                    <a:pt x="490" y="1606"/>
                    <a:pt x="591" y="1621"/>
                    <a:pt x="702" y="1621"/>
                  </a:cubicBezTo>
                  <a:cubicBezTo>
                    <a:pt x="914" y="1621"/>
                    <a:pt x="1081" y="1576"/>
                    <a:pt x="1203" y="1486"/>
                  </a:cubicBezTo>
                  <a:cubicBezTo>
                    <a:pt x="1324" y="1396"/>
                    <a:pt x="1385" y="1269"/>
                    <a:pt x="1385" y="1106"/>
                  </a:cubicBezTo>
                  <a:cubicBezTo>
                    <a:pt x="1385" y="1062"/>
                    <a:pt x="1380" y="1021"/>
                    <a:pt x="1371" y="984"/>
                  </a:cubicBezTo>
                  <a:cubicBezTo>
                    <a:pt x="1361" y="946"/>
                    <a:pt x="1349" y="914"/>
                    <a:pt x="1335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76B85A47-A5B9-7145-B8B5-695C578DD5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6" y="4088"/>
              <a:ext cx="88" cy="103"/>
            </a:xfrm>
            <a:custGeom>
              <a:avLst/>
              <a:gdLst>
                <a:gd name="T0" fmla="*/ 1336 w 1386"/>
                <a:gd name="T1" fmla="*/ 886 h 1621"/>
                <a:gd name="T2" fmla="*/ 1336 w 1386"/>
                <a:gd name="T3" fmla="*/ 886 h 1621"/>
                <a:gd name="T4" fmla="*/ 1277 w 1386"/>
                <a:gd name="T5" fmla="*/ 810 h 1621"/>
                <a:gd name="T6" fmla="*/ 1205 w 1386"/>
                <a:gd name="T7" fmla="*/ 751 h 1621"/>
                <a:gd name="T8" fmla="*/ 1117 w 1386"/>
                <a:gd name="T9" fmla="*/ 706 h 1621"/>
                <a:gd name="T10" fmla="*/ 1025 w 1386"/>
                <a:gd name="T11" fmla="*/ 675 h 1621"/>
                <a:gd name="T12" fmla="*/ 927 w 1386"/>
                <a:gd name="T13" fmla="*/ 655 h 1621"/>
                <a:gd name="T14" fmla="*/ 832 w 1386"/>
                <a:gd name="T15" fmla="*/ 641 h 1621"/>
                <a:gd name="T16" fmla="*/ 739 w 1386"/>
                <a:gd name="T17" fmla="*/ 628 h 1621"/>
                <a:gd name="T18" fmla="*/ 678 w 1386"/>
                <a:gd name="T19" fmla="*/ 619 h 1621"/>
                <a:gd name="T20" fmla="*/ 595 w 1386"/>
                <a:gd name="T21" fmla="*/ 607 h 1621"/>
                <a:gd name="T22" fmla="*/ 521 w 1386"/>
                <a:gd name="T23" fmla="*/ 593 h 1621"/>
                <a:gd name="T24" fmla="*/ 454 w 1386"/>
                <a:gd name="T25" fmla="*/ 569 h 1621"/>
                <a:gd name="T26" fmla="*/ 414 w 1386"/>
                <a:gd name="T27" fmla="*/ 534 h 1621"/>
                <a:gd name="T28" fmla="*/ 397 w 1386"/>
                <a:gd name="T29" fmla="*/ 482 h 1621"/>
                <a:gd name="T30" fmla="*/ 468 w 1386"/>
                <a:gd name="T31" fmla="*/ 378 h 1621"/>
                <a:gd name="T32" fmla="*/ 673 w 1386"/>
                <a:gd name="T33" fmla="*/ 339 h 1621"/>
                <a:gd name="T34" fmla="*/ 901 w 1386"/>
                <a:gd name="T35" fmla="*/ 401 h 1621"/>
                <a:gd name="T36" fmla="*/ 973 w 1386"/>
                <a:gd name="T37" fmla="*/ 520 h 1621"/>
                <a:gd name="T38" fmla="*/ 1344 w 1386"/>
                <a:gd name="T39" fmla="*/ 520 h 1621"/>
                <a:gd name="T40" fmla="*/ 1344 w 1386"/>
                <a:gd name="T41" fmla="*/ 520 h 1621"/>
                <a:gd name="T42" fmla="*/ 1256 w 1386"/>
                <a:gd name="T43" fmla="*/ 245 h 1621"/>
                <a:gd name="T44" fmla="*/ 1020 w 1386"/>
                <a:gd name="T45" fmla="*/ 60 h 1621"/>
                <a:gd name="T46" fmla="*/ 673 w 1386"/>
                <a:gd name="T47" fmla="*/ 0 h 1621"/>
                <a:gd name="T48" fmla="*/ 208 w 1386"/>
                <a:gd name="T49" fmla="*/ 139 h 1621"/>
                <a:gd name="T50" fmla="*/ 27 w 1386"/>
                <a:gd name="T51" fmla="*/ 480 h 1621"/>
                <a:gd name="T52" fmla="*/ 49 w 1386"/>
                <a:gd name="T53" fmla="*/ 627 h 1621"/>
                <a:gd name="T54" fmla="*/ 103 w 1386"/>
                <a:gd name="T55" fmla="*/ 739 h 1621"/>
                <a:gd name="T56" fmla="*/ 193 w 1386"/>
                <a:gd name="T57" fmla="*/ 821 h 1621"/>
                <a:gd name="T58" fmla="*/ 301 w 1386"/>
                <a:gd name="T59" fmla="*/ 879 h 1621"/>
                <a:gd name="T60" fmla="*/ 435 w 1386"/>
                <a:gd name="T61" fmla="*/ 918 h 1621"/>
                <a:gd name="T62" fmla="*/ 573 w 1386"/>
                <a:gd name="T63" fmla="*/ 942 h 1621"/>
                <a:gd name="T64" fmla="*/ 706 w 1386"/>
                <a:gd name="T65" fmla="*/ 957 h 1621"/>
                <a:gd name="T66" fmla="*/ 749 w 1386"/>
                <a:gd name="T67" fmla="*/ 962 h 1621"/>
                <a:gd name="T68" fmla="*/ 795 w 1386"/>
                <a:gd name="T69" fmla="*/ 967 h 1621"/>
                <a:gd name="T70" fmla="*/ 840 w 1386"/>
                <a:gd name="T71" fmla="*/ 972 h 1621"/>
                <a:gd name="T72" fmla="*/ 885 w 1386"/>
                <a:gd name="T73" fmla="*/ 980 h 1621"/>
                <a:gd name="T74" fmla="*/ 926 w 1386"/>
                <a:gd name="T75" fmla="*/ 993 h 1621"/>
                <a:gd name="T76" fmla="*/ 963 w 1386"/>
                <a:gd name="T77" fmla="*/ 1010 h 1621"/>
                <a:gd name="T78" fmla="*/ 993 w 1386"/>
                <a:gd name="T79" fmla="*/ 1037 h 1621"/>
                <a:gd name="T80" fmla="*/ 1002 w 1386"/>
                <a:gd name="T81" fmla="*/ 1048 h 1621"/>
                <a:gd name="T82" fmla="*/ 1015 w 1386"/>
                <a:gd name="T83" fmla="*/ 1106 h 1621"/>
                <a:gd name="T84" fmla="*/ 703 w 1386"/>
                <a:gd name="T85" fmla="*/ 1282 h 1621"/>
                <a:gd name="T86" fmla="*/ 466 w 1386"/>
                <a:gd name="T87" fmla="*/ 1222 h 1621"/>
                <a:gd name="T88" fmla="*/ 387 w 1386"/>
                <a:gd name="T89" fmla="*/ 1102 h 1621"/>
                <a:gd name="T90" fmla="*/ 386 w 1386"/>
                <a:gd name="T91" fmla="*/ 1102 h 1621"/>
                <a:gd name="T92" fmla="*/ 0 w 1386"/>
                <a:gd name="T93" fmla="*/ 1102 h 1621"/>
                <a:gd name="T94" fmla="*/ 0 w 1386"/>
                <a:gd name="T95" fmla="*/ 1102 h 1621"/>
                <a:gd name="T96" fmla="*/ 45 w 1386"/>
                <a:gd name="T97" fmla="*/ 1280 h 1621"/>
                <a:gd name="T98" fmla="*/ 178 w 1386"/>
                <a:gd name="T99" fmla="*/ 1454 h 1621"/>
                <a:gd name="T100" fmla="*/ 400 w 1386"/>
                <a:gd name="T101" fmla="*/ 1575 h 1621"/>
                <a:gd name="T102" fmla="*/ 703 w 1386"/>
                <a:gd name="T103" fmla="*/ 1621 h 1621"/>
                <a:gd name="T104" fmla="*/ 1203 w 1386"/>
                <a:gd name="T105" fmla="*/ 1486 h 1621"/>
                <a:gd name="T106" fmla="*/ 1386 w 1386"/>
                <a:gd name="T107" fmla="*/ 1106 h 1621"/>
                <a:gd name="T108" fmla="*/ 1371 w 1386"/>
                <a:gd name="T109" fmla="*/ 984 h 1621"/>
                <a:gd name="T110" fmla="*/ 1336 w 1386"/>
                <a:gd name="T111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86" h="1621">
                  <a:moveTo>
                    <a:pt x="1336" y="886"/>
                  </a:moveTo>
                  <a:lnTo>
                    <a:pt x="1336" y="886"/>
                  </a:lnTo>
                  <a:cubicBezTo>
                    <a:pt x="1322" y="859"/>
                    <a:pt x="1302" y="833"/>
                    <a:pt x="1277" y="810"/>
                  </a:cubicBezTo>
                  <a:cubicBezTo>
                    <a:pt x="1251" y="786"/>
                    <a:pt x="1227" y="767"/>
                    <a:pt x="1205" y="751"/>
                  </a:cubicBezTo>
                  <a:cubicBezTo>
                    <a:pt x="1183" y="735"/>
                    <a:pt x="1154" y="720"/>
                    <a:pt x="1117" y="706"/>
                  </a:cubicBezTo>
                  <a:cubicBezTo>
                    <a:pt x="1081" y="693"/>
                    <a:pt x="1050" y="682"/>
                    <a:pt x="1025" y="675"/>
                  </a:cubicBezTo>
                  <a:cubicBezTo>
                    <a:pt x="1001" y="667"/>
                    <a:pt x="968" y="661"/>
                    <a:pt x="927" y="655"/>
                  </a:cubicBezTo>
                  <a:cubicBezTo>
                    <a:pt x="885" y="649"/>
                    <a:pt x="854" y="644"/>
                    <a:pt x="832" y="641"/>
                  </a:cubicBezTo>
                  <a:cubicBezTo>
                    <a:pt x="810" y="638"/>
                    <a:pt x="779" y="634"/>
                    <a:pt x="739" y="628"/>
                  </a:cubicBezTo>
                  <a:cubicBezTo>
                    <a:pt x="711" y="625"/>
                    <a:pt x="691" y="622"/>
                    <a:pt x="678" y="619"/>
                  </a:cubicBezTo>
                  <a:cubicBezTo>
                    <a:pt x="642" y="614"/>
                    <a:pt x="614" y="610"/>
                    <a:pt x="595" y="607"/>
                  </a:cubicBezTo>
                  <a:cubicBezTo>
                    <a:pt x="575" y="605"/>
                    <a:pt x="551" y="600"/>
                    <a:pt x="521" y="593"/>
                  </a:cubicBezTo>
                  <a:cubicBezTo>
                    <a:pt x="492" y="585"/>
                    <a:pt x="470" y="578"/>
                    <a:pt x="454" y="569"/>
                  </a:cubicBezTo>
                  <a:cubicBezTo>
                    <a:pt x="439" y="560"/>
                    <a:pt x="426" y="548"/>
                    <a:pt x="414" y="534"/>
                  </a:cubicBezTo>
                  <a:cubicBezTo>
                    <a:pt x="403" y="519"/>
                    <a:pt x="397" y="502"/>
                    <a:pt x="397" y="482"/>
                  </a:cubicBezTo>
                  <a:cubicBezTo>
                    <a:pt x="397" y="440"/>
                    <a:pt x="421" y="405"/>
                    <a:pt x="468" y="378"/>
                  </a:cubicBezTo>
                  <a:cubicBezTo>
                    <a:pt x="515" y="352"/>
                    <a:pt x="583" y="339"/>
                    <a:pt x="673" y="339"/>
                  </a:cubicBezTo>
                  <a:cubicBezTo>
                    <a:pt x="776" y="339"/>
                    <a:pt x="852" y="360"/>
                    <a:pt x="901" y="401"/>
                  </a:cubicBezTo>
                  <a:cubicBezTo>
                    <a:pt x="943" y="437"/>
                    <a:pt x="967" y="477"/>
                    <a:pt x="973" y="520"/>
                  </a:cubicBezTo>
                  <a:lnTo>
                    <a:pt x="1344" y="520"/>
                  </a:lnTo>
                  <a:cubicBezTo>
                    <a:pt x="1344" y="520"/>
                    <a:pt x="1344" y="520"/>
                    <a:pt x="1344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20" y="100"/>
                    <a:pt x="1020" y="60"/>
                  </a:cubicBezTo>
                  <a:cubicBezTo>
                    <a:pt x="921" y="20"/>
                    <a:pt x="805" y="0"/>
                    <a:pt x="673" y="0"/>
                  </a:cubicBezTo>
                  <a:cubicBezTo>
                    <a:pt x="484" y="0"/>
                    <a:pt x="329" y="46"/>
                    <a:pt x="208" y="139"/>
                  </a:cubicBezTo>
                  <a:cubicBezTo>
                    <a:pt x="87" y="231"/>
                    <a:pt x="27" y="345"/>
                    <a:pt x="27" y="480"/>
                  </a:cubicBezTo>
                  <a:cubicBezTo>
                    <a:pt x="27" y="535"/>
                    <a:pt x="34" y="584"/>
                    <a:pt x="49" y="627"/>
                  </a:cubicBezTo>
                  <a:cubicBezTo>
                    <a:pt x="63" y="671"/>
                    <a:pt x="81" y="708"/>
                    <a:pt x="103" y="739"/>
                  </a:cubicBezTo>
                  <a:cubicBezTo>
                    <a:pt x="126" y="770"/>
                    <a:pt x="155" y="797"/>
                    <a:pt x="193" y="821"/>
                  </a:cubicBezTo>
                  <a:cubicBezTo>
                    <a:pt x="231" y="846"/>
                    <a:pt x="266" y="865"/>
                    <a:pt x="301" y="879"/>
                  </a:cubicBezTo>
                  <a:cubicBezTo>
                    <a:pt x="335" y="893"/>
                    <a:pt x="380" y="906"/>
                    <a:pt x="435" y="918"/>
                  </a:cubicBezTo>
                  <a:cubicBezTo>
                    <a:pt x="491" y="930"/>
                    <a:pt x="537" y="938"/>
                    <a:pt x="573" y="942"/>
                  </a:cubicBezTo>
                  <a:cubicBezTo>
                    <a:pt x="609" y="946"/>
                    <a:pt x="653" y="951"/>
                    <a:pt x="706" y="957"/>
                  </a:cubicBezTo>
                  <a:cubicBezTo>
                    <a:pt x="715" y="958"/>
                    <a:pt x="729" y="960"/>
                    <a:pt x="749" y="962"/>
                  </a:cubicBezTo>
                  <a:cubicBezTo>
                    <a:pt x="769" y="964"/>
                    <a:pt x="784" y="966"/>
                    <a:pt x="795" y="967"/>
                  </a:cubicBezTo>
                  <a:cubicBezTo>
                    <a:pt x="806" y="968"/>
                    <a:pt x="821" y="970"/>
                    <a:pt x="840" y="972"/>
                  </a:cubicBezTo>
                  <a:cubicBezTo>
                    <a:pt x="859" y="974"/>
                    <a:pt x="874" y="977"/>
                    <a:pt x="885" y="980"/>
                  </a:cubicBezTo>
                  <a:cubicBezTo>
                    <a:pt x="897" y="984"/>
                    <a:pt x="910" y="988"/>
                    <a:pt x="926" y="993"/>
                  </a:cubicBezTo>
                  <a:cubicBezTo>
                    <a:pt x="942" y="998"/>
                    <a:pt x="954" y="1004"/>
                    <a:pt x="963" y="1010"/>
                  </a:cubicBezTo>
                  <a:cubicBezTo>
                    <a:pt x="973" y="1018"/>
                    <a:pt x="983" y="1027"/>
                    <a:pt x="993" y="1037"/>
                  </a:cubicBezTo>
                  <a:cubicBezTo>
                    <a:pt x="997" y="1041"/>
                    <a:pt x="999" y="1044"/>
                    <a:pt x="1002" y="1048"/>
                  </a:cubicBezTo>
                  <a:cubicBezTo>
                    <a:pt x="1011" y="1064"/>
                    <a:pt x="1015" y="1083"/>
                    <a:pt x="1015" y="1106"/>
                  </a:cubicBezTo>
                  <a:cubicBezTo>
                    <a:pt x="1015" y="1223"/>
                    <a:pt x="911" y="1282"/>
                    <a:pt x="703" y="1282"/>
                  </a:cubicBezTo>
                  <a:cubicBezTo>
                    <a:pt x="600" y="1282"/>
                    <a:pt x="521" y="1262"/>
                    <a:pt x="466" y="1222"/>
                  </a:cubicBezTo>
                  <a:cubicBezTo>
                    <a:pt x="420" y="1187"/>
                    <a:pt x="393" y="1147"/>
                    <a:pt x="387" y="1102"/>
                  </a:cubicBezTo>
                  <a:cubicBezTo>
                    <a:pt x="387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6" y="1345"/>
                    <a:pt x="120" y="1402"/>
                    <a:pt x="178" y="1454"/>
                  </a:cubicBezTo>
                  <a:cubicBezTo>
                    <a:pt x="236" y="1505"/>
                    <a:pt x="310" y="1545"/>
                    <a:pt x="400" y="1575"/>
                  </a:cubicBezTo>
                  <a:cubicBezTo>
                    <a:pt x="490" y="1606"/>
                    <a:pt x="592" y="1621"/>
                    <a:pt x="703" y="1621"/>
                  </a:cubicBezTo>
                  <a:cubicBezTo>
                    <a:pt x="915" y="1621"/>
                    <a:pt x="1082" y="1576"/>
                    <a:pt x="1203" y="1486"/>
                  </a:cubicBezTo>
                  <a:cubicBezTo>
                    <a:pt x="1325" y="1396"/>
                    <a:pt x="1386" y="1269"/>
                    <a:pt x="1386" y="1106"/>
                  </a:cubicBezTo>
                  <a:cubicBezTo>
                    <a:pt x="1386" y="1062"/>
                    <a:pt x="1381" y="1021"/>
                    <a:pt x="1371" y="984"/>
                  </a:cubicBezTo>
                  <a:cubicBezTo>
                    <a:pt x="1362" y="946"/>
                    <a:pt x="1350" y="914"/>
                    <a:pt x="1336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BC527751-36BC-0541-9E67-F0578387F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" y="4053"/>
              <a:ext cx="76" cy="137"/>
            </a:xfrm>
            <a:custGeom>
              <a:avLst/>
              <a:gdLst>
                <a:gd name="T0" fmla="*/ 0 w 1206"/>
                <a:gd name="T1" fmla="*/ 1089 h 2169"/>
                <a:gd name="T2" fmla="*/ 0 w 1206"/>
                <a:gd name="T3" fmla="*/ 1089 h 2169"/>
                <a:gd name="T4" fmla="*/ 771 w 1206"/>
                <a:gd name="T5" fmla="*/ 2169 h 2169"/>
                <a:gd name="T6" fmla="*/ 1200 w 1206"/>
                <a:gd name="T7" fmla="*/ 2169 h 2169"/>
                <a:gd name="T8" fmla="*/ 429 w 1206"/>
                <a:gd name="T9" fmla="*/ 1089 h 2169"/>
                <a:gd name="T10" fmla="*/ 1206 w 1206"/>
                <a:gd name="T11" fmla="*/ 1 h 2169"/>
                <a:gd name="T12" fmla="*/ 777 w 1206"/>
                <a:gd name="T13" fmla="*/ 0 h 2169"/>
                <a:gd name="T14" fmla="*/ 0 w 1206"/>
                <a:gd name="T15" fmla="*/ 1089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6" h="2169">
                  <a:moveTo>
                    <a:pt x="0" y="1089"/>
                  </a:moveTo>
                  <a:lnTo>
                    <a:pt x="0" y="1089"/>
                  </a:lnTo>
                  <a:lnTo>
                    <a:pt x="771" y="2169"/>
                  </a:lnTo>
                  <a:lnTo>
                    <a:pt x="1200" y="2169"/>
                  </a:lnTo>
                  <a:lnTo>
                    <a:pt x="429" y="1089"/>
                  </a:lnTo>
                  <a:lnTo>
                    <a:pt x="1206" y="1"/>
                  </a:lnTo>
                  <a:lnTo>
                    <a:pt x="777" y="0"/>
                  </a:lnTo>
                  <a:lnTo>
                    <a:pt x="0" y="108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C0B274A-D500-D445-A0E4-CC3D6D09D4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53"/>
              <a:ext cx="23" cy="23"/>
            </a:xfrm>
            <a:custGeom>
              <a:avLst/>
              <a:gdLst>
                <a:gd name="T0" fmla="*/ 0 w 369"/>
                <a:gd name="T1" fmla="*/ 0 h 370"/>
                <a:gd name="T2" fmla="*/ 0 w 369"/>
                <a:gd name="T3" fmla="*/ 0 h 370"/>
                <a:gd name="T4" fmla="*/ 0 w 369"/>
                <a:gd name="T5" fmla="*/ 370 h 370"/>
                <a:gd name="T6" fmla="*/ 0 w 369"/>
                <a:gd name="T7" fmla="*/ 370 h 370"/>
                <a:gd name="T8" fmla="*/ 0 w 369"/>
                <a:gd name="T9" fmla="*/ 370 h 370"/>
                <a:gd name="T10" fmla="*/ 369 w 369"/>
                <a:gd name="T11" fmla="*/ 370 h 370"/>
                <a:gd name="T12" fmla="*/ 369 w 369"/>
                <a:gd name="T13" fmla="*/ 0 h 370"/>
                <a:gd name="T14" fmla="*/ 369 w 369"/>
                <a:gd name="T15" fmla="*/ 0 h 370"/>
                <a:gd name="T16" fmla="*/ 369 w 369"/>
                <a:gd name="T17" fmla="*/ 0 h 370"/>
                <a:gd name="T18" fmla="*/ 0 w 369"/>
                <a:gd name="T19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370">
                  <a:moveTo>
                    <a:pt x="0" y="0"/>
                  </a:moveTo>
                  <a:lnTo>
                    <a:pt x="0" y="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369" y="37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515F573D-3807-424A-AFAB-DC97F4CE2A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88"/>
              <a:ext cx="23" cy="102"/>
            </a:xfrm>
            <a:custGeom>
              <a:avLst/>
              <a:gdLst>
                <a:gd name="T0" fmla="*/ 0 w 370"/>
                <a:gd name="T1" fmla="*/ 0 h 1609"/>
                <a:gd name="T2" fmla="*/ 0 w 370"/>
                <a:gd name="T3" fmla="*/ 0 h 1609"/>
                <a:gd name="T4" fmla="*/ 370 w 370"/>
                <a:gd name="T5" fmla="*/ 0 h 1609"/>
                <a:gd name="T6" fmla="*/ 370 w 370"/>
                <a:gd name="T7" fmla="*/ 1609 h 1609"/>
                <a:gd name="T8" fmla="*/ 0 w 370"/>
                <a:gd name="T9" fmla="*/ 1609 h 1609"/>
                <a:gd name="T10" fmla="*/ 0 w 370"/>
                <a:gd name="T11" fmla="*/ 0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160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1609"/>
                  </a:lnTo>
                  <a:lnTo>
                    <a:pt x="0" y="16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E6CD8EA-E1B8-1D46-8A09-68C2A2D5B2E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84" y="4053"/>
              <a:ext cx="34" cy="16"/>
            </a:xfrm>
            <a:custGeom>
              <a:avLst/>
              <a:gdLst>
                <a:gd name="T0" fmla="*/ 340 w 548"/>
                <a:gd name="T1" fmla="*/ 0 h 260"/>
                <a:gd name="T2" fmla="*/ 340 w 548"/>
                <a:gd name="T3" fmla="*/ 0 h 260"/>
                <a:gd name="T4" fmla="*/ 407 w 548"/>
                <a:gd name="T5" fmla="*/ 186 h 260"/>
                <a:gd name="T6" fmla="*/ 474 w 548"/>
                <a:gd name="T7" fmla="*/ 0 h 260"/>
                <a:gd name="T8" fmla="*/ 548 w 548"/>
                <a:gd name="T9" fmla="*/ 0 h 260"/>
                <a:gd name="T10" fmla="*/ 548 w 548"/>
                <a:gd name="T11" fmla="*/ 260 h 260"/>
                <a:gd name="T12" fmla="*/ 500 w 548"/>
                <a:gd name="T13" fmla="*/ 260 h 260"/>
                <a:gd name="T14" fmla="*/ 500 w 548"/>
                <a:gd name="T15" fmla="*/ 50 h 260"/>
                <a:gd name="T16" fmla="*/ 428 w 548"/>
                <a:gd name="T17" fmla="*/ 260 h 260"/>
                <a:gd name="T18" fmla="*/ 386 w 548"/>
                <a:gd name="T19" fmla="*/ 260 h 260"/>
                <a:gd name="T20" fmla="*/ 314 w 548"/>
                <a:gd name="T21" fmla="*/ 50 h 260"/>
                <a:gd name="T22" fmla="*/ 314 w 548"/>
                <a:gd name="T23" fmla="*/ 260 h 260"/>
                <a:gd name="T24" fmla="*/ 266 w 548"/>
                <a:gd name="T25" fmla="*/ 260 h 260"/>
                <a:gd name="T26" fmla="*/ 266 w 548"/>
                <a:gd name="T27" fmla="*/ 0 h 260"/>
                <a:gd name="T28" fmla="*/ 340 w 548"/>
                <a:gd name="T29" fmla="*/ 0 h 260"/>
                <a:gd name="T30" fmla="*/ 340 w 548"/>
                <a:gd name="T31" fmla="*/ 0 h 260"/>
                <a:gd name="T32" fmla="*/ 0 w 548"/>
                <a:gd name="T33" fmla="*/ 43 h 260"/>
                <a:gd name="T34" fmla="*/ 0 w 548"/>
                <a:gd name="T35" fmla="*/ 43 h 260"/>
                <a:gd name="T36" fmla="*/ 0 w 548"/>
                <a:gd name="T37" fmla="*/ 0 h 260"/>
                <a:gd name="T38" fmla="*/ 222 w 548"/>
                <a:gd name="T39" fmla="*/ 0 h 260"/>
                <a:gd name="T40" fmla="*/ 222 w 548"/>
                <a:gd name="T41" fmla="*/ 43 h 260"/>
                <a:gd name="T42" fmla="*/ 136 w 548"/>
                <a:gd name="T43" fmla="*/ 43 h 260"/>
                <a:gd name="T44" fmla="*/ 136 w 548"/>
                <a:gd name="T45" fmla="*/ 260 h 260"/>
                <a:gd name="T46" fmla="*/ 85 w 548"/>
                <a:gd name="T47" fmla="*/ 260 h 260"/>
                <a:gd name="T48" fmla="*/ 85 w 548"/>
                <a:gd name="T49" fmla="*/ 43 h 260"/>
                <a:gd name="T50" fmla="*/ 0 w 548"/>
                <a:gd name="T51" fmla="*/ 4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8" h="260">
                  <a:moveTo>
                    <a:pt x="340" y="0"/>
                  </a:moveTo>
                  <a:lnTo>
                    <a:pt x="340" y="0"/>
                  </a:lnTo>
                  <a:lnTo>
                    <a:pt x="407" y="186"/>
                  </a:lnTo>
                  <a:lnTo>
                    <a:pt x="474" y="0"/>
                  </a:lnTo>
                  <a:lnTo>
                    <a:pt x="548" y="0"/>
                  </a:lnTo>
                  <a:lnTo>
                    <a:pt x="548" y="260"/>
                  </a:lnTo>
                  <a:lnTo>
                    <a:pt x="500" y="260"/>
                  </a:lnTo>
                  <a:lnTo>
                    <a:pt x="500" y="50"/>
                  </a:lnTo>
                  <a:lnTo>
                    <a:pt x="428" y="260"/>
                  </a:lnTo>
                  <a:lnTo>
                    <a:pt x="386" y="260"/>
                  </a:lnTo>
                  <a:lnTo>
                    <a:pt x="314" y="50"/>
                  </a:lnTo>
                  <a:lnTo>
                    <a:pt x="314" y="260"/>
                  </a:lnTo>
                  <a:lnTo>
                    <a:pt x="266" y="260"/>
                  </a:lnTo>
                  <a:lnTo>
                    <a:pt x="266" y="0"/>
                  </a:lnTo>
                  <a:lnTo>
                    <a:pt x="340" y="0"/>
                  </a:lnTo>
                  <a:lnTo>
                    <a:pt x="340" y="0"/>
                  </a:lnTo>
                  <a:close/>
                  <a:moveTo>
                    <a:pt x="0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222" y="0"/>
                  </a:lnTo>
                  <a:lnTo>
                    <a:pt x="222" y="43"/>
                  </a:lnTo>
                  <a:lnTo>
                    <a:pt x="136" y="43"/>
                  </a:lnTo>
                  <a:lnTo>
                    <a:pt x="136" y="260"/>
                  </a:lnTo>
                  <a:lnTo>
                    <a:pt x="85" y="260"/>
                  </a:lnTo>
                  <a:lnTo>
                    <a:pt x="85" y="43"/>
                  </a:lnTo>
                  <a:lnTo>
                    <a:pt x="0" y="4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30715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 - Gradient">
    <p:bg>
      <p:bgPr>
        <a:gradFill>
          <a:gsLst>
            <a:gs pos="90000">
              <a:srgbClr val="3CA8D7"/>
            </a:gs>
            <a:gs pos="10000">
              <a:srgbClr val="01B1A4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056D6DE6-D4DE-45A2-B870-5F9E8C61D8C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720" y="2163180"/>
            <a:ext cx="8248479" cy="1754116"/>
          </a:xfrm>
        </p:spPr>
        <p:txBody>
          <a:bodyPr anchor="b">
            <a:noAutofit/>
          </a:bodyPr>
          <a:lstStyle>
            <a:lvl1pPr algn="l">
              <a:defRPr sz="6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6396ADD-D449-4DD6-A6D2-C44E2715CB1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9600" y="6337530"/>
            <a:ext cx="890670" cy="181287"/>
            <a:chOff x="240" y="4053"/>
            <a:chExt cx="678" cy="138"/>
          </a:xfrm>
          <a:solidFill>
            <a:schemeClr val="bg1"/>
          </a:solidFill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256EF604-34DF-4022-8184-544FF0A8F1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" y="4053"/>
              <a:ext cx="23" cy="137"/>
            </a:xfrm>
            <a:custGeom>
              <a:avLst/>
              <a:gdLst>
                <a:gd name="T0" fmla="*/ 0 w 370"/>
                <a:gd name="T1" fmla="*/ 0 h 2169"/>
                <a:gd name="T2" fmla="*/ 0 w 370"/>
                <a:gd name="T3" fmla="*/ 0 h 2169"/>
                <a:gd name="T4" fmla="*/ 370 w 370"/>
                <a:gd name="T5" fmla="*/ 0 h 2169"/>
                <a:gd name="T6" fmla="*/ 370 w 370"/>
                <a:gd name="T7" fmla="*/ 2169 h 2169"/>
                <a:gd name="T8" fmla="*/ 0 w 370"/>
                <a:gd name="T9" fmla="*/ 2169 h 2169"/>
                <a:gd name="T10" fmla="*/ 0 w 370"/>
                <a:gd name="T11" fmla="*/ 0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216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2169"/>
                  </a:lnTo>
                  <a:lnTo>
                    <a:pt x="0" y="216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38DF2BCE-C449-42D2-A949-0BFD89DB0D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7" y="4088"/>
              <a:ext cx="96" cy="103"/>
            </a:xfrm>
            <a:custGeom>
              <a:avLst/>
              <a:gdLst>
                <a:gd name="T0" fmla="*/ 0 w 1518"/>
                <a:gd name="T1" fmla="*/ 811 h 1621"/>
                <a:gd name="T2" fmla="*/ 0 w 1518"/>
                <a:gd name="T3" fmla="*/ 811 h 1621"/>
                <a:gd name="T4" fmla="*/ 207 w 1518"/>
                <a:gd name="T5" fmla="*/ 223 h 1621"/>
                <a:gd name="T6" fmla="*/ 752 w 1518"/>
                <a:gd name="T7" fmla="*/ 0 h 1621"/>
                <a:gd name="T8" fmla="*/ 1297 w 1518"/>
                <a:gd name="T9" fmla="*/ 225 h 1621"/>
                <a:gd name="T10" fmla="*/ 1504 w 1518"/>
                <a:gd name="T11" fmla="*/ 811 h 1621"/>
                <a:gd name="T12" fmla="*/ 1492 w 1518"/>
                <a:gd name="T13" fmla="*/ 952 h 1621"/>
                <a:gd name="T14" fmla="*/ 385 w 1518"/>
                <a:gd name="T15" fmla="*/ 952 h 1621"/>
                <a:gd name="T16" fmla="*/ 488 w 1518"/>
                <a:gd name="T17" fmla="*/ 1190 h 1621"/>
                <a:gd name="T18" fmla="*/ 752 w 1518"/>
                <a:gd name="T19" fmla="*/ 1282 h 1621"/>
                <a:gd name="T20" fmla="*/ 1020 w 1518"/>
                <a:gd name="T21" fmla="*/ 1191 h 1621"/>
                <a:gd name="T22" fmla="*/ 1083 w 1518"/>
                <a:gd name="T23" fmla="*/ 1102 h 1621"/>
                <a:gd name="T24" fmla="*/ 1467 w 1518"/>
                <a:gd name="T25" fmla="*/ 1103 h 1621"/>
                <a:gd name="T26" fmla="*/ 1315 w 1518"/>
                <a:gd name="T27" fmla="*/ 1393 h 1621"/>
                <a:gd name="T28" fmla="*/ 752 w 1518"/>
                <a:gd name="T29" fmla="*/ 1621 h 1621"/>
                <a:gd name="T30" fmla="*/ 207 w 1518"/>
                <a:gd name="T31" fmla="*/ 1396 h 1621"/>
                <a:gd name="T32" fmla="*/ 0 w 1518"/>
                <a:gd name="T33" fmla="*/ 811 h 1621"/>
                <a:gd name="T34" fmla="*/ 483 w 1518"/>
                <a:gd name="T35" fmla="*/ 432 h 1621"/>
                <a:gd name="T36" fmla="*/ 483 w 1518"/>
                <a:gd name="T37" fmla="*/ 432 h 1621"/>
                <a:gd name="T38" fmla="*/ 385 w 1518"/>
                <a:gd name="T39" fmla="*/ 644 h 1621"/>
                <a:gd name="T40" fmla="*/ 1108 w 1518"/>
                <a:gd name="T41" fmla="*/ 644 h 1621"/>
                <a:gd name="T42" fmla="*/ 1017 w 1518"/>
                <a:gd name="T43" fmla="*/ 431 h 1621"/>
                <a:gd name="T44" fmla="*/ 752 w 1518"/>
                <a:gd name="T45" fmla="*/ 338 h 1621"/>
                <a:gd name="T46" fmla="*/ 483 w 1518"/>
                <a:gd name="T47" fmla="*/ 432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18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8"/>
                    <a:pt x="69" y="372"/>
                    <a:pt x="207" y="223"/>
                  </a:cubicBezTo>
                  <a:cubicBezTo>
                    <a:pt x="346" y="74"/>
                    <a:pt x="527" y="0"/>
                    <a:pt x="752" y="0"/>
                  </a:cubicBezTo>
                  <a:cubicBezTo>
                    <a:pt x="977" y="0"/>
                    <a:pt x="1158" y="75"/>
                    <a:pt x="1297" y="225"/>
                  </a:cubicBezTo>
                  <a:cubicBezTo>
                    <a:pt x="1435" y="375"/>
                    <a:pt x="1518" y="571"/>
                    <a:pt x="1504" y="811"/>
                  </a:cubicBezTo>
                  <a:cubicBezTo>
                    <a:pt x="1498" y="920"/>
                    <a:pt x="1492" y="952"/>
                    <a:pt x="1492" y="952"/>
                  </a:cubicBezTo>
                  <a:lnTo>
                    <a:pt x="385" y="952"/>
                  </a:lnTo>
                  <a:cubicBezTo>
                    <a:pt x="381" y="1046"/>
                    <a:pt x="415" y="1125"/>
                    <a:pt x="488" y="1190"/>
                  </a:cubicBezTo>
                  <a:cubicBezTo>
                    <a:pt x="557" y="1251"/>
                    <a:pt x="645" y="1285"/>
                    <a:pt x="752" y="1282"/>
                  </a:cubicBezTo>
                  <a:cubicBezTo>
                    <a:pt x="892" y="1277"/>
                    <a:pt x="971" y="1239"/>
                    <a:pt x="1020" y="1191"/>
                  </a:cubicBezTo>
                  <a:cubicBezTo>
                    <a:pt x="1064" y="1149"/>
                    <a:pt x="1083" y="1102"/>
                    <a:pt x="1083" y="1102"/>
                  </a:cubicBezTo>
                  <a:lnTo>
                    <a:pt x="1467" y="1103"/>
                  </a:lnTo>
                  <a:cubicBezTo>
                    <a:pt x="1467" y="1103"/>
                    <a:pt x="1440" y="1256"/>
                    <a:pt x="1315" y="1393"/>
                  </a:cubicBezTo>
                  <a:cubicBezTo>
                    <a:pt x="1166" y="1556"/>
                    <a:pt x="948" y="1621"/>
                    <a:pt x="752" y="1621"/>
                  </a:cubicBezTo>
                  <a:cubicBezTo>
                    <a:pt x="527" y="1620"/>
                    <a:pt x="346" y="1546"/>
                    <a:pt x="207" y="1396"/>
                  </a:cubicBezTo>
                  <a:cubicBezTo>
                    <a:pt x="69" y="1247"/>
                    <a:pt x="0" y="1052"/>
                    <a:pt x="0" y="811"/>
                  </a:cubicBezTo>
                  <a:close/>
                  <a:moveTo>
                    <a:pt x="483" y="432"/>
                  </a:moveTo>
                  <a:lnTo>
                    <a:pt x="483" y="432"/>
                  </a:lnTo>
                  <a:cubicBezTo>
                    <a:pt x="414" y="498"/>
                    <a:pt x="381" y="569"/>
                    <a:pt x="385" y="644"/>
                  </a:cubicBezTo>
                  <a:lnTo>
                    <a:pt x="1108" y="644"/>
                  </a:lnTo>
                  <a:cubicBezTo>
                    <a:pt x="1112" y="567"/>
                    <a:pt x="1081" y="496"/>
                    <a:pt x="1017" y="431"/>
                  </a:cubicBezTo>
                  <a:cubicBezTo>
                    <a:pt x="956" y="369"/>
                    <a:pt x="867" y="338"/>
                    <a:pt x="752" y="338"/>
                  </a:cubicBezTo>
                  <a:cubicBezTo>
                    <a:pt x="638" y="338"/>
                    <a:pt x="548" y="370"/>
                    <a:pt x="483" y="43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1A989BBA-BBFC-4BD4-BF86-7688F85183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3" y="4088"/>
              <a:ext cx="97" cy="103"/>
            </a:xfrm>
            <a:custGeom>
              <a:avLst/>
              <a:gdLst>
                <a:gd name="T0" fmla="*/ 0 w 1532"/>
                <a:gd name="T1" fmla="*/ 811 h 1621"/>
                <a:gd name="T2" fmla="*/ 0 w 1532"/>
                <a:gd name="T3" fmla="*/ 811 h 1621"/>
                <a:gd name="T4" fmla="*/ 205 w 1532"/>
                <a:gd name="T5" fmla="*/ 221 h 1621"/>
                <a:gd name="T6" fmla="*/ 764 w 1532"/>
                <a:gd name="T7" fmla="*/ 0 h 1621"/>
                <a:gd name="T8" fmla="*/ 1325 w 1532"/>
                <a:gd name="T9" fmla="*/ 223 h 1621"/>
                <a:gd name="T10" fmla="*/ 1532 w 1532"/>
                <a:gd name="T11" fmla="*/ 811 h 1621"/>
                <a:gd name="T12" fmla="*/ 1325 w 1532"/>
                <a:gd name="T13" fmla="*/ 1398 h 1621"/>
                <a:gd name="T14" fmla="*/ 764 w 1532"/>
                <a:gd name="T15" fmla="*/ 1621 h 1621"/>
                <a:gd name="T16" fmla="*/ 205 w 1532"/>
                <a:gd name="T17" fmla="*/ 1399 h 1621"/>
                <a:gd name="T18" fmla="*/ 0 w 1532"/>
                <a:gd name="T19" fmla="*/ 811 h 1621"/>
                <a:gd name="T20" fmla="*/ 477 w 1532"/>
                <a:gd name="T21" fmla="*/ 460 h 1621"/>
                <a:gd name="T22" fmla="*/ 477 w 1532"/>
                <a:gd name="T23" fmla="*/ 460 h 1621"/>
                <a:gd name="T24" fmla="*/ 371 w 1532"/>
                <a:gd name="T25" fmla="*/ 805 h 1621"/>
                <a:gd name="T26" fmla="*/ 467 w 1532"/>
                <a:gd name="T27" fmla="*/ 1153 h 1621"/>
                <a:gd name="T28" fmla="*/ 758 w 1532"/>
                <a:gd name="T29" fmla="*/ 1282 h 1621"/>
                <a:gd name="T30" fmla="*/ 1055 w 1532"/>
                <a:gd name="T31" fmla="*/ 1161 h 1621"/>
                <a:gd name="T32" fmla="*/ 1162 w 1532"/>
                <a:gd name="T33" fmla="*/ 816 h 1621"/>
                <a:gd name="T34" fmla="*/ 1065 w 1532"/>
                <a:gd name="T35" fmla="*/ 468 h 1621"/>
                <a:gd name="T36" fmla="*/ 771 w 1532"/>
                <a:gd name="T37" fmla="*/ 339 h 1621"/>
                <a:gd name="T38" fmla="*/ 477 w 1532"/>
                <a:gd name="T39" fmla="*/ 460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32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5"/>
                    <a:pt x="69" y="369"/>
                    <a:pt x="205" y="221"/>
                  </a:cubicBezTo>
                  <a:cubicBezTo>
                    <a:pt x="341" y="74"/>
                    <a:pt x="528" y="0"/>
                    <a:pt x="764" y="0"/>
                  </a:cubicBezTo>
                  <a:cubicBezTo>
                    <a:pt x="1000" y="0"/>
                    <a:pt x="1188" y="75"/>
                    <a:pt x="1325" y="223"/>
                  </a:cubicBezTo>
                  <a:cubicBezTo>
                    <a:pt x="1463" y="371"/>
                    <a:pt x="1532" y="567"/>
                    <a:pt x="1532" y="811"/>
                  </a:cubicBezTo>
                  <a:cubicBezTo>
                    <a:pt x="1532" y="1054"/>
                    <a:pt x="1463" y="1250"/>
                    <a:pt x="1325" y="1398"/>
                  </a:cubicBezTo>
                  <a:cubicBezTo>
                    <a:pt x="1188" y="1547"/>
                    <a:pt x="1000" y="1621"/>
                    <a:pt x="764" y="1621"/>
                  </a:cubicBezTo>
                  <a:cubicBezTo>
                    <a:pt x="528" y="1621"/>
                    <a:pt x="341" y="1547"/>
                    <a:pt x="205" y="1399"/>
                  </a:cubicBezTo>
                  <a:cubicBezTo>
                    <a:pt x="69" y="1251"/>
                    <a:pt x="0" y="1055"/>
                    <a:pt x="0" y="811"/>
                  </a:cubicBezTo>
                  <a:close/>
                  <a:moveTo>
                    <a:pt x="477" y="460"/>
                  </a:moveTo>
                  <a:lnTo>
                    <a:pt x="477" y="460"/>
                  </a:lnTo>
                  <a:cubicBezTo>
                    <a:pt x="408" y="543"/>
                    <a:pt x="373" y="658"/>
                    <a:pt x="371" y="805"/>
                  </a:cubicBezTo>
                  <a:cubicBezTo>
                    <a:pt x="369" y="953"/>
                    <a:pt x="401" y="1069"/>
                    <a:pt x="467" y="1153"/>
                  </a:cubicBezTo>
                  <a:cubicBezTo>
                    <a:pt x="534" y="1238"/>
                    <a:pt x="631" y="1281"/>
                    <a:pt x="758" y="1282"/>
                  </a:cubicBezTo>
                  <a:cubicBezTo>
                    <a:pt x="887" y="1284"/>
                    <a:pt x="986" y="1244"/>
                    <a:pt x="1055" y="1161"/>
                  </a:cubicBezTo>
                  <a:cubicBezTo>
                    <a:pt x="1124" y="1079"/>
                    <a:pt x="1160" y="964"/>
                    <a:pt x="1162" y="816"/>
                  </a:cubicBezTo>
                  <a:cubicBezTo>
                    <a:pt x="1164" y="668"/>
                    <a:pt x="1132" y="552"/>
                    <a:pt x="1065" y="468"/>
                  </a:cubicBezTo>
                  <a:cubicBezTo>
                    <a:pt x="998" y="384"/>
                    <a:pt x="900" y="341"/>
                    <a:pt x="771" y="339"/>
                  </a:cubicBezTo>
                  <a:cubicBezTo>
                    <a:pt x="643" y="337"/>
                    <a:pt x="545" y="378"/>
                    <a:pt x="477" y="4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7D3DBB2-C1C0-4F8D-BD27-606C359A1F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5" y="4088"/>
              <a:ext cx="90" cy="102"/>
            </a:xfrm>
            <a:custGeom>
              <a:avLst/>
              <a:gdLst>
                <a:gd name="T0" fmla="*/ 0 w 1422"/>
                <a:gd name="T1" fmla="*/ 1610 h 1610"/>
                <a:gd name="T2" fmla="*/ 0 w 1422"/>
                <a:gd name="T3" fmla="*/ 1610 h 1610"/>
                <a:gd name="T4" fmla="*/ 0 w 1422"/>
                <a:gd name="T5" fmla="*/ 0 h 1610"/>
                <a:gd name="T6" fmla="*/ 371 w 1422"/>
                <a:gd name="T7" fmla="*/ 0 h 1610"/>
                <a:gd name="T8" fmla="*/ 371 w 1422"/>
                <a:gd name="T9" fmla="*/ 196 h 1610"/>
                <a:gd name="T10" fmla="*/ 407 w 1422"/>
                <a:gd name="T11" fmla="*/ 157 h 1610"/>
                <a:gd name="T12" fmla="*/ 566 w 1422"/>
                <a:gd name="T13" fmla="*/ 45 h 1610"/>
                <a:gd name="T14" fmla="*/ 771 w 1422"/>
                <a:gd name="T15" fmla="*/ 0 h 1610"/>
                <a:gd name="T16" fmla="*/ 1025 w 1422"/>
                <a:gd name="T17" fmla="*/ 39 h 1610"/>
                <a:gd name="T18" fmla="*/ 1210 w 1422"/>
                <a:gd name="T19" fmla="*/ 146 h 1610"/>
                <a:gd name="T20" fmla="*/ 1332 w 1422"/>
                <a:gd name="T21" fmla="*/ 309 h 1610"/>
                <a:gd name="T22" fmla="*/ 1402 w 1422"/>
                <a:gd name="T23" fmla="*/ 509 h 1610"/>
                <a:gd name="T24" fmla="*/ 1422 w 1422"/>
                <a:gd name="T25" fmla="*/ 735 h 1610"/>
                <a:gd name="T26" fmla="*/ 1422 w 1422"/>
                <a:gd name="T27" fmla="*/ 1610 h 1610"/>
                <a:gd name="T28" fmla="*/ 1052 w 1422"/>
                <a:gd name="T29" fmla="*/ 1610 h 1610"/>
                <a:gd name="T30" fmla="*/ 1052 w 1422"/>
                <a:gd name="T31" fmla="*/ 1610 h 1610"/>
                <a:gd name="T32" fmla="*/ 1052 w 1422"/>
                <a:gd name="T33" fmla="*/ 734 h 1610"/>
                <a:gd name="T34" fmla="*/ 1019 w 1422"/>
                <a:gd name="T35" fmla="*/ 548 h 1610"/>
                <a:gd name="T36" fmla="*/ 905 w 1422"/>
                <a:gd name="T37" fmla="*/ 401 h 1610"/>
                <a:gd name="T38" fmla="*/ 709 w 1422"/>
                <a:gd name="T39" fmla="*/ 339 h 1610"/>
                <a:gd name="T40" fmla="*/ 455 w 1422"/>
                <a:gd name="T41" fmla="*/ 462 h 1610"/>
                <a:gd name="T42" fmla="*/ 370 w 1422"/>
                <a:gd name="T43" fmla="*/ 721 h 1610"/>
                <a:gd name="T44" fmla="*/ 370 w 1422"/>
                <a:gd name="T45" fmla="*/ 1610 h 1610"/>
                <a:gd name="T46" fmla="*/ 370 w 1422"/>
                <a:gd name="T47" fmla="*/ 1610 h 1610"/>
                <a:gd name="T48" fmla="*/ 0 w 1422"/>
                <a:gd name="T49" fmla="*/ 1610 h 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2" h="1610">
                  <a:moveTo>
                    <a:pt x="0" y="1610"/>
                  </a:moveTo>
                  <a:lnTo>
                    <a:pt x="0" y="1610"/>
                  </a:lnTo>
                  <a:lnTo>
                    <a:pt x="0" y="0"/>
                  </a:lnTo>
                  <a:lnTo>
                    <a:pt x="371" y="0"/>
                  </a:lnTo>
                  <a:lnTo>
                    <a:pt x="371" y="196"/>
                  </a:lnTo>
                  <a:cubicBezTo>
                    <a:pt x="371" y="196"/>
                    <a:pt x="395" y="170"/>
                    <a:pt x="407" y="157"/>
                  </a:cubicBezTo>
                  <a:cubicBezTo>
                    <a:pt x="442" y="122"/>
                    <a:pt x="494" y="75"/>
                    <a:pt x="566" y="45"/>
                  </a:cubicBezTo>
                  <a:cubicBezTo>
                    <a:pt x="640" y="15"/>
                    <a:pt x="708" y="0"/>
                    <a:pt x="771" y="0"/>
                  </a:cubicBezTo>
                  <a:cubicBezTo>
                    <a:pt x="865" y="0"/>
                    <a:pt x="950" y="13"/>
                    <a:pt x="1025" y="39"/>
                  </a:cubicBezTo>
                  <a:cubicBezTo>
                    <a:pt x="1100" y="65"/>
                    <a:pt x="1161" y="101"/>
                    <a:pt x="1210" y="146"/>
                  </a:cubicBezTo>
                  <a:cubicBezTo>
                    <a:pt x="1259" y="191"/>
                    <a:pt x="1300" y="246"/>
                    <a:pt x="1332" y="309"/>
                  </a:cubicBezTo>
                  <a:cubicBezTo>
                    <a:pt x="1365" y="372"/>
                    <a:pt x="1388" y="439"/>
                    <a:pt x="1402" y="509"/>
                  </a:cubicBezTo>
                  <a:cubicBezTo>
                    <a:pt x="1415" y="579"/>
                    <a:pt x="1422" y="654"/>
                    <a:pt x="1422" y="735"/>
                  </a:cubicBezTo>
                  <a:lnTo>
                    <a:pt x="1422" y="1610"/>
                  </a:lnTo>
                  <a:lnTo>
                    <a:pt x="1052" y="1610"/>
                  </a:lnTo>
                  <a:cubicBezTo>
                    <a:pt x="1052" y="1610"/>
                    <a:pt x="1052" y="1610"/>
                    <a:pt x="1052" y="1610"/>
                  </a:cubicBezTo>
                  <a:lnTo>
                    <a:pt x="1052" y="734"/>
                  </a:lnTo>
                  <a:cubicBezTo>
                    <a:pt x="1052" y="667"/>
                    <a:pt x="1041" y="606"/>
                    <a:pt x="1019" y="548"/>
                  </a:cubicBezTo>
                  <a:cubicBezTo>
                    <a:pt x="997" y="491"/>
                    <a:pt x="959" y="442"/>
                    <a:pt x="905" y="401"/>
                  </a:cubicBezTo>
                  <a:cubicBezTo>
                    <a:pt x="852" y="359"/>
                    <a:pt x="786" y="339"/>
                    <a:pt x="709" y="339"/>
                  </a:cubicBezTo>
                  <a:cubicBezTo>
                    <a:pt x="597" y="339"/>
                    <a:pt x="512" y="393"/>
                    <a:pt x="455" y="462"/>
                  </a:cubicBezTo>
                  <a:cubicBezTo>
                    <a:pt x="399" y="532"/>
                    <a:pt x="370" y="618"/>
                    <a:pt x="370" y="721"/>
                  </a:cubicBezTo>
                  <a:lnTo>
                    <a:pt x="370" y="1610"/>
                  </a:lnTo>
                  <a:cubicBezTo>
                    <a:pt x="370" y="1610"/>
                    <a:pt x="370" y="1610"/>
                    <a:pt x="370" y="1610"/>
                  </a:cubicBezTo>
                  <a:lnTo>
                    <a:pt x="0" y="16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28B2B99B-2540-496B-A4B5-58D64EDF9B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0" y="4088"/>
              <a:ext cx="88" cy="103"/>
            </a:xfrm>
            <a:custGeom>
              <a:avLst/>
              <a:gdLst>
                <a:gd name="T0" fmla="*/ 1335 w 1385"/>
                <a:gd name="T1" fmla="*/ 886 h 1621"/>
                <a:gd name="T2" fmla="*/ 1335 w 1385"/>
                <a:gd name="T3" fmla="*/ 886 h 1621"/>
                <a:gd name="T4" fmla="*/ 1276 w 1385"/>
                <a:gd name="T5" fmla="*/ 810 h 1621"/>
                <a:gd name="T6" fmla="*/ 1204 w 1385"/>
                <a:gd name="T7" fmla="*/ 751 h 1621"/>
                <a:gd name="T8" fmla="*/ 1116 w 1385"/>
                <a:gd name="T9" fmla="*/ 706 h 1621"/>
                <a:gd name="T10" fmla="*/ 1025 w 1385"/>
                <a:gd name="T11" fmla="*/ 675 h 1621"/>
                <a:gd name="T12" fmla="*/ 926 w 1385"/>
                <a:gd name="T13" fmla="*/ 655 h 1621"/>
                <a:gd name="T14" fmla="*/ 831 w 1385"/>
                <a:gd name="T15" fmla="*/ 641 h 1621"/>
                <a:gd name="T16" fmla="*/ 738 w 1385"/>
                <a:gd name="T17" fmla="*/ 628 h 1621"/>
                <a:gd name="T18" fmla="*/ 677 w 1385"/>
                <a:gd name="T19" fmla="*/ 619 h 1621"/>
                <a:gd name="T20" fmla="*/ 594 w 1385"/>
                <a:gd name="T21" fmla="*/ 607 h 1621"/>
                <a:gd name="T22" fmla="*/ 521 w 1385"/>
                <a:gd name="T23" fmla="*/ 593 h 1621"/>
                <a:gd name="T24" fmla="*/ 454 w 1385"/>
                <a:gd name="T25" fmla="*/ 569 h 1621"/>
                <a:gd name="T26" fmla="*/ 414 w 1385"/>
                <a:gd name="T27" fmla="*/ 534 h 1621"/>
                <a:gd name="T28" fmla="*/ 396 w 1385"/>
                <a:gd name="T29" fmla="*/ 482 h 1621"/>
                <a:gd name="T30" fmla="*/ 467 w 1385"/>
                <a:gd name="T31" fmla="*/ 378 h 1621"/>
                <a:gd name="T32" fmla="*/ 672 w 1385"/>
                <a:gd name="T33" fmla="*/ 339 h 1621"/>
                <a:gd name="T34" fmla="*/ 900 w 1385"/>
                <a:gd name="T35" fmla="*/ 401 h 1621"/>
                <a:gd name="T36" fmla="*/ 972 w 1385"/>
                <a:gd name="T37" fmla="*/ 520 h 1621"/>
                <a:gd name="T38" fmla="*/ 1343 w 1385"/>
                <a:gd name="T39" fmla="*/ 520 h 1621"/>
                <a:gd name="T40" fmla="*/ 1343 w 1385"/>
                <a:gd name="T41" fmla="*/ 520 h 1621"/>
                <a:gd name="T42" fmla="*/ 1256 w 1385"/>
                <a:gd name="T43" fmla="*/ 245 h 1621"/>
                <a:gd name="T44" fmla="*/ 1020 w 1385"/>
                <a:gd name="T45" fmla="*/ 60 h 1621"/>
                <a:gd name="T46" fmla="*/ 672 w 1385"/>
                <a:gd name="T47" fmla="*/ 0 h 1621"/>
                <a:gd name="T48" fmla="*/ 207 w 1385"/>
                <a:gd name="T49" fmla="*/ 139 h 1621"/>
                <a:gd name="T50" fmla="*/ 26 w 1385"/>
                <a:gd name="T51" fmla="*/ 480 h 1621"/>
                <a:gd name="T52" fmla="*/ 48 w 1385"/>
                <a:gd name="T53" fmla="*/ 627 h 1621"/>
                <a:gd name="T54" fmla="*/ 103 w 1385"/>
                <a:gd name="T55" fmla="*/ 739 h 1621"/>
                <a:gd name="T56" fmla="*/ 192 w 1385"/>
                <a:gd name="T57" fmla="*/ 821 h 1621"/>
                <a:gd name="T58" fmla="*/ 300 w 1385"/>
                <a:gd name="T59" fmla="*/ 879 h 1621"/>
                <a:gd name="T60" fmla="*/ 434 w 1385"/>
                <a:gd name="T61" fmla="*/ 918 h 1621"/>
                <a:gd name="T62" fmla="*/ 572 w 1385"/>
                <a:gd name="T63" fmla="*/ 942 h 1621"/>
                <a:gd name="T64" fmla="*/ 706 w 1385"/>
                <a:gd name="T65" fmla="*/ 957 h 1621"/>
                <a:gd name="T66" fmla="*/ 748 w 1385"/>
                <a:gd name="T67" fmla="*/ 962 h 1621"/>
                <a:gd name="T68" fmla="*/ 794 w 1385"/>
                <a:gd name="T69" fmla="*/ 967 h 1621"/>
                <a:gd name="T70" fmla="*/ 839 w 1385"/>
                <a:gd name="T71" fmla="*/ 972 h 1621"/>
                <a:gd name="T72" fmla="*/ 885 w 1385"/>
                <a:gd name="T73" fmla="*/ 980 h 1621"/>
                <a:gd name="T74" fmla="*/ 925 w 1385"/>
                <a:gd name="T75" fmla="*/ 993 h 1621"/>
                <a:gd name="T76" fmla="*/ 962 w 1385"/>
                <a:gd name="T77" fmla="*/ 1010 h 1621"/>
                <a:gd name="T78" fmla="*/ 993 w 1385"/>
                <a:gd name="T79" fmla="*/ 1037 h 1621"/>
                <a:gd name="T80" fmla="*/ 1001 w 1385"/>
                <a:gd name="T81" fmla="*/ 1048 h 1621"/>
                <a:gd name="T82" fmla="*/ 1015 w 1385"/>
                <a:gd name="T83" fmla="*/ 1106 h 1621"/>
                <a:gd name="T84" fmla="*/ 1005 w 1385"/>
                <a:gd name="T85" fmla="*/ 1162 h 1621"/>
                <a:gd name="T86" fmla="*/ 702 w 1385"/>
                <a:gd name="T87" fmla="*/ 1282 h 1621"/>
                <a:gd name="T88" fmla="*/ 466 w 1385"/>
                <a:gd name="T89" fmla="*/ 1222 h 1621"/>
                <a:gd name="T90" fmla="*/ 386 w 1385"/>
                <a:gd name="T91" fmla="*/ 1102 h 1621"/>
                <a:gd name="T92" fmla="*/ 386 w 1385"/>
                <a:gd name="T93" fmla="*/ 1102 h 1621"/>
                <a:gd name="T94" fmla="*/ 0 w 1385"/>
                <a:gd name="T95" fmla="*/ 1102 h 1621"/>
                <a:gd name="T96" fmla="*/ 0 w 1385"/>
                <a:gd name="T97" fmla="*/ 1102 h 1621"/>
                <a:gd name="T98" fmla="*/ 45 w 1385"/>
                <a:gd name="T99" fmla="*/ 1280 h 1621"/>
                <a:gd name="T100" fmla="*/ 177 w 1385"/>
                <a:gd name="T101" fmla="*/ 1454 h 1621"/>
                <a:gd name="T102" fmla="*/ 399 w 1385"/>
                <a:gd name="T103" fmla="*/ 1575 h 1621"/>
                <a:gd name="T104" fmla="*/ 702 w 1385"/>
                <a:gd name="T105" fmla="*/ 1621 h 1621"/>
                <a:gd name="T106" fmla="*/ 1203 w 1385"/>
                <a:gd name="T107" fmla="*/ 1486 h 1621"/>
                <a:gd name="T108" fmla="*/ 1385 w 1385"/>
                <a:gd name="T109" fmla="*/ 1106 h 1621"/>
                <a:gd name="T110" fmla="*/ 1371 w 1385"/>
                <a:gd name="T111" fmla="*/ 984 h 1621"/>
                <a:gd name="T112" fmla="*/ 1335 w 1385"/>
                <a:gd name="T113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85" h="1621">
                  <a:moveTo>
                    <a:pt x="1335" y="886"/>
                  </a:moveTo>
                  <a:lnTo>
                    <a:pt x="1335" y="886"/>
                  </a:lnTo>
                  <a:cubicBezTo>
                    <a:pt x="1321" y="859"/>
                    <a:pt x="1301" y="833"/>
                    <a:pt x="1276" y="810"/>
                  </a:cubicBezTo>
                  <a:cubicBezTo>
                    <a:pt x="1250" y="786"/>
                    <a:pt x="1226" y="767"/>
                    <a:pt x="1204" y="751"/>
                  </a:cubicBezTo>
                  <a:cubicBezTo>
                    <a:pt x="1182" y="735"/>
                    <a:pt x="1153" y="720"/>
                    <a:pt x="1116" y="706"/>
                  </a:cubicBezTo>
                  <a:cubicBezTo>
                    <a:pt x="1080" y="693"/>
                    <a:pt x="1049" y="682"/>
                    <a:pt x="1025" y="675"/>
                  </a:cubicBezTo>
                  <a:cubicBezTo>
                    <a:pt x="1000" y="667"/>
                    <a:pt x="967" y="661"/>
                    <a:pt x="926" y="655"/>
                  </a:cubicBezTo>
                  <a:cubicBezTo>
                    <a:pt x="885" y="649"/>
                    <a:pt x="853" y="644"/>
                    <a:pt x="831" y="641"/>
                  </a:cubicBezTo>
                  <a:cubicBezTo>
                    <a:pt x="809" y="638"/>
                    <a:pt x="778" y="634"/>
                    <a:pt x="738" y="628"/>
                  </a:cubicBezTo>
                  <a:cubicBezTo>
                    <a:pt x="710" y="625"/>
                    <a:pt x="690" y="622"/>
                    <a:pt x="677" y="619"/>
                  </a:cubicBezTo>
                  <a:cubicBezTo>
                    <a:pt x="641" y="614"/>
                    <a:pt x="613" y="610"/>
                    <a:pt x="594" y="607"/>
                  </a:cubicBezTo>
                  <a:cubicBezTo>
                    <a:pt x="575" y="605"/>
                    <a:pt x="550" y="600"/>
                    <a:pt x="521" y="593"/>
                  </a:cubicBezTo>
                  <a:cubicBezTo>
                    <a:pt x="491" y="585"/>
                    <a:pt x="469" y="578"/>
                    <a:pt x="454" y="569"/>
                  </a:cubicBezTo>
                  <a:cubicBezTo>
                    <a:pt x="438" y="560"/>
                    <a:pt x="425" y="548"/>
                    <a:pt x="414" y="534"/>
                  </a:cubicBezTo>
                  <a:cubicBezTo>
                    <a:pt x="402" y="519"/>
                    <a:pt x="396" y="502"/>
                    <a:pt x="396" y="482"/>
                  </a:cubicBezTo>
                  <a:cubicBezTo>
                    <a:pt x="396" y="440"/>
                    <a:pt x="420" y="405"/>
                    <a:pt x="467" y="378"/>
                  </a:cubicBezTo>
                  <a:cubicBezTo>
                    <a:pt x="514" y="352"/>
                    <a:pt x="583" y="339"/>
                    <a:pt x="672" y="339"/>
                  </a:cubicBezTo>
                  <a:cubicBezTo>
                    <a:pt x="775" y="339"/>
                    <a:pt x="851" y="360"/>
                    <a:pt x="900" y="401"/>
                  </a:cubicBezTo>
                  <a:cubicBezTo>
                    <a:pt x="942" y="437"/>
                    <a:pt x="966" y="477"/>
                    <a:pt x="972" y="520"/>
                  </a:cubicBezTo>
                  <a:lnTo>
                    <a:pt x="1343" y="520"/>
                  </a:lnTo>
                  <a:cubicBezTo>
                    <a:pt x="1343" y="520"/>
                    <a:pt x="1343" y="520"/>
                    <a:pt x="1343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19" y="100"/>
                    <a:pt x="1020" y="60"/>
                  </a:cubicBezTo>
                  <a:cubicBezTo>
                    <a:pt x="920" y="20"/>
                    <a:pt x="804" y="0"/>
                    <a:pt x="672" y="0"/>
                  </a:cubicBezTo>
                  <a:cubicBezTo>
                    <a:pt x="483" y="0"/>
                    <a:pt x="328" y="46"/>
                    <a:pt x="207" y="139"/>
                  </a:cubicBezTo>
                  <a:cubicBezTo>
                    <a:pt x="86" y="231"/>
                    <a:pt x="26" y="345"/>
                    <a:pt x="26" y="480"/>
                  </a:cubicBezTo>
                  <a:cubicBezTo>
                    <a:pt x="26" y="535"/>
                    <a:pt x="33" y="584"/>
                    <a:pt x="48" y="627"/>
                  </a:cubicBezTo>
                  <a:cubicBezTo>
                    <a:pt x="62" y="671"/>
                    <a:pt x="81" y="708"/>
                    <a:pt x="103" y="739"/>
                  </a:cubicBezTo>
                  <a:cubicBezTo>
                    <a:pt x="125" y="770"/>
                    <a:pt x="155" y="797"/>
                    <a:pt x="192" y="821"/>
                  </a:cubicBezTo>
                  <a:cubicBezTo>
                    <a:pt x="230" y="846"/>
                    <a:pt x="266" y="865"/>
                    <a:pt x="300" y="879"/>
                  </a:cubicBezTo>
                  <a:cubicBezTo>
                    <a:pt x="334" y="893"/>
                    <a:pt x="379" y="906"/>
                    <a:pt x="434" y="918"/>
                  </a:cubicBezTo>
                  <a:cubicBezTo>
                    <a:pt x="490" y="930"/>
                    <a:pt x="536" y="938"/>
                    <a:pt x="572" y="942"/>
                  </a:cubicBezTo>
                  <a:cubicBezTo>
                    <a:pt x="608" y="946"/>
                    <a:pt x="652" y="951"/>
                    <a:pt x="706" y="957"/>
                  </a:cubicBezTo>
                  <a:cubicBezTo>
                    <a:pt x="714" y="958"/>
                    <a:pt x="728" y="960"/>
                    <a:pt x="748" y="962"/>
                  </a:cubicBezTo>
                  <a:cubicBezTo>
                    <a:pt x="768" y="964"/>
                    <a:pt x="783" y="966"/>
                    <a:pt x="794" y="967"/>
                  </a:cubicBezTo>
                  <a:cubicBezTo>
                    <a:pt x="805" y="968"/>
                    <a:pt x="820" y="970"/>
                    <a:pt x="839" y="972"/>
                  </a:cubicBezTo>
                  <a:cubicBezTo>
                    <a:pt x="858" y="974"/>
                    <a:pt x="873" y="977"/>
                    <a:pt x="885" y="980"/>
                  </a:cubicBezTo>
                  <a:cubicBezTo>
                    <a:pt x="896" y="984"/>
                    <a:pt x="910" y="988"/>
                    <a:pt x="925" y="993"/>
                  </a:cubicBezTo>
                  <a:cubicBezTo>
                    <a:pt x="941" y="998"/>
                    <a:pt x="953" y="1004"/>
                    <a:pt x="962" y="1010"/>
                  </a:cubicBezTo>
                  <a:cubicBezTo>
                    <a:pt x="972" y="1018"/>
                    <a:pt x="983" y="1027"/>
                    <a:pt x="993" y="1037"/>
                  </a:cubicBezTo>
                  <a:cubicBezTo>
                    <a:pt x="996" y="1041"/>
                    <a:pt x="999" y="1044"/>
                    <a:pt x="1001" y="1048"/>
                  </a:cubicBezTo>
                  <a:cubicBezTo>
                    <a:pt x="1010" y="1064"/>
                    <a:pt x="1015" y="1083"/>
                    <a:pt x="1015" y="1106"/>
                  </a:cubicBezTo>
                  <a:cubicBezTo>
                    <a:pt x="1015" y="1126"/>
                    <a:pt x="1012" y="1145"/>
                    <a:pt x="1005" y="1162"/>
                  </a:cubicBezTo>
                  <a:cubicBezTo>
                    <a:pt x="975" y="1242"/>
                    <a:pt x="874" y="1282"/>
                    <a:pt x="702" y="1282"/>
                  </a:cubicBezTo>
                  <a:cubicBezTo>
                    <a:pt x="599" y="1282"/>
                    <a:pt x="520" y="1262"/>
                    <a:pt x="466" y="1222"/>
                  </a:cubicBezTo>
                  <a:cubicBezTo>
                    <a:pt x="419" y="1187"/>
                    <a:pt x="392" y="1147"/>
                    <a:pt x="386" y="1102"/>
                  </a:cubicBezTo>
                  <a:cubicBezTo>
                    <a:pt x="386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5" y="1345"/>
                    <a:pt x="119" y="1402"/>
                    <a:pt x="177" y="1454"/>
                  </a:cubicBezTo>
                  <a:cubicBezTo>
                    <a:pt x="235" y="1505"/>
                    <a:pt x="309" y="1545"/>
                    <a:pt x="399" y="1575"/>
                  </a:cubicBezTo>
                  <a:cubicBezTo>
                    <a:pt x="490" y="1606"/>
                    <a:pt x="591" y="1621"/>
                    <a:pt x="702" y="1621"/>
                  </a:cubicBezTo>
                  <a:cubicBezTo>
                    <a:pt x="914" y="1621"/>
                    <a:pt x="1081" y="1576"/>
                    <a:pt x="1203" y="1486"/>
                  </a:cubicBezTo>
                  <a:cubicBezTo>
                    <a:pt x="1324" y="1396"/>
                    <a:pt x="1385" y="1269"/>
                    <a:pt x="1385" y="1106"/>
                  </a:cubicBezTo>
                  <a:cubicBezTo>
                    <a:pt x="1385" y="1062"/>
                    <a:pt x="1380" y="1021"/>
                    <a:pt x="1371" y="984"/>
                  </a:cubicBezTo>
                  <a:cubicBezTo>
                    <a:pt x="1361" y="946"/>
                    <a:pt x="1349" y="914"/>
                    <a:pt x="1335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BB378D75-1069-4EEB-B6EF-5702AAB0C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6" y="4088"/>
              <a:ext cx="88" cy="103"/>
            </a:xfrm>
            <a:custGeom>
              <a:avLst/>
              <a:gdLst>
                <a:gd name="T0" fmla="*/ 1336 w 1386"/>
                <a:gd name="T1" fmla="*/ 886 h 1621"/>
                <a:gd name="T2" fmla="*/ 1336 w 1386"/>
                <a:gd name="T3" fmla="*/ 886 h 1621"/>
                <a:gd name="T4" fmla="*/ 1277 w 1386"/>
                <a:gd name="T5" fmla="*/ 810 h 1621"/>
                <a:gd name="T6" fmla="*/ 1205 w 1386"/>
                <a:gd name="T7" fmla="*/ 751 h 1621"/>
                <a:gd name="T8" fmla="*/ 1117 w 1386"/>
                <a:gd name="T9" fmla="*/ 706 h 1621"/>
                <a:gd name="T10" fmla="*/ 1025 w 1386"/>
                <a:gd name="T11" fmla="*/ 675 h 1621"/>
                <a:gd name="T12" fmla="*/ 927 w 1386"/>
                <a:gd name="T13" fmla="*/ 655 h 1621"/>
                <a:gd name="T14" fmla="*/ 832 w 1386"/>
                <a:gd name="T15" fmla="*/ 641 h 1621"/>
                <a:gd name="T16" fmla="*/ 739 w 1386"/>
                <a:gd name="T17" fmla="*/ 628 h 1621"/>
                <a:gd name="T18" fmla="*/ 678 w 1386"/>
                <a:gd name="T19" fmla="*/ 619 h 1621"/>
                <a:gd name="T20" fmla="*/ 595 w 1386"/>
                <a:gd name="T21" fmla="*/ 607 h 1621"/>
                <a:gd name="T22" fmla="*/ 521 w 1386"/>
                <a:gd name="T23" fmla="*/ 593 h 1621"/>
                <a:gd name="T24" fmla="*/ 454 w 1386"/>
                <a:gd name="T25" fmla="*/ 569 h 1621"/>
                <a:gd name="T26" fmla="*/ 414 w 1386"/>
                <a:gd name="T27" fmla="*/ 534 h 1621"/>
                <a:gd name="T28" fmla="*/ 397 w 1386"/>
                <a:gd name="T29" fmla="*/ 482 h 1621"/>
                <a:gd name="T30" fmla="*/ 468 w 1386"/>
                <a:gd name="T31" fmla="*/ 378 h 1621"/>
                <a:gd name="T32" fmla="*/ 673 w 1386"/>
                <a:gd name="T33" fmla="*/ 339 h 1621"/>
                <a:gd name="T34" fmla="*/ 901 w 1386"/>
                <a:gd name="T35" fmla="*/ 401 h 1621"/>
                <a:gd name="T36" fmla="*/ 973 w 1386"/>
                <a:gd name="T37" fmla="*/ 520 h 1621"/>
                <a:gd name="T38" fmla="*/ 1344 w 1386"/>
                <a:gd name="T39" fmla="*/ 520 h 1621"/>
                <a:gd name="T40" fmla="*/ 1344 w 1386"/>
                <a:gd name="T41" fmla="*/ 520 h 1621"/>
                <a:gd name="T42" fmla="*/ 1256 w 1386"/>
                <a:gd name="T43" fmla="*/ 245 h 1621"/>
                <a:gd name="T44" fmla="*/ 1020 w 1386"/>
                <a:gd name="T45" fmla="*/ 60 h 1621"/>
                <a:gd name="T46" fmla="*/ 673 w 1386"/>
                <a:gd name="T47" fmla="*/ 0 h 1621"/>
                <a:gd name="T48" fmla="*/ 208 w 1386"/>
                <a:gd name="T49" fmla="*/ 139 h 1621"/>
                <a:gd name="T50" fmla="*/ 27 w 1386"/>
                <a:gd name="T51" fmla="*/ 480 h 1621"/>
                <a:gd name="T52" fmla="*/ 49 w 1386"/>
                <a:gd name="T53" fmla="*/ 627 h 1621"/>
                <a:gd name="T54" fmla="*/ 103 w 1386"/>
                <a:gd name="T55" fmla="*/ 739 h 1621"/>
                <a:gd name="T56" fmla="*/ 193 w 1386"/>
                <a:gd name="T57" fmla="*/ 821 h 1621"/>
                <a:gd name="T58" fmla="*/ 301 w 1386"/>
                <a:gd name="T59" fmla="*/ 879 h 1621"/>
                <a:gd name="T60" fmla="*/ 435 w 1386"/>
                <a:gd name="T61" fmla="*/ 918 h 1621"/>
                <a:gd name="T62" fmla="*/ 573 w 1386"/>
                <a:gd name="T63" fmla="*/ 942 h 1621"/>
                <a:gd name="T64" fmla="*/ 706 w 1386"/>
                <a:gd name="T65" fmla="*/ 957 h 1621"/>
                <a:gd name="T66" fmla="*/ 749 w 1386"/>
                <a:gd name="T67" fmla="*/ 962 h 1621"/>
                <a:gd name="T68" fmla="*/ 795 w 1386"/>
                <a:gd name="T69" fmla="*/ 967 h 1621"/>
                <a:gd name="T70" fmla="*/ 840 w 1386"/>
                <a:gd name="T71" fmla="*/ 972 h 1621"/>
                <a:gd name="T72" fmla="*/ 885 w 1386"/>
                <a:gd name="T73" fmla="*/ 980 h 1621"/>
                <a:gd name="T74" fmla="*/ 926 w 1386"/>
                <a:gd name="T75" fmla="*/ 993 h 1621"/>
                <a:gd name="T76" fmla="*/ 963 w 1386"/>
                <a:gd name="T77" fmla="*/ 1010 h 1621"/>
                <a:gd name="T78" fmla="*/ 993 w 1386"/>
                <a:gd name="T79" fmla="*/ 1037 h 1621"/>
                <a:gd name="T80" fmla="*/ 1002 w 1386"/>
                <a:gd name="T81" fmla="*/ 1048 h 1621"/>
                <a:gd name="T82" fmla="*/ 1015 w 1386"/>
                <a:gd name="T83" fmla="*/ 1106 h 1621"/>
                <a:gd name="T84" fmla="*/ 703 w 1386"/>
                <a:gd name="T85" fmla="*/ 1282 h 1621"/>
                <a:gd name="T86" fmla="*/ 466 w 1386"/>
                <a:gd name="T87" fmla="*/ 1222 h 1621"/>
                <a:gd name="T88" fmla="*/ 387 w 1386"/>
                <a:gd name="T89" fmla="*/ 1102 h 1621"/>
                <a:gd name="T90" fmla="*/ 386 w 1386"/>
                <a:gd name="T91" fmla="*/ 1102 h 1621"/>
                <a:gd name="T92" fmla="*/ 0 w 1386"/>
                <a:gd name="T93" fmla="*/ 1102 h 1621"/>
                <a:gd name="T94" fmla="*/ 0 w 1386"/>
                <a:gd name="T95" fmla="*/ 1102 h 1621"/>
                <a:gd name="T96" fmla="*/ 45 w 1386"/>
                <a:gd name="T97" fmla="*/ 1280 h 1621"/>
                <a:gd name="T98" fmla="*/ 178 w 1386"/>
                <a:gd name="T99" fmla="*/ 1454 h 1621"/>
                <a:gd name="T100" fmla="*/ 400 w 1386"/>
                <a:gd name="T101" fmla="*/ 1575 h 1621"/>
                <a:gd name="T102" fmla="*/ 703 w 1386"/>
                <a:gd name="T103" fmla="*/ 1621 h 1621"/>
                <a:gd name="T104" fmla="*/ 1203 w 1386"/>
                <a:gd name="T105" fmla="*/ 1486 h 1621"/>
                <a:gd name="T106" fmla="*/ 1386 w 1386"/>
                <a:gd name="T107" fmla="*/ 1106 h 1621"/>
                <a:gd name="T108" fmla="*/ 1371 w 1386"/>
                <a:gd name="T109" fmla="*/ 984 h 1621"/>
                <a:gd name="T110" fmla="*/ 1336 w 1386"/>
                <a:gd name="T111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86" h="1621">
                  <a:moveTo>
                    <a:pt x="1336" y="886"/>
                  </a:moveTo>
                  <a:lnTo>
                    <a:pt x="1336" y="886"/>
                  </a:lnTo>
                  <a:cubicBezTo>
                    <a:pt x="1322" y="859"/>
                    <a:pt x="1302" y="833"/>
                    <a:pt x="1277" y="810"/>
                  </a:cubicBezTo>
                  <a:cubicBezTo>
                    <a:pt x="1251" y="786"/>
                    <a:pt x="1227" y="767"/>
                    <a:pt x="1205" y="751"/>
                  </a:cubicBezTo>
                  <a:cubicBezTo>
                    <a:pt x="1183" y="735"/>
                    <a:pt x="1154" y="720"/>
                    <a:pt x="1117" y="706"/>
                  </a:cubicBezTo>
                  <a:cubicBezTo>
                    <a:pt x="1081" y="693"/>
                    <a:pt x="1050" y="682"/>
                    <a:pt x="1025" y="675"/>
                  </a:cubicBezTo>
                  <a:cubicBezTo>
                    <a:pt x="1001" y="667"/>
                    <a:pt x="968" y="661"/>
                    <a:pt x="927" y="655"/>
                  </a:cubicBezTo>
                  <a:cubicBezTo>
                    <a:pt x="885" y="649"/>
                    <a:pt x="854" y="644"/>
                    <a:pt x="832" y="641"/>
                  </a:cubicBezTo>
                  <a:cubicBezTo>
                    <a:pt x="810" y="638"/>
                    <a:pt x="779" y="634"/>
                    <a:pt x="739" y="628"/>
                  </a:cubicBezTo>
                  <a:cubicBezTo>
                    <a:pt x="711" y="625"/>
                    <a:pt x="691" y="622"/>
                    <a:pt x="678" y="619"/>
                  </a:cubicBezTo>
                  <a:cubicBezTo>
                    <a:pt x="642" y="614"/>
                    <a:pt x="614" y="610"/>
                    <a:pt x="595" y="607"/>
                  </a:cubicBezTo>
                  <a:cubicBezTo>
                    <a:pt x="575" y="605"/>
                    <a:pt x="551" y="600"/>
                    <a:pt x="521" y="593"/>
                  </a:cubicBezTo>
                  <a:cubicBezTo>
                    <a:pt x="492" y="585"/>
                    <a:pt x="470" y="578"/>
                    <a:pt x="454" y="569"/>
                  </a:cubicBezTo>
                  <a:cubicBezTo>
                    <a:pt x="439" y="560"/>
                    <a:pt x="426" y="548"/>
                    <a:pt x="414" y="534"/>
                  </a:cubicBezTo>
                  <a:cubicBezTo>
                    <a:pt x="403" y="519"/>
                    <a:pt x="397" y="502"/>
                    <a:pt x="397" y="482"/>
                  </a:cubicBezTo>
                  <a:cubicBezTo>
                    <a:pt x="397" y="440"/>
                    <a:pt x="421" y="405"/>
                    <a:pt x="468" y="378"/>
                  </a:cubicBezTo>
                  <a:cubicBezTo>
                    <a:pt x="515" y="352"/>
                    <a:pt x="583" y="339"/>
                    <a:pt x="673" y="339"/>
                  </a:cubicBezTo>
                  <a:cubicBezTo>
                    <a:pt x="776" y="339"/>
                    <a:pt x="852" y="360"/>
                    <a:pt x="901" y="401"/>
                  </a:cubicBezTo>
                  <a:cubicBezTo>
                    <a:pt x="943" y="437"/>
                    <a:pt x="967" y="477"/>
                    <a:pt x="973" y="520"/>
                  </a:cubicBezTo>
                  <a:lnTo>
                    <a:pt x="1344" y="520"/>
                  </a:lnTo>
                  <a:cubicBezTo>
                    <a:pt x="1344" y="520"/>
                    <a:pt x="1344" y="520"/>
                    <a:pt x="1344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20" y="100"/>
                    <a:pt x="1020" y="60"/>
                  </a:cubicBezTo>
                  <a:cubicBezTo>
                    <a:pt x="921" y="20"/>
                    <a:pt x="805" y="0"/>
                    <a:pt x="673" y="0"/>
                  </a:cubicBezTo>
                  <a:cubicBezTo>
                    <a:pt x="484" y="0"/>
                    <a:pt x="329" y="46"/>
                    <a:pt x="208" y="139"/>
                  </a:cubicBezTo>
                  <a:cubicBezTo>
                    <a:pt x="87" y="231"/>
                    <a:pt x="27" y="345"/>
                    <a:pt x="27" y="480"/>
                  </a:cubicBezTo>
                  <a:cubicBezTo>
                    <a:pt x="27" y="535"/>
                    <a:pt x="34" y="584"/>
                    <a:pt x="49" y="627"/>
                  </a:cubicBezTo>
                  <a:cubicBezTo>
                    <a:pt x="63" y="671"/>
                    <a:pt x="81" y="708"/>
                    <a:pt x="103" y="739"/>
                  </a:cubicBezTo>
                  <a:cubicBezTo>
                    <a:pt x="126" y="770"/>
                    <a:pt x="155" y="797"/>
                    <a:pt x="193" y="821"/>
                  </a:cubicBezTo>
                  <a:cubicBezTo>
                    <a:pt x="231" y="846"/>
                    <a:pt x="266" y="865"/>
                    <a:pt x="301" y="879"/>
                  </a:cubicBezTo>
                  <a:cubicBezTo>
                    <a:pt x="335" y="893"/>
                    <a:pt x="380" y="906"/>
                    <a:pt x="435" y="918"/>
                  </a:cubicBezTo>
                  <a:cubicBezTo>
                    <a:pt x="491" y="930"/>
                    <a:pt x="537" y="938"/>
                    <a:pt x="573" y="942"/>
                  </a:cubicBezTo>
                  <a:cubicBezTo>
                    <a:pt x="609" y="946"/>
                    <a:pt x="653" y="951"/>
                    <a:pt x="706" y="957"/>
                  </a:cubicBezTo>
                  <a:cubicBezTo>
                    <a:pt x="715" y="958"/>
                    <a:pt x="729" y="960"/>
                    <a:pt x="749" y="962"/>
                  </a:cubicBezTo>
                  <a:cubicBezTo>
                    <a:pt x="769" y="964"/>
                    <a:pt x="784" y="966"/>
                    <a:pt x="795" y="967"/>
                  </a:cubicBezTo>
                  <a:cubicBezTo>
                    <a:pt x="806" y="968"/>
                    <a:pt x="821" y="970"/>
                    <a:pt x="840" y="972"/>
                  </a:cubicBezTo>
                  <a:cubicBezTo>
                    <a:pt x="859" y="974"/>
                    <a:pt x="874" y="977"/>
                    <a:pt x="885" y="980"/>
                  </a:cubicBezTo>
                  <a:cubicBezTo>
                    <a:pt x="897" y="984"/>
                    <a:pt x="910" y="988"/>
                    <a:pt x="926" y="993"/>
                  </a:cubicBezTo>
                  <a:cubicBezTo>
                    <a:pt x="942" y="998"/>
                    <a:pt x="954" y="1004"/>
                    <a:pt x="963" y="1010"/>
                  </a:cubicBezTo>
                  <a:cubicBezTo>
                    <a:pt x="973" y="1018"/>
                    <a:pt x="983" y="1027"/>
                    <a:pt x="993" y="1037"/>
                  </a:cubicBezTo>
                  <a:cubicBezTo>
                    <a:pt x="997" y="1041"/>
                    <a:pt x="999" y="1044"/>
                    <a:pt x="1002" y="1048"/>
                  </a:cubicBezTo>
                  <a:cubicBezTo>
                    <a:pt x="1011" y="1064"/>
                    <a:pt x="1015" y="1083"/>
                    <a:pt x="1015" y="1106"/>
                  </a:cubicBezTo>
                  <a:cubicBezTo>
                    <a:pt x="1015" y="1223"/>
                    <a:pt x="911" y="1282"/>
                    <a:pt x="703" y="1282"/>
                  </a:cubicBezTo>
                  <a:cubicBezTo>
                    <a:pt x="600" y="1282"/>
                    <a:pt x="521" y="1262"/>
                    <a:pt x="466" y="1222"/>
                  </a:cubicBezTo>
                  <a:cubicBezTo>
                    <a:pt x="420" y="1187"/>
                    <a:pt x="393" y="1147"/>
                    <a:pt x="387" y="1102"/>
                  </a:cubicBezTo>
                  <a:cubicBezTo>
                    <a:pt x="387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6" y="1345"/>
                    <a:pt x="120" y="1402"/>
                    <a:pt x="178" y="1454"/>
                  </a:cubicBezTo>
                  <a:cubicBezTo>
                    <a:pt x="236" y="1505"/>
                    <a:pt x="310" y="1545"/>
                    <a:pt x="400" y="1575"/>
                  </a:cubicBezTo>
                  <a:cubicBezTo>
                    <a:pt x="490" y="1606"/>
                    <a:pt x="592" y="1621"/>
                    <a:pt x="703" y="1621"/>
                  </a:cubicBezTo>
                  <a:cubicBezTo>
                    <a:pt x="915" y="1621"/>
                    <a:pt x="1082" y="1576"/>
                    <a:pt x="1203" y="1486"/>
                  </a:cubicBezTo>
                  <a:cubicBezTo>
                    <a:pt x="1325" y="1396"/>
                    <a:pt x="1386" y="1269"/>
                    <a:pt x="1386" y="1106"/>
                  </a:cubicBezTo>
                  <a:cubicBezTo>
                    <a:pt x="1386" y="1062"/>
                    <a:pt x="1381" y="1021"/>
                    <a:pt x="1371" y="984"/>
                  </a:cubicBezTo>
                  <a:cubicBezTo>
                    <a:pt x="1362" y="946"/>
                    <a:pt x="1350" y="914"/>
                    <a:pt x="1336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8E5B0DC7-6709-4356-90E1-A1223DCDCE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" y="4053"/>
              <a:ext cx="76" cy="137"/>
            </a:xfrm>
            <a:custGeom>
              <a:avLst/>
              <a:gdLst>
                <a:gd name="T0" fmla="*/ 0 w 1206"/>
                <a:gd name="T1" fmla="*/ 1089 h 2169"/>
                <a:gd name="T2" fmla="*/ 0 w 1206"/>
                <a:gd name="T3" fmla="*/ 1089 h 2169"/>
                <a:gd name="T4" fmla="*/ 771 w 1206"/>
                <a:gd name="T5" fmla="*/ 2169 h 2169"/>
                <a:gd name="T6" fmla="*/ 1200 w 1206"/>
                <a:gd name="T7" fmla="*/ 2169 h 2169"/>
                <a:gd name="T8" fmla="*/ 429 w 1206"/>
                <a:gd name="T9" fmla="*/ 1089 h 2169"/>
                <a:gd name="T10" fmla="*/ 1206 w 1206"/>
                <a:gd name="T11" fmla="*/ 1 h 2169"/>
                <a:gd name="T12" fmla="*/ 777 w 1206"/>
                <a:gd name="T13" fmla="*/ 0 h 2169"/>
                <a:gd name="T14" fmla="*/ 0 w 1206"/>
                <a:gd name="T15" fmla="*/ 1089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6" h="2169">
                  <a:moveTo>
                    <a:pt x="0" y="1089"/>
                  </a:moveTo>
                  <a:lnTo>
                    <a:pt x="0" y="1089"/>
                  </a:lnTo>
                  <a:lnTo>
                    <a:pt x="771" y="2169"/>
                  </a:lnTo>
                  <a:lnTo>
                    <a:pt x="1200" y="2169"/>
                  </a:lnTo>
                  <a:lnTo>
                    <a:pt x="429" y="1089"/>
                  </a:lnTo>
                  <a:lnTo>
                    <a:pt x="1206" y="1"/>
                  </a:lnTo>
                  <a:lnTo>
                    <a:pt x="777" y="0"/>
                  </a:lnTo>
                  <a:lnTo>
                    <a:pt x="0" y="108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A91B14C6-B74F-48B9-9D0A-5736A67EA0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53"/>
              <a:ext cx="23" cy="23"/>
            </a:xfrm>
            <a:custGeom>
              <a:avLst/>
              <a:gdLst>
                <a:gd name="T0" fmla="*/ 0 w 369"/>
                <a:gd name="T1" fmla="*/ 0 h 370"/>
                <a:gd name="T2" fmla="*/ 0 w 369"/>
                <a:gd name="T3" fmla="*/ 0 h 370"/>
                <a:gd name="T4" fmla="*/ 0 w 369"/>
                <a:gd name="T5" fmla="*/ 370 h 370"/>
                <a:gd name="T6" fmla="*/ 0 w 369"/>
                <a:gd name="T7" fmla="*/ 370 h 370"/>
                <a:gd name="T8" fmla="*/ 0 w 369"/>
                <a:gd name="T9" fmla="*/ 370 h 370"/>
                <a:gd name="T10" fmla="*/ 369 w 369"/>
                <a:gd name="T11" fmla="*/ 370 h 370"/>
                <a:gd name="T12" fmla="*/ 369 w 369"/>
                <a:gd name="T13" fmla="*/ 0 h 370"/>
                <a:gd name="T14" fmla="*/ 369 w 369"/>
                <a:gd name="T15" fmla="*/ 0 h 370"/>
                <a:gd name="T16" fmla="*/ 369 w 369"/>
                <a:gd name="T17" fmla="*/ 0 h 370"/>
                <a:gd name="T18" fmla="*/ 0 w 369"/>
                <a:gd name="T19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370">
                  <a:moveTo>
                    <a:pt x="0" y="0"/>
                  </a:moveTo>
                  <a:lnTo>
                    <a:pt x="0" y="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369" y="37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1CFE1A5F-D77A-4AD5-B383-3C8EB05DE0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88"/>
              <a:ext cx="23" cy="102"/>
            </a:xfrm>
            <a:custGeom>
              <a:avLst/>
              <a:gdLst>
                <a:gd name="T0" fmla="*/ 0 w 370"/>
                <a:gd name="T1" fmla="*/ 0 h 1609"/>
                <a:gd name="T2" fmla="*/ 0 w 370"/>
                <a:gd name="T3" fmla="*/ 0 h 1609"/>
                <a:gd name="T4" fmla="*/ 370 w 370"/>
                <a:gd name="T5" fmla="*/ 0 h 1609"/>
                <a:gd name="T6" fmla="*/ 370 w 370"/>
                <a:gd name="T7" fmla="*/ 1609 h 1609"/>
                <a:gd name="T8" fmla="*/ 0 w 370"/>
                <a:gd name="T9" fmla="*/ 1609 h 1609"/>
                <a:gd name="T10" fmla="*/ 0 w 370"/>
                <a:gd name="T11" fmla="*/ 0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160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1609"/>
                  </a:lnTo>
                  <a:lnTo>
                    <a:pt x="0" y="16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D9CC42AF-5A01-43B3-994B-7750CEC13F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84" y="4053"/>
              <a:ext cx="34" cy="16"/>
            </a:xfrm>
            <a:custGeom>
              <a:avLst/>
              <a:gdLst>
                <a:gd name="T0" fmla="*/ 340 w 548"/>
                <a:gd name="T1" fmla="*/ 0 h 260"/>
                <a:gd name="T2" fmla="*/ 340 w 548"/>
                <a:gd name="T3" fmla="*/ 0 h 260"/>
                <a:gd name="T4" fmla="*/ 407 w 548"/>
                <a:gd name="T5" fmla="*/ 186 h 260"/>
                <a:gd name="T6" fmla="*/ 474 w 548"/>
                <a:gd name="T7" fmla="*/ 0 h 260"/>
                <a:gd name="T8" fmla="*/ 548 w 548"/>
                <a:gd name="T9" fmla="*/ 0 h 260"/>
                <a:gd name="T10" fmla="*/ 548 w 548"/>
                <a:gd name="T11" fmla="*/ 260 h 260"/>
                <a:gd name="T12" fmla="*/ 500 w 548"/>
                <a:gd name="T13" fmla="*/ 260 h 260"/>
                <a:gd name="T14" fmla="*/ 500 w 548"/>
                <a:gd name="T15" fmla="*/ 50 h 260"/>
                <a:gd name="T16" fmla="*/ 428 w 548"/>
                <a:gd name="T17" fmla="*/ 260 h 260"/>
                <a:gd name="T18" fmla="*/ 386 w 548"/>
                <a:gd name="T19" fmla="*/ 260 h 260"/>
                <a:gd name="T20" fmla="*/ 314 w 548"/>
                <a:gd name="T21" fmla="*/ 50 h 260"/>
                <a:gd name="T22" fmla="*/ 314 w 548"/>
                <a:gd name="T23" fmla="*/ 260 h 260"/>
                <a:gd name="T24" fmla="*/ 266 w 548"/>
                <a:gd name="T25" fmla="*/ 260 h 260"/>
                <a:gd name="T26" fmla="*/ 266 w 548"/>
                <a:gd name="T27" fmla="*/ 0 h 260"/>
                <a:gd name="T28" fmla="*/ 340 w 548"/>
                <a:gd name="T29" fmla="*/ 0 h 260"/>
                <a:gd name="T30" fmla="*/ 340 w 548"/>
                <a:gd name="T31" fmla="*/ 0 h 260"/>
                <a:gd name="T32" fmla="*/ 0 w 548"/>
                <a:gd name="T33" fmla="*/ 43 h 260"/>
                <a:gd name="T34" fmla="*/ 0 w 548"/>
                <a:gd name="T35" fmla="*/ 43 h 260"/>
                <a:gd name="T36" fmla="*/ 0 w 548"/>
                <a:gd name="T37" fmla="*/ 0 h 260"/>
                <a:gd name="T38" fmla="*/ 222 w 548"/>
                <a:gd name="T39" fmla="*/ 0 h 260"/>
                <a:gd name="T40" fmla="*/ 222 w 548"/>
                <a:gd name="T41" fmla="*/ 43 h 260"/>
                <a:gd name="T42" fmla="*/ 136 w 548"/>
                <a:gd name="T43" fmla="*/ 43 h 260"/>
                <a:gd name="T44" fmla="*/ 136 w 548"/>
                <a:gd name="T45" fmla="*/ 260 h 260"/>
                <a:gd name="T46" fmla="*/ 85 w 548"/>
                <a:gd name="T47" fmla="*/ 260 h 260"/>
                <a:gd name="T48" fmla="*/ 85 w 548"/>
                <a:gd name="T49" fmla="*/ 43 h 260"/>
                <a:gd name="T50" fmla="*/ 0 w 548"/>
                <a:gd name="T51" fmla="*/ 4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8" h="260">
                  <a:moveTo>
                    <a:pt x="340" y="0"/>
                  </a:moveTo>
                  <a:lnTo>
                    <a:pt x="340" y="0"/>
                  </a:lnTo>
                  <a:lnTo>
                    <a:pt x="407" y="186"/>
                  </a:lnTo>
                  <a:lnTo>
                    <a:pt x="474" y="0"/>
                  </a:lnTo>
                  <a:lnTo>
                    <a:pt x="548" y="0"/>
                  </a:lnTo>
                  <a:lnTo>
                    <a:pt x="548" y="260"/>
                  </a:lnTo>
                  <a:lnTo>
                    <a:pt x="500" y="260"/>
                  </a:lnTo>
                  <a:lnTo>
                    <a:pt x="500" y="50"/>
                  </a:lnTo>
                  <a:lnTo>
                    <a:pt x="428" y="260"/>
                  </a:lnTo>
                  <a:lnTo>
                    <a:pt x="386" y="260"/>
                  </a:lnTo>
                  <a:lnTo>
                    <a:pt x="314" y="50"/>
                  </a:lnTo>
                  <a:lnTo>
                    <a:pt x="314" y="260"/>
                  </a:lnTo>
                  <a:lnTo>
                    <a:pt x="266" y="260"/>
                  </a:lnTo>
                  <a:lnTo>
                    <a:pt x="266" y="0"/>
                  </a:lnTo>
                  <a:lnTo>
                    <a:pt x="340" y="0"/>
                  </a:lnTo>
                  <a:lnTo>
                    <a:pt x="340" y="0"/>
                  </a:lnTo>
                  <a:close/>
                  <a:moveTo>
                    <a:pt x="0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222" y="0"/>
                  </a:lnTo>
                  <a:lnTo>
                    <a:pt x="222" y="43"/>
                  </a:lnTo>
                  <a:lnTo>
                    <a:pt x="136" y="43"/>
                  </a:lnTo>
                  <a:lnTo>
                    <a:pt x="136" y="260"/>
                  </a:lnTo>
                  <a:lnTo>
                    <a:pt x="85" y="260"/>
                  </a:lnTo>
                  <a:lnTo>
                    <a:pt x="85" y="43"/>
                  </a:lnTo>
                  <a:lnTo>
                    <a:pt x="0" y="4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8" name="Subtitle 2">
            <a:extLst>
              <a:ext uri="{FF2B5EF4-FFF2-40B4-BE49-F238E27FC236}">
                <a16:creationId xmlns:a16="http://schemas.microsoft.com/office/drawing/2014/main" id="{9DFF0BF0-908B-425E-8CD6-E5A638E03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206" y="4000500"/>
            <a:ext cx="5486402" cy="168702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  <a:p>
            <a:pPr marL="0" lvl="1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4F4F0D-C050-41DD-8602-19250D666AC3}"/>
              </a:ext>
            </a:extLst>
          </p:cNvPr>
          <p:cNvSpPr txBox="1"/>
          <p:nvPr userDrawn="1"/>
        </p:nvSpPr>
        <p:spPr>
          <a:xfrm>
            <a:off x="9412246" y="6404355"/>
            <a:ext cx="2177535" cy="1384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©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Kinesso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2022.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03689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288B-D8F6-EF41-4A54-E16EFC51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2651B-CCE6-F31B-719A-90D61D121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859B6-1650-11C0-73FE-DDA3524E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7695E-35D2-AE24-2E02-3A68BDA8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5FF9F-E521-433F-9B27-81882472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5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73C0-D3F4-731C-75E5-5DFE1977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366A2-1207-5A26-08C0-DC79C3D27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CAE5E-71CC-5A27-CAB8-7F01A84D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373D-791C-41E2-0885-E1BEF853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2E8DE-A73E-FF62-B50A-05D177F1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2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5359-1E26-CF6E-27CE-87517548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1C12-6659-CB5D-9098-5E581CCCB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0730C-BB29-185C-B74A-285E3A4B1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CD2D8-9692-2193-684C-BC8155EB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BF9B5-A42C-256F-5C67-E75D4747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6FBC7-A143-A887-2C21-CA8D8DC8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9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0214-F452-743C-9813-A175054B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3482B-D120-C69E-6744-517723A41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AECCB-9BBA-C6EB-A597-E90EFE70B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5BDE9-C3EF-1858-2661-B66130980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719DB-C586-33C0-A586-61964DE80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412C75-8033-2DA4-2633-E709308F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842CF-1AE8-F311-65C9-63DF8915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F9F34-A76E-3749-CE0A-85D6A6F5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C286-6AA3-500D-D24E-421E987B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066B9-9C45-EA81-675C-EFE39AE7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D4A00-D883-F94D-C2D1-351D5233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4D8E4-885B-F54E-4B88-9BC95FDF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6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9FCCA1-6F32-6BC5-B7B2-E9FCB1A83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624A1-2CF8-F14E-F202-2469590E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99D2E-6589-4922-7BEE-9D73E975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2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140D-2B15-9C48-F376-D802900BF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5E91E-D7CC-CAA5-4079-5043A683E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37491-CDCB-2151-2CA9-E9F4954C3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EAA9B-1F4E-0752-BCE6-9113D7DD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94E69-8D8A-A4CF-0881-709CB5BC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121F7-1D3C-C060-EB0E-C11E7A0E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4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8823-6B46-7205-FDB1-A80A2D23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5C80DE-BE39-2999-39F6-6A3F05D14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0C8A5-713A-23EF-5E75-9AD11E53E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30A7B-0DDB-61D2-FF65-098A79246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A5E25-E42B-CD00-8EDD-F5546A65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03E32-A463-DC45-2220-3EEDC672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CFC0F-D845-DFB7-BF44-2A5D03544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3519A-4A7B-4CB8-2E5A-EC20917C4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2D562-58CA-7A49-118C-8EF4B6712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DEFEF-6024-EA42-94FF-6FD89BB1093D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BCD23-3AFF-149E-003F-6D861FA38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94D69-6D10-9342-54A7-5AB5D333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1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nterfaces-in-java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github.com/MehediKinesso50200/advance-typescript.git" TargetMode="External"/><Relationship Id="rId4" Type="http://schemas.openxmlformats.org/officeDocument/2006/relationships/hyperlink" Target="https://www.typescriptlang.org/docs/handbook/utility-type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195F5BF7-EB3D-4F3C-805B-8D28E5050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 TypeScript</a:t>
            </a:r>
            <a:endParaRPr lang="en-MY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28462D-A0A9-478E-B502-8B79AF9854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Type</a:t>
            </a:r>
          </a:p>
        </p:txBody>
      </p:sp>
    </p:spTree>
    <p:extLst>
      <p:ext uri="{BB962C8B-B14F-4D97-AF65-F5344CB8AC3E}">
        <p14:creationId xmlns:p14="http://schemas.microsoft.com/office/powerpoint/2010/main" val="265289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B69710-9CB3-4BFC-BA49-9149206E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A503-1A9F-41A8-AF6B-67B9F4226F3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C58651-F62C-4B64-A7AE-CB8317CB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</p:txBody>
      </p:sp>
      <p:sp>
        <p:nvSpPr>
          <p:cNvPr id="27" name="Content Placeholder 14">
            <a:extLst>
              <a:ext uri="{FF2B5EF4-FFF2-40B4-BE49-F238E27FC236}">
                <a16:creationId xmlns:a16="http://schemas.microsoft.com/office/drawing/2014/main" id="{08798CE4-0EEF-8043-8C14-FE49C076FD8E}"/>
              </a:ext>
            </a:extLst>
          </p:cNvPr>
          <p:cNvSpPr txBox="1">
            <a:spLocks/>
          </p:cNvSpPr>
          <p:nvPr/>
        </p:nvSpPr>
        <p:spPr>
          <a:xfrm>
            <a:off x="8610590" y="4314987"/>
            <a:ext cx="2886466" cy="1063276"/>
          </a:xfrm>
          <a:prstGeom prst="rect">
            <a:avLst/>
          </a:prstGeom>
        </p:spPr>
        <p:txBody>
          <a:bodyPr/>
          <a:lstStyle>
            <a:lvl1pPr marL="141288" indent="-141288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6050" indent="-146050" algn="l" defTabSz="914400" rtl="0" eaLnBrk="1" latinLnBrk="0" hangingPunct="1">
              <a:lnSpc>
                <a:spcPct val="11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1938" indent="-1158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350" indent="-109538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79413" indent="-111125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1600" spc="300" dirty="0"/>
              <a:t>SOFTWARE ENGINEER,</a:t>
            </a:r>
          </a:p>
          <a:p>
            <a:pPr marL="0" lvl="1" indent="0">
              <a:buNone/>
            </a:pPr>
            <a:r>
              <a:rPr lang="en-US" sz="1600" spc="300" dirty="0"/>
              <a:t>AUDIENCE HUB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9923FF66-8E66-1345-956A-BAFC5B19231E}"/>
              </a:ext>
            </a:extLst>
          </p:cNvPr>
          <p:cNvSpPr txBox="1">
            <a:spLocks/>
          </p:cNvSpPr>
          <p:nvPr/>
        </p:nvSpPr>
        <p:spPr>
          <a:xfrm>
            <a:off x="8610591" y="3924015"/>
            <a:ext cx="2297588" cy="304538"/>
          </a:xfrm>
          <a:prstGeom prst="rect">
            <a:avLst/>
          </a:prstGeom>
        </p:spPr>
        <p:txBody>
          <a:bodyPr/>
          <a:lstStyle>
            <a:lvl1pPr marL="141288" indent="-141288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6050" indent="-146050" algn="l" defTabSz="914400" rtl="0" eaLnBrk="1" latinLnBrk="0" hangingPunct="1">
              <a:lnSpc>
                <a:spcPct val="11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1938" indent="-1158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350" indent="-109538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79413" indent="-111125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Mehedi Hasan</a:t>
            </a:r>
          </a:p>
        </p:txBody>
      </p:sp>
      <p:sp>
        <p:nvSpPr>
          <p:cNvPr id="29" name="Content Placeholder 14">
            <a:extLst>
              <a:ext uri="{FF2B5EF4-FFF2-40B4-BE49-F238E27FC236}">
                <a16:creationId xmlns:a16="http://schemas.microsoft.com/office/drawing/2014/main" id="{45834283-E0B0-1B45-9DCE-58C47321BCF8}"/>
              </a:ext>
            </a:extLst>
          </p:cNvPr>
          <p:cNvSpPr txBox="1">
            <a:spLocks/>
          </p:cNvSpPr>
          <p:nvPr/>
        </p:nvSpPr>
        <p:spPr>
          <a:xfrm>
            <a:off x="8610590" y="5495476"/>
            <a:ext cx="2739909" cy="419044"/>
          </a:xfrm>
          <a:prstGeom prst="rect">
            <a:avLst/>
          </a:prstGeom>
        </p:spPr>
        <p:txBody>
          <a:bodyPr/>
          <a:lstStyle>
            <a:lvl1pPr marL="141288" indent="-141288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6050" indent="-146050" algn="l" defTabSz="914400" rtl="0" eaLnBrk="1" latinLnBrk="0" hangingPunct="1">
              <a:lnSpc>
                <a:spcPct val="11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1938" indent="-1158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350" indent="-109538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79413" indent="-111125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1600" dirty="0" err="1"/>
              <a:t>mehedi.hasan@kinesso.com</a:t>
            </a:r>
            <a:endParaRPr lang="en-US" sz="1600" dirty="0"/>
          </a:p>
        </p:txBody>
      </p:sp>
      <p:pic>
        <p:nvPicPr>
          <p:cNvPr id="18" name="Picture Placeholder 9">
            <a:extLst>
              <a:ext uri="{FF2B5EF4-FFF2-40B4-BE49-F238E27FC236}">
                <a16:creationId xmlns:a16="http://schemas.microsoft.com/office/drawing/2014/main" id="{4F771BE0-F720-F47C-D431-8364DF716E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36" r="236"/>
          <a:stretch/>
        </p:blipFill>
        <p:spPr>
          <a:xfrm>
            <a:off x="8610591" y="983001"/>
            <a:ext cx="2739910" cy="2764447"/>
          </a:xfrm>
          <a:custGeom>
            <a:avLst/>
            <a:gdLst>
              <a:gd name="connsiteX0" fmla="*/ 0 w 2866303"/>
              <a:gd name="connsiteY0" fmla="*/ 1545447 h 3090894"/>
              <a:gd name="connsiteX1" fmla="*/ 716576 w 2866303"/>
              <a:gd name="connsiteY1" fmla="*/ 1 h 3090894"/>
              <a:gd name="connsiteX2" fmla="*/ 2149727 w 2866303"/>
              <a:gd name="connsiteY2" fmla="*/ 1 h 3090894"/>
              <a:gd name="connsiteX3" fmla="*/ 2866303 w 2866303"/>
              <a:gd name="connsiteY3" fmla="*/ 1545447 h 3090894"/>
              <a:gd name="connsiteX4" fmla="*/ 2149727 w 2866303"/>
              <a:gd name="connsiteY4" fmla="*/ 3090893 h 3090894"/>
              <a:gd name="connsiteX5" fmla="*/ 716576 w 2866303"/>
              <a:gd name="connsiteY5" fmla="*/ 3090893 h 3090894"/>
              <a:gd name="connsiteX6" fmla="*/ 0 w 2866303"/>
              <a:gd name="connsiteY6" fmla="*/ 1545447 h 3090894"/>
              <a:gd name="connsiteX0" fmla="*/ 0 w 2866303"/>
              <a:gd name="connsiteY0" fmla="*/ 1545446 h 3090892"/>
              <a:gd name="connsiteX1" fmla="*/ 716576 w 2866303"/>
              <a:gd name="connsiteY1" fmla="*/ 0 h 3090892"/>
              <a:gd name="connsiteX2" fmla="*/ 2149727 w 2866303"/>
              <a:gd name="connsiteY2" fmla="*/ 0 h 3090892"/>
              <a:gd name="connsiteX3" fmla="*/ 2866303 w 2866303"/>
              <a:gd name="connsiteY3" fmla="*/ 1545446 h 3090892"/>
              <a:gd name="connsiteX4" fmla="*/ 2149727 w 2866303"/>
              <a:gd name="connsiteY4" fmla="*/ 3090892 h 3090892"/>
              <a:gd name="connsiteX5" fmla="*/ 2898 w 2866303"/>
              <a:gd name="connsiteY5" fmla="*/ 3079741 h 3090892"/>
              <a:gd name="connsiteX6" fmla="*/ 0 w 2866303"/>
              <a:gd name="connsiteY6" fmla="*/ 1545446 h 3090892"/>
              <a:gd name="connsiteX0" fmla="*/ 0 w 2866303"/>
              <a:gd name="connsiteY0" fmla="*/ 1545446 h 3113194"/>
              <a:gd name="connsiteX1" fmla="*/ 716576 w 2866303"/>
              <a:gd name="connsiteY1" fmla="*/ 0 h 3113194"/>
              <a:gd name="connsiteX2" fmla="*/ 2149727 w 2866303"/>
              <a:gd name="connsiteY2" fmla="*/ 0 h 3113194"/>
              <a:gd name="connsiteX3" fmla="*/ 2866303 w 2866303"/>
              <a:gd name="connsiteY3" fmla="*/ 1545446 h 3113194"/>
              <a:gd name="connsiteX4" fmla="*/ 1926702 w 2866303"/>
              <a:gd name="connsiteY4" fmla="*/ 3113194 h 3113194"/>
              <a:gd name="connsiteX5" fmla="*/ 2898 w 2866303"/>
              <a:gd name="connsiteY5" fmla="*/ 3079741 h 3113194"/>
              <a:gd name="connsiteX6" fmla="*/ 0 w 2866303"/>
              <a:gd name="connsiteY6" fmla="*/ 1545446 h 3113194"/>
              <a:gd name="connsiteX0" fmla="*/ 0 w 2866303"/>
              <a:gd name="connsiteY0" fmla="*/ 1545446 h 3079741"/>
              <a:gd name="connsiteX1" fmla="*/ 716576 w 2866303"/>
              <a:gd name="connsiteY1" fmla="*/ 0 h 3079741"/>
              <a:gd name="connsiteX2" fmla="*/ 2149727 w 2866303"/>
              <a:gd name="connsiteY2" fmla="*/ 0 h 3079741"/>
              <a:gd name="connsiteX3" fmla="*/ 2866303 w 2866303"/>
              <a:gd name="connsiteY3" fmla="*/ 1545446 h 3079741"/>
              <a:gd name="connsiteX4" fmla="*/ 2015912 w 2866303"/>
              <a:gd name="connsiteY4" fmla="*/ 3079741 h 3079741"/>
              <a:gd name="connsiteX5" fmla="*/ 2898 w 2866303"/>
              <a:gd name="connsiteY5" fmla="*/ 3079741 h 3079741"/>
              <a:gd name="connsiteX6" fmla="*/ 0 w 2866303"/>
              <a:gd name="connsiteY6" fmla="*/ 1545446 h 3079741"/>
              <a:gd name="connsiteX0" fmla="*/ 0 w 2877455"/>
              <a:gd name="connsiteY0" fmla="*/ 1545446 h 3079741"/>
              <a:gd name="connsiteX1" fmla="*/ 716576 w 2877455"/>
              <a:gd name="connsiteY1" fmla="*/ 0 h 3079741"/>
              <a:gd name="connsiteX2" fmla="*/ 2149727 w 2877455"/>
              <a:gd name="connsiteY2" fmla="*/ 0 h 3079741"/>
              <a:gd name="connsiteX3" fmla="*/ 2877455 w 2877455"/>
              <a:gd name="connsiteY3" fmla="*/ 2214519 h 3079741"/>
              <a:gd name="connsiteX4" fmla="*/ 2015912 w 2877455"/>
              <a:gd name="connsiteY4" fmla="*/ 3079741 h 3079741"/>
              <a:gd name="connsiteX5" fmla="*/ 2898 w 2877455"/>
              <a:gd name="connsiteY5" fmla="*/ 3079741 h 3079741"/>
              <a:gd name="connsiteX6" fmla="*/ 0 w 2877455"/>
              <a:gd name="connsiteY6" fmla="*/ 1545446 h 3079741"/>
              <a:gd name="connsiteX0" fmla="*/ 0 w 2877455"/>
              <a:gd name="connsiteY0" fmla="*/ 1545446 h 3079741"/>
              <a:gd name="connsiteX1" fmla="*/ 716576 w 2877455"/>
              <a:gd name="connsiteY1" fmla="*/ 0 h 3079741"/>
              <a:gd name="connsiteX2" fmla="*/ 2852254 w 2877455"/>
              <a:gd name="connsiteY2" fmla="*/ 0 h 3079741"/>
              <a:gd name="connsiteX3" fmla="*/ 2877455 w 2877455"/>
              <a:gd name="connsiteY3" fmla="*/ 2214519 h 3079741"/>
              <a:gd name="connsiteX4" fmla="*/ 2015912 w 2877455"/>
              <a:gd name="connsiteY4" fmla="*/ 3079741 h 3079741"/>
              <a:gd name="connsiteX5" fmla="*/ 2898 w 2877455"/>
              <a:gd name="connsiteY5" fmla="*/ 3079741 h 3079741"/>
              <a:gd name="connsiteX6" fmla="*/ 0 w 2877455"/>
              <a:gd name="connsiteY6" fmla="*/ 1545446 h 3079741"/>
              <a:gd name="connsiteX0" fmla="*/ 0 w 2877455"/>
              <a:gd name="connsiteY0" fmla="*/ 1556597 h 3090892"/>
              <a:gd name="connsiteX1" fmla="*/ 716576 w 2877455"/>
              <a:gd name="connsiteY1" fmla="*/ 11151 h 3090892"/>
              <a:gd name="connsiteX2" fmla="*/ 2852254 w 2877455"/>
              <a:gd name="connsiteY2" fmla="*/ 0 h 3090892"/>
              <a:gd name="connsiteX3" fmla="*/ 2877455 w 2877455"/>
              <a:gd name="connsiteY3" fmla="*/ 2225670 h 3090892"/>
              <a:gd name="connsiteX4" fmla="*/ 2015912 w 2877455"/>
              <a:gd name="connsiteY4" fmla="*/ 3090892 h 3090892"/>
              <a:gd name="connsiteX5" fmla="*/ 2898 w 2877455"/>
              <a:gd name="connsiteY5" fmla="*/ 3090892 h 3090892"/>
              <a:gd name="connsiteX6" fmla="*/ 0 w 2877455"/>
              <a:gd name="connsiteY6" fmla="*/ 1556597 h 3090892"/>
              <a:gd name="connsiteX0" fmla="*/ 0 w 2852254"/>
              <a:gd name="connsiteY0" fmla="*/ 1556597 h 3090892"/>
              <a:gd name="connsiteX1" fmla="*/ 716576 w 2852254"/>
              <a:gd name="connsiteY1" fmla="*/ 11151 h 3090892"/>
              <a:gd name="connsiteX2" fmla="*/ 2852254 w 2852254"/>
              <a:gd name="connsiteY2" fmla="*/ 0 h 3090892"/>
              <a:gd name="connsiteX3" fmla="*/ 2844001 w 2852254"/>
              <a:gd name="connsiteY3" fmla="*/ 2270275 h 3090892"/>
              <a:gd name="connsiteX4" fmla="*/ 2015912 w 2852254"/>
              <a:gd name="connsiteY4" fmla="*/ 3090892 h 3090892"/>
              <a:gd name="connsiteX5" fmla="*/ 2898 w 2852254"/>
              <a:gd name="connsiteY5" fmla="*/ 3090892 h 3090892"/>
              <a:gd name="connsiteX6" fmla="*/ 0 w 2852254"/>
              <a:gd name="connsiteY6" fmla="*/ 1556597 h 3090892"/>
              <a:gd name="connsiteX0" fmla="*/ 0 w 2855152"/>
              <a:gd name="connsiteY0" fmla="*/ 1556597 h 3090892"/>
              <a:gd name="connsiteX1" fmla="*/ 716576 w 2855152"/>
              <a:gd name="connsiteY1" fmla="*/ 11151 h 3090892"/>
              <a:gd name="connsiteX2" fmla="*/ 2852254 w 2855152"/>
              <a:gd name="connsiteY2" fmla="*/ 0 h 3090892"/>
              <a:gd name="connsiteX3" fmla="*/ 2855152 w 2855152"/>
              <a:gd name="connsiteY3" fmla="*/ 2281426 h 3090892"/>
              <a:gd name="connsiteX4" fmla="*/ 2015912 w 2855152"/>
              <a:gd name="connsiteY4" fmla="*/ 3090892 h 3090892"/>
              <a:gd name="connsiteX5" fmla="*/ 2898 w 2855152"/>
              <a:gd name="connsiteY5" fmla="*/ 3090892 h 3090892"/>
              <a:gd name="connsiteX6" fmla="*/ 0 w 2855152"/>
              <a:gd name="connsiteY6" fmla="*/ 1556597 h 3090892"/>
              <a:gd name="connsiteX0" fmla="*/ 0 w 2855152"/>
              <a:gd name="connsiteY0" fmla="*/ 1556597 h 3090892"/>
              <a:gd name="connsiteX1" fmla="*/ 1173776 w 2855152"/>
              <a:gd name="connsiteY1" fmla="*/ 0 h 3090892"/>
              <a:gd name="connsiteX2" fmla="*/ 2852254 w 2855152"/>
              <a:gd name="connsiteY2" fmla="*/ 0 h 3090892"/>
              <a:gd name="connsiteX3" fmla="*/ 2855152 w 2855152"/>
              <a:gd name="connsiteY3" fmla="*/ 2281426 h 3090892"/>
              <a:gd name="connsiteX4" fmla="*/ 2015912 w 2855152"/>
              <a:gd name="connsiteY4" fmla="*/ 3090892 h 3090892"/>
              <a:gd name="connsiteX5" fmla="*/ 2898 w 2855152"/>
              <a:gd name="connsiteY5" fmla="*/ 3090892 h 3090892"/>
              <a:gd name="connsiteX6" fmla="*/ 0 w 2855152"/>
              <a:gd name="connsiteY6" fmla="*/ 1556597 h 3090892"/>
              <a:gd name="connsiteX0" fmla="*/ 0 w 2855152"/>
              <a:gd name="connsiteY0" fmla="*/ 1110548 h 3090892"/>
              <a:gd name="connsiteX1" fmla="*/ 1173776 w 2855152"/>
              <a:gd name="connsiteY1" fmla="*/ 0 h 3090892"/>
              <a:gd name="connsiteX2" fmla="*/ 2852254 w 2855152"/>
              <a:gd name="connsiteY2" fmla="*/ 0 h 3090892"/>
              <a:gd name="connsiteX3" fmla="*/ 2855152 w 2855152"/>
              <a:gd name="connsiteY3" fmla="*/ 2281426 h 3090892"/>
              <a:gd name="connsiteX4" fmla="*/ 2015912 w 2855152"/>
              <a:gd name="connsiteY4" fmla="*/ 3090892 h 3090892"/>
              <a:gd name="connsiteX5" fmla="*/ 2898 w 2855152"/>
              <a:gd name="connsiteY5" fmla="*/ 3090892 h 3090892"/>
              <a:gd name="connsiteX6" fmla="*/ 0 w 2855152"/>
              <a:gd name="connsiteY6" fmla="*/ 1110548 h 30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5152" h="3090892">
                <a:moveTo>
                  <a:pt x="0" y="1110548"/>
                </a:moveTo>
                <a:lnTo>
                  <a:pt x="1173776" y="0"/>
                </a:lnTo>
                <a:lnTo>
                  <a:pt x="2852254" y="0"/>
                </a:lnTo>
                <a:lnTo>
                  <a:pt x="2855152" y="2281426"/>
                </a:lnTo>
                <a:lnTo>
                  <a:pt x="2015912" y="3090892"/>
                </a:lnTo>
                <a:lnTo>
                  <a:pt x="2898" y="3090892"/>
                </a:lnTo>
                <a:lnTo>
                  <a:pt x="0" y="111054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3362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32F801-5AD1-7B00-ABE8-18B3DD2B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A503-1A9F-41A8-AF6B-67B9F4226F3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392B2F-B4D3-29BD-919C-10A76E27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510" y="430021"/>
            <a:ext cx="5084871" cy="1020827"/>
          </a:xfrm>
        </p:spPr>
        <p:txBody>
          <a:bodyPr>
            <a:normAutofit/>
          </a:bodyPr>
          <a:lstStyle/>
          <a:p>
            <a:r>
              <a:rPr lang="en-US" dirty="0"/>
              <a:t>Basic Types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FC326E-DB8C-6C48-5D75-854E088A8503}"/>
              </a:ext>
            </a:extLst>
          </p:cNvPr>
          <p:cNvSpPr/>
          <p:nvPr/>
        </p:nvSpPr>
        <p:spPr>
          <a:xfrm>
            <a:off x="5857381" y="0"/>
            <a:ext cx="6350385" cy="6873766"/>
          </a:xfrm>
          <a:prstGeom prst="rect">
            <a:avLst/>
          </a:prstGeom>
          <a:gradFill flip="none" rotWithShape="1">
            <a:gsLst>
              <a:gs pos="0">
                <a:srgbClr val="07B0A8"/>
              </a:gs>
              <a:gs pos="100000">
                <a:srgbClr val="00B0F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3E3D42-02CE-9709-3CBD-F8FF6F58401D}"/>
              </a:ext>
            </a:extLst>
          </p:cNvPr>
          <p:cNvSpPr txBox="1">
            <a:spLocks/>
          </p:cNvSpPr>
          <p:nvPr/>
        </p:nvSpPr>
        <p:spPr>
          <a:xfrm>
            <a:off x="472966" y="2216944"/>
            <a:ext cx="5384415" cy="3111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MY" sz="3000" dirty="0"/>
              <a:t>1. Common Types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MY" sz="3000" dirty="0"/>
              <a:t>number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MY" sz="3000" dirty="0"/>
              <a:t>string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MY" sz="3000" dirty="0"/>
              <a:t>boolean</a:t>
            </a:r>
          </a:p>
          <a:p>
            <a:pPr lvl="2" algn="l"/>
            <a:endParaRPr lang="en-MY" sz="3000" dirty="0"/>
          </a:p>
          <a:p>
            <a:pPr lvl="1" algn="l"/>
            <a:r>
              <a:rPr lang="en-MY" sz="3200" dirty="0"/>
              <a:t>2. Interface</a:t>
            </a:r>
            <a:endParaRPr lang="en-MY" sz="30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2676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32F801-5AD1-7B00-ABE8-18B3DD2B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A503-1A9F-41A8-AF6B-67B9F4226F3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392B2F-B4D3-29BD-919C-10A76E27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47" y="1083455"/>
            <a:ext cx="4079906" cy="1020827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Differences Between</a:t>
            </a:r>
            <a:br>
              <a:rPr lang="en-US" dirty="0"/>
            </a:br>
            <a:r>
              <a:rPr lang="en-US" dirty="0"/>
              <a:t>Common Types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FC326E-DB8C-6C48-5D75-854E088A8503}"/>
              </a:ext>
            </a:extLst>
          </p:cNvPr>
          <p:cNvSpPr/>
          <p:nvPr/>
        </p:nvSpPr>
        <p:spPr>
          <a:xfrm>
            <a:off x="5857381" y="0"/>
            <a:ext cx="6350385" cy="6873766"/>
          </a:xfrm>
          <a:prstGeom prst="rect">
            <a:avLst/>
          </a:prstGeom>
          <a:gradFill flip="none" rotWithShape="1">
            <a:gsLst>
              <a:gs pos="0">
                <a:srgbClr val="07B0A8"/>
              </a:gs>
              <a:gs pos="100000">
                <a:srgbClr val="00B0F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40FFE02B-DC5D-C3D9-8452-8D988E265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845" y="797732"/>
            <a:ext cx="6194640" cy="286200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BAF81EF-9658-1118-BFB9-099571EAF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845" y="3825113"/>
            <a:ext cx="6883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3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32F801-5AD1-7B00-ABE8-18B3DD2B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A503-1A9F-41A8-AF6B-67B9F4226F3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392B2F-B4D3-29BD-919C-10A76E27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510" y="430021"/>
            <a:ext cx="5084871" cy="1020827"/>
          </a:xfrm>
        </p:spPr>
        <p:txBody>
          <a:bodyPr>
            <a:normAutofit/>
          </a:bodyPr>
          <a:lstStyle/>
          <a:p>
            <a:r>
              <a:rPr lang="en-US" dirty="0"/>
              <a:t>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FC326E-DB8C-6C48-5D75-854E088A8503}"/>
              </a:ext>
            </a:extLst>
          </p:cNvPr>
          <p:cNvSpPr/>
          <p:nvPr/>
        </p:nvSpPr>
        <p:spPr>
          <a:xfrm>
            <a:off x="5857381" y="0"/>
            <a:ext cx="6350385" cy="6873766"/>
          </a:xfrm>
          <a:prstGeom prst="rect">
            <a:avLst/>
          </a:prstGeom>
          <a:gradFill flip="none" rotWithShape="1">
            <a:gsLst>
              <a:gs pos="0">
                <a:srgbClr val="07B0A8"/>
              </a:gs>
              <a:gs pos="100000">
                <a:srgbClr val="00B0F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3917DFE0-B7F6-9046-C27F-4E3178BD8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901" y="617482"/>
            <a:ext cx="5346700" cy="2819400"/>
          </a:xfrm>
          <a:prstGeom prst="rect">
            <a:avLst/>
          </a:prstGeom>
        </p:spPr>
      </p:pic>
      <p:pic>
        <p:nvPicPr>
          <p:cNvPr id="20" name="Picture 1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AB54C9F-BD09-CCF1-B255-046D5EB85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901" y="3726574"/>
            <a:ext cx="53467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3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32F801-5AD1-7B00-ABE8-18B3DD2B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A503-1A9F-41A8-AF6B-67B9F4226F3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372EF-665B-5689-6DCB-916B21D2C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4075" y="1853184"/>
            <a:ext cx="4842232" cy="4218432"/>
          </a:xfrm>
        </p:spPr>
        <p:txBody>
          <a:bodyPr>
            <a:noAutofit/>
          </a:bodyPr>
          <a:lstStyle/>
          <a:p>
            <a:r>
              <a:rPr lang="en-US" sz="2000" dirty="0"/>
              <a:t>General Use Case</a:t>
            </a:r>
          </a:p>
          <a:p>
            <a:r>
              <a:rPr lang="en-US" sz="2000" dirty="0"/>
              <a:t>Generic Class</a:t>
            </a:r>
          </a:p>
          <a:p>
            <a:r>
              <a:rPr lang="en-US" sz="2000" dirty="0"/>
              <a:t>Utility</a:t>
            </a:r>
          </a:p>
          <a:p>
            <a:pPr lvl="1"/>
            <a:r>
              <a:rPr lang="en-US" sz="2000" dirty="0"/>
              <a:t>Omit</a:t>
            </a:r>
          </a:p>
          <a:p>
            <a:pPr lvl="1"/>
            <a:r>
              <a:rPr lang="en-US" sz="2000" dirty="0"/>
              <a:t>Pick</a:t>
            </a:r>
          </a:p>
          <a:p>
            <a:pPr lvl="1"/>
            <a:r>
              <a:rPr lang="en-US" sz="2000" dirty="0"/>
              <a:t>Partial</a:t>
            </a:r>
          </a:p>
          <a:p>
            <a:pPr lvl="1"/>
            <a:r>
              <a:rPr lang="en-US" sz="2000" dirty="0"/>
              <a:t>Readonly</a:t>
            </a:r>
          </a:p>
          <a:p>
            <a:pPr lvl="1"/>
            <a:r>
              <a:rPr lang="en-US" sz="2000" dirty="0"/>
              <a:t>ReturnType</a:t>
            </a:r>
          </a:p>
          <a:p>
            <a:r>
              <a:rPr lang="en-US" sz="2000" dirty="0"/>
              <a:t>Template Literal Type</a:t>
            </a:r>
          </a:p>
          <a:p>
            <a:r>
              <a:rPr lang="en-US" sz="2000" dirty="0" err="1"/>
              <a:t>TypeGuard</a:t>
            </a:r>
            <a:endParaRPr lang="en-US" sz="2000" dirty="0"/>
          </a:p>
          <a:p>
            <a:pPr lvl="2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392B2F-B4D3-29BD-919C-10A76E27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28" y="430021"/>
            <a:ext cx="5587100" cy="1020827"/>
          </a:xfrm>
        </p:spPr>
        <p:txBody>
          <a:bodyPr>
            <a:normAutofit/>
          </a:bodyPr>
          <a:lstStyle/>
          <a:p>
            <a:r>
              <a:rPr lang="en-US" sz="6000" b="1" dirty="0"/>
              <a:t>Topics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FC326E-DB8C-6C48-5D75-854E088A8503}"/>
              </a:ext>
            </a:extLst>
          </p:cNvPr>
          <p:cNvSpPr/>
          <p:nvPr/>
        </p:nvSpPr>
        <p:spPr>
          <a:xfrm>
            <a:off x="5900928" y="0"/>
            <a:ext cx="6306838" cy="6873766"/>
          </a:xfrm>
          <a:prstGeom prst="rect">
            <a:avLst/>
          </a:prstGeom>
          <a:gradFill flip="none" rotWithShape="1">
            <a:gsLst>
              <a:gs pos="0">
                <a:srgbClr val="07B0A8"/>
              </a:gs>
              <a:gs pos="100000">
                <a:srgbClr val="00B0F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96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195F5BF7-EB3D-4F3C-805B-8D28E5050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3975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392B2F-B4D3-29BD-919C-10A76E27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28" y="430021"/>
            <a:ext cx="5587100" cy="1020827"/>
          </a:xfrm>
        </p:spPr>
        <p:txBody>
          <a:bodyPr>
            <a:normAutofit/>
          </a:bodyPr>
          <a:lstStyle/>
          <a:p>
            <a:r>
              <a:rPr lang="en-US" sz="6000" b="1" dirty="0"/>
              <a:t>References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FC326E-DB8C-6C48-5D75-854E088A8503}"/>
              </a:ext>
            </a:extLst>
          </p:cNvPr>
          <p:cNvSpPr/>
          <p:nvPr/>
        </p:nvSpPr>
        <p:spPr>
          <a:xfrm>
            <a:off x="5885162" y="-15766"/>
            <a:ext cx="6306838" cy="6873766"/>
          </a:xfrm>
          <a:prstGeom prst="rect">
            <a:avLst/>
          </a:prstGeom>
          <a:gradFill flip="none" rotWithShape="1">
            <a:gsLst>
              <a:gs pos="0">
                <a:srgbClr val="07B0A8"/>
              </a:gs>
              <a:gs pos="100000">
                <a:srgbClr val="00B0F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AF02B-F846-470C-7777-F52EFB677502}"/>
              </a:ext>
            </a:extLst>
          </p:cNvPr>
          <p:cNvSpPr txBox="1"/>
          <p:nvPr/>
        </p:nvSpPr>
        <p:spPr>
          <a:xfrm>
            <a:off x="6260797" y="2828835"/>
            <a:ext cx="55871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Interface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US" sz="2400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Utility</a:t>
            </a:r>
            <a:r>
              <a:rPr lang="en-US" sz="2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Types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Workshop Repository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301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195F5BF7-EB3D-4F3C-805B-8D28E5050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6878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8459</TotalTime>
  <Words>115</Words>
  <Application>Microsoft Macintosh PowerPoint</Application>
  <PresentationFormat>Widescreen</PresentationFormat>
  <Paragraphs>48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Helvetica Neue</vt:lpstr>
      <vt:lpstr>Office Theme</vt:lpstr>
      <vt:lpstr>Advance TypeScript</vt:lpstr>
      <vt:lpstr>Presented By</vt:lpstr>
      <vt:lpstr>Basic Types</vt:lpstr>
      <vt:lpstr>Differences Between Common Types </vt:lpstr>
      <vt:lpstr>Interface</vt:lpstr>
      <vt:lpstr>Topics</vt:lpstr>
      <vt:lpstr>Questions?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TypeScript</dc:title>
  <dc:creator>Hasan, Mehedi (KUL-KSO)</dc:creator>
  <cp:lastModifiedBy>Hasan, Mehedi (KUL-KSO)</cp:lastModifiedBy>
  <cp:revision>18</cp:revision>
  <dcterms:created xsi:type="dcterms:W3CDTF">2022-10-31T14:29:46Z</dcterms:created>
  <dcterms:modified xsi:type="dcterms:W3CDTF">2022-11-22T00:39:42Z</dcterms:modified>
</cp:coreProperties>
</file>