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2" r:id="rId2"/>
    <p:sldId id="278" r:id="rId3"/>
    <p:sldId id="2145705982" r:id="rId4"/>
    <p:sldId id="2145705983" r:id="rId5"/>
    <p:sldId id="2145705984" r:id="rId6"/>
    <p:sldId id="2145705981" r:id="rId7"/>
    <p:sldId id="2145705980" r:id="rId8"/>
    <p:sldId id="3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0A8"/>
    <a:srgbClr val="00D38C"/>
    <a:srgbClr val="00D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2"/>
    <p:restoredTop sz="94718"/>
  </p:normalViewPr>
  <p:slideViewPr>
    <p:cSldViewPr snapToGrid="0">
      <p:cViewPr varScale="1">
        <p:scale>
          <a:sx n="109" d="100"/>
          <a:sy n="109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56F1-B7BE-2B42-9E13-70D74B79844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F6F6-0564-A24E-8394-889EB99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0pt - Lower Left Sid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3327867"/>
            <a:ext cx="3668387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6" y="1689348"/>
            <a:ext cx="3682214" cy="1438403"/>
          </a:xfrm>
        </p:spPr>
        <p:txBody>
          <a:bodyPr/>
          <a:lstStyle/>
          <a:p>
            <a:r>
              <a:rPr lang="en-US" dirty="0"/>
              <a:t>Click to edit Master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3733BD-EFE5-6346-9032-7E64199FF8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75AB9D-28CD-AD4D-8760-C56E25DC7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4365FE-B1AB-544F-9F4C-F0DFA3029C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502CB46-C6A5-AA4D-87A6-B0AA72D46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BB6DF7A-7467-6B4A-9444-55C772050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B16BB5A-D72A-FF46-920C-B7C130C86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BD4C61B-1DB1-7147-97FF-66C318CCA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98AADF9-11FA-8448-AA6E-2135D8167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7CCC462-8285-C946-8A82-FF950D60F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0CABF2C-0B54-704B-B1E2-5020B507B0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2FABCDD-ADE1-D14A-8BDE-857CA42FA5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9B13944-90ED-204F-992B-B464222929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43071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BC8CE7E2-35B2-FF4E-A346-414A7F324D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5166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04CB8C95-6DF9-1D46-BB3D-37667F27B2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9450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69595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BBC55D-12C5-4636-BDC1-39E4BE8AB0C2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942F50D-8A75-4370-BD43-549F51A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01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pt - Title, Text and Photo Layou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0E8329-85D8-4EF8-A377-2FD1F40B41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2886687"/>
            <a:ext cx="3668388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5" y="1240980"/>
            <a:ext cx="4596615" cy="14384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9B1EC-A8C1-1942-B876-0D9AB2B039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55E4BAE-9B2E-D44D-BDF8-FF3A12EDB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1219C99-020E-874F-AF0E-4AAD3C8A5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227B5-C966-DD4E-92A0-C355A0EEDA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110A678-1B09-F548-99D0-FAEA056FA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203DB0-21ED-7B48-A9AB-BF2936331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B85A47-A5B9-7145-B8B5-695C578DD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C527751-36BC-0541-9E67-F0578387F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C0B274A-D500-D445-A0E4-CC3D6D09D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15F573D-3807-424A-AFAB-DC97F4CE2A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E6CD8EA-E1B8-1D46-8A09-68C2A2D5B2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71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9DFF0BF0-908B-425E-8CD6-E5A638E0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F4F0D-C050-41DD-8602-19250D666AC3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36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  <a:endParaRPr lang="en-MY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28462D-A0A9-478E-B502-8B79AF98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</p:spTree>
    <p:extLst>
      <p:ext uri="{BB962C8B-B14F-4D97-AF65-F5344CB8AC3E}">
        <p14:creationId xmlns:p14="http://schemas.microsoft.com/office/powerpoint/2010/main" val="26528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69710-9CB3-4BFC-BA49-9149206E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58651-F62C-4B64-A7AE-CB8317CB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08798CE4-0EEF-8043-8C14-FE49C076FD8E}"/>
              </a:ext>
            </a:extLst>
          </p:cNvPr>
          <p:cNvSpPr txBox="1">
            <a:spLocks/>
          </p:cNvSpPr>
          <p:nvPr/>
        </p:nvSpPr>
        <p:spPr>
          <a:xfrm>
            <a:off x="8610590" y="4314987"/>
            <a:ext cx="2886466" cy="1063276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spc="300" dirty="0"/>
              <a:t>SOFTWARE ENGINEER,</a:t>
            </a:r>
          </a:p>
          <a:p>
            <a:pPr marL="0" lvl="1" indent="0">
              <a:buNone/>
            </a:pPr>
            <a:r>
              <a:rPr lang="en-US" sz="1600" spc="300" dirty="0"/>
              <a:t>AUDIENCE HUB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23FF66-8E66-1345-956A-BAFC5B19231E}"/>
              </a:ext>
            </a:extLst>
          </p:cNvPr>
          <p:cNvSpPr txBox="1">
            <a:spLocks/>
          </p:cNvSpPr>
          <p:nvPr/>
        </p:nvSpPr>
        <p:spPr>
          <a:xfrm>
            <a:off x="8610591" y="3924015"/>
            <a:ext cx="2297588" cy="304538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Mehedi Hasan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5834283-E0B0-1B45-9DCE-58C47321BCF8}"/>
              </a:ext>
            </a:extLst>
          </p:cNvPr>
          <p:cNvSpPr txBox="1">
            <a:spLocks/>
          </p:cNvSpPr>
          <p:nvPr/>
        </p:nvSpPr>
        <p:spPr>
          <a:xfrm>
            <a:off x="8610590" y="5495476"/>
            <a:ext cx="2739909" cy="419044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dirty="0" err="1"/>
              <a:t>mehedi.hasan@kinesso.com</a:t>
            </a:r>
            <a:endParaRPr lang="en-US" sz="1600" dirty="0"/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4F771BE0-F720-F47C-D431-8364DF716E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6" r="236"/>
          <a:stretch/>
        </p:blipFill>
        <p:spPr>
          <a:xfrm>
            <a:off x="8610591" y="983001"/>
            <a:ext cx="2739910" cy="2764447"/>
          </a:xfrm>
          <a:custGeom>
            <a:avLst/>
            <a:gdLst>
              <a:gd name="connsiteX0" fmla="*/ 0 w 2866303"/>
              <a:gd name="connsiteY0" fmla="*/ 1545447 h 3090894"/>
              <a:gd name="connsiteX1" fmla="*/ 716576 w 2866303"/>
              <a:gd name="connsiteY1" fmla="*/ 1 h 3090894"/>
              <a:gd name="connsiteX2" fmla="*/ 2149727 w 2866303"/>
              <a:gd name="connsiteY2" fmla="*/ 1 h 3090894"/>
              <a:gd name="connsiteX3" fmla="*/ 2866303 w 2866303"/>
              <a:gd name="connsiteY3" fmla="*/ 1545447 h 3090894"/>
              <a:gd name="connsiteX4" fmla="*/ 2149727 w 2866303"/>
              <a:gd name="connsiteY4" fmla="*/ 3090893 h 3090894"/>
              <a:gd name="connsiteX5" fmla="*/ 716576 w 2866303"/>
              <a:gd name="connsiteY5" fmla="*/ 3090893 h 3090894"/>
              <a:gd name="connsiteX6" fmla="*/ 0 w 2866303"/>
              <a:gd name="connsiteY6" fmla="*/ 1545447 h 3090894"/>
              <a:gd name="connsiteX0" fmla="*/ 0 w 2866303"/>
              <a:gd name="connsiteY0" fmla="*/ 1545446 h 3090892"/>
              <a:gd name="connsiteX1" fmla="*/ 716576 w 2866303"/>
              <a:gd name="connsiteY1" fmla="*/ 0 h 3090892"/>
              <a:gd name="connsiteX2" fmla="*/ 2149727 w 2866303"/>
              <a:gd name="connsiteY2" fmla="*/ 0 h 3090892"/>
              <a:gd name="connsiteX3" fmla="*/ 2866303 w 2866303"/>
              <a:gd name="connsiteY3" fmla="*/ 1545446 h 3090892"/>
              <a:gd name="connsiteX4" fmla="*/ 2149727 w 2866303"/>
              <a:gd name="connsiteY4" fmla="*/ 3090892 h 3090892"/>
              <a:gd name="connsiteX5" fmla="*/ 2898 w 2866303"/>
              <a:gd name="connsiteY5" fmla="*/ 3079741 h 3090892"/>
              <a:gd name="connsiteX6" fmla="*/ 0 w 2866303"/>
              <a:gd name="connsiteY6" fmla="*/ 1545446 h 3090892"/>
              <a:gd name="connsiteX0" fmla="*/ 0 w 2866303"/>
              <a:gd name="connsiteY0" fmla="*/ 1545446 h 3113194"/>
              <a:gd name="connsiteX1" fmla="*/ 716576 w 2866303"/>
              <a:gd name="connsiteY1" fmla="*/ 0 h 3113194"/>
              <a:gd name="connsiteX2" fmla="*/ 2149727 w 2866303"/>
              <a:gd name="connsiteY2" fmla="*/ 0 h 3113194"/>
              <a:gd name="connsiteX3" fmla="*/ 2866303 w 2866303"/>
              <a:gd name="connsiteY3" fmla="*/ 1545446 h 3113194"/>
              <a:gd name="connsiteX4" fmla="*/ 1926702 w 2866303"/>
              <a:gd name="connsiteY4" fmla="*/ 3113194 h 3113194"/>
              <a:gd name="connsiteX5" fmla="*/ 2898 w 2866303"/>
              <a:gd name="connsiteY5" fmla="*/ 3079741 h 3113194"/>
              <a:gd name="connsiteX6" fmla="*/ 0 w 2866303"/>
              <a:gd name="connsiteY6" fmla="*/ 1545446 h 3113194"/>
              <a:gd name="connsiteX0" fmla="*/ 0 w 2866303"/>
              <a:gd name="connsiteY0" fmla="*/ 1545446 h 3079741"/>
              <a:gd name="connsiteX1" fmla="*/ 716576 w 2866303"/>
              <a:gd name="connsiteY1" fmla="*/ 0 h 3079741"/>
              <a:gd name="connsiteX2" fmla="*/ 2149727 w 2866303"/>
              <a:gd name="connsiteY2" fmla="*/ 0 h 3079741"/>
              <a:gd name="connsiteX3" fmla="*/ 2866303 w 2866303"/>
              <a:gd name="connsiteY3" fmla="*/ 1545446 h 3079741"/>
              <a:gd name="connsiteX4" fmla="*/ 2015912 w 2866303"/>
              <a:gd name="connsiteY4" fmla="*/ 3079741 h 3079741"/>
              <a:gd name="connsiteX5" fmla="*/ 2898 w 2866303"/>
              <a:gd name="connsiteY5" fmla="*/ 3079741 h 3079741"/>
              <a:gd name="connsiteX6" fmla="*/ 0 w 2866303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149727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852254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56597 h 3090892"/>
              <a:gd name="connsiteX1" fmla="*/ 716576 w 2877455"/>
              <a:gd name="connsiteY1" fmla="*/ 11151 h 3090892"/>
              <a:gd name="connsiteX2" fmla="*/ 2852254 w 2877455"/>
              <a:gd name="connsiteY2" fmla="*/ 0 h 3090892"/>
              <a:gd name="connsiteX3" fmla="*/ 2877455 w 2877455"/>
              <a:gd name="connsiteY3" fmla="*/ 2225670 h 3090892"/>
              <a:gd name="connsiteX4" fmla="*/ 2015912 w 2877455"/>
              <a:gd name="connsiteY4" fmla="*/ 3090892 h 3090892"/>
              <a:gd name="connsiteX5" fmla="*/ 2898 w 2877455"/>
              <a:gd name="connsiteY5" fmla="*/ 3090892 h 3090892"/>
              <a:gd name="connsiteX6" fmla="*/ 0 w 2877455"/>
              <a:gd name="connsiteY6" fmla="*/ 1556597 h 3090892"/>
              <a:gd name="connsiteX0" fmla="*/ 0 w 2852254"/>
              <a:gd name="connsiteY0" fmla="*/ 1556597 h 3090892"/>
              <a:gd name="connsiteX1" fmla="*/ 716576 w 2852254"/>
              <a:gd name="connsiteY1" fmla="*/ 11151 h 3090892"/>
              <a:gd name="connsiteX2" fmla="*/ 2852254 w 2852254"/>
              <a:gd name="connsiteY2" fmla="*/ 0 h 3090892"/>
              <a:gd name="connsiteX3" fmla="*/ 2844001 w 2852254"/>
              <a:gd name="connsiteY3" fmla="*/ 2270275 h 3090892"/>
              <a:gd name="connsiteX4" fmla="*/ 2015912 w 2852254"/>
              <a:gd name="connsiteY4" fmla="*/ 3090892 h 3090892"/>
              <a:gd name="connsiteX5" fmla="*/ 2898 w 2852254"/>
              <a:gd name="connsiteY5" fmla="*/ 3090892 h 3090892"/>
              <a:gd name="connsiteX6" fmla="*/ 0 w 2852254"/>
              <a:gd name="connsiteY6" fmla="*/ 1556597 h 3090892"/>
              <a:gd name="connsiteX0" fmla="*/ 0 w 2855152"/>
              <a:gd name="connsiteY0" fmla="*/ 1556597 h 3090892"/>
              <a:gd name="connsiteX1" fmla="*/ 716576 w 2855152"/>
              <a:gd name="connsiteY1" fmla="*/ 11151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556597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110548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110548 h 30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152" h="3090892">
                <a:moveTo>
                  <a:pt x="0" y="1110548"/>
                </a:moveTo>
                <a:lnTo>
                  <a:pt x="1173776" y="0"/>
                </a:lnTo>
                <a:lnTo>
                  <a:pt x="2852254" y="0"/>
                </a:lnTo>
                <a:lnTo>
                  <a:pt x="2855152" y="2281426"/>
                </a:lnTo>
                <a:lnTo>
                  <a:pt x="2015912" y="3090892"/>
                </a:lnTo>
                <a:lnTo>
                  <a:pt x="2898" y="3090892"/>
                </a:lnTo>
                <a:lnTo>
                  <a:pt x="0" y="11105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6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3E3D42-02CE-9709-3CBD-F8FF6F58401D}"/>
              </a:ext>
            </a:extLst>
          </p:cNvPr>
          <p:cNvSpPr txBox="1">
            <a:spLocks/>
          </p:cNvSpPr>
          <p:nvPr/>
        </p:nvSpPr>
        <p:spPr>
          <a:xfrm>
            <a:off x="472966" y="2216944"/>
            <a:ext cx="5384415" cy="311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MY" sz="3000" dirty="0"/>
              <a:t>1. Basic Type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number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boolean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string</a:t>
            </a:r>
          </a:p>
          <a:p>
            <a:pPr lvl="2" algn="l"/>
            <a:endParaRPr lang="en-MY" sz="3000" dirty="0"/>
          </a:p>
          <a:p>
            <a:pPr lvl="1" algn="l"/>
            <a:r>
              <a:rPr lang="en-MY" sz="3200" dirty="0"/>
              <a:t>2. Interface</a:t>
            </a:r>
            <a:endParaRPr lang="en-MY" sz="3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6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D4B30E6-CEDA-BB9B-1502-F7652C1D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45" y="3806063"/>
            <a:ext cx="6146800" cy="2857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0FFE02B-DC5D-C3D9-8452-8D988E26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225" y="733860"/>
            <a:ext cx="6194640" cy="2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917DFE0-B7F6-9046-C27F-4E3178BD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49" y="714850"/>
            <a:ext cx="5346700" cy="28194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B54C9F-BD09-CCF1-B255-046D5EB8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49" y="3705417"/>
            <a:ext cx="534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72EF-665B-5689-6DCB-916B21D2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75" y="1853184"/>
            <a:ext cx="4842232" cy="4218432"/>
          </a:xfrm>
        </p:spPr>
        <p:txBody>
          <a:bodyPr>
            <a:noAutofit/>
          </a:bodyPr>
          <a:lstStyle/>
          <a:p>
            <a:r>
              <a:rPr lang="en-US" sz="2000" dirty="0"/>
              <a:t>General Use</a:t>
            </a:r>
          </a:p>
          <a:p>
            <a:r>
              <a:rPr lang="en-US" sz="2000" dirty="0"/>
              <a:t>Generic Class</a:t>
            </a:r>
          </a:p>
          <a:p>
            <a:r>
              <a:rPr lang="en-US" sz="2000" dirty="0"/>
              <a:t>Utility</a:t>
            </a:r>
          </a:p>
          <a:p>
            <a:pPr lvl="1"/>
            <a:r>
              <a:rPr lang="en-US" sz="2000" dirty="0"/>
              <a:t>Omit</a:t>
            </a:r>
          </a:p>
          <a:p>
            <a:pPr lvl="1"/>
            <a:r>
              <a:rPr lang="en-US" sz="2000" dirty="0"/>
              <a:t>Pick</a:t>
            </a:r>
          </a:p>
          <a:p>
            <a:pPr lvl="1"/>
            <a:r>
              <a:rPr lang="en-US" sz="2000" dirty="0"/>
              <a:t>Partial</a:t>
            </a:r>
          </a:p>
          <a:p>
            <a:pPr lvl="1"/>
            <a:r>
              <a:rPr lang="en-US" sz="2000" dirty="0"/>
              <a:t>Readonly</a:t>
            </a:r>
          </a:p>
          <a:p>
            <a:pPr lvl="1"/>
            <a:r>
              <a:rPr lang="en-US" sz="2000" dirty="0"/>
              <a:t>ReturnType</a:t>
            </a:r>
          </a:p>
          <a:p>
            <a:r>
              <a:rPr lang="en-US" sz="2000" dirty="0"/>
              <a:t>Template Literal Type</a:t>
            </a:r>
          </a:p>
          <a:p>
            <a:r>
              <a:rPr lang="en-US" sz="2000"/>
              <a:t>Type Guard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900928" y="0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97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8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62</Words>
  <Application>Microsoft Macintosh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Office Theme</vt:lpstr>
      <vt:lpstr>Advance TypeScript</vt:lpstr>
      <vt:lpstr>Presented By</vt:lpstr>
      <vt:lpstr>Basic Types</vt:lpstr>
      <vt:lpstr>Basic Types</vt:lpstr>
      <vt:lpstr>Interface</vt:lpstr>
      <vt:lpstr>Topics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12</cp:revision>
  <dcterms:created xsi:type="dcterms:W3CDTF">2022-10-31T14:29:46Z</dcterms:created>
  <dcterms:modified xsi:type="dcterms:W3CDTF">2022-11-15T03:44:56Z</dcterms:modified>
</cp:coreProperties>
</file>