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3"/>
    <p:restoredTop sz="94720"/>
  </p:normalViewPr>
  <p:slideViewPr>
    <p:cSldViewPr snapToGrid="0">
      <p:cViewPr>
        <p:scale>
          <a:sx n="180" d="100"/>
          <a:sy n="180" d="100"/>
        </p:scale>
        <p:origin x="144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65F1-59E5-1D27-CCE4-6B94B6438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5284F-2D39-35C8-2AD0-D05C8FDE0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B36C-1D2D-E398-4162-D3121540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BAE2-51FD-BE2C-71E8-30D567F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5DC8-4E58-9A73-30E0-C58CA28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5A7-3DB9-AE63-B85F-229FB68D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ED062-AAF7-089C-8DFE-146C7FA7D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AB17F-8286-0DA3-25D0-7C807D80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49C4-EBDE-8520-B42D-43E357D3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7187-D757-BDC0-0406-1B27F2EF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E7ABD-DFD5-4327-9991-A9DCEC9C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D04D6-AAD6-590B-B1B1-006793527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E3822-4516-36F0-E1EA-A0C14E37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99F20-37ED-93BF-C4BB-660D79F0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ECC7-8D90-02D9-7B44-26984621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288B-D8F6-EF41-4A54-E16EFC51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651B-CCE6-F31B-719A-90D61D12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59B6-1650-11C0-73FE-DDA3524E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695E-35D2-AE24-2E02-3A68BDA8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FF9F-E521-433F-9B27-81882472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73C0-D3F4-731C-75E5-5DFE1977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366A2-1207-5A26-08C0-DC79C3D27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AE5E-71CC-5A27-CAB8-7F01A84D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373D-791C-41E2-0885-E1BEF853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E8DE-A73E-FF62-B50A-05D177F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5359-1E26-CF6E-27CE-87517548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1C12-6659-CB5D-9098-5E581CCCB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0730C-BB29-185C-B74A-285E3A4B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CD2D8-9692-2193-684C-BC8155EB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F9B5-A42C-256F-5C67-E75D4747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FBC7-A143-A887-2C21-CA8D8DC8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0214-F452-743C-9813-A175054B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3482B-D120-C69E-6744-517723A4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AECCB-9BBA-C6EB-A597-E90EFE70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5BDE9-C3EF-1858-2661-B66130980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719DB-C586-33C0-A586-61964DE80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12C75-8033-2DA4-2633-E709308F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842CF-1AE8-F311-65C9-63DF8915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F9F34-A76E-3749-CE0A-85D6A6F5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C286-6AA3-500D-D24E-421E987B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66B9-9C45-EA81-675C-EFE39AE7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D4A00-D883-F94D-C2D1-351D5233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D8E4-885B-F54E-4B88-9BC95FDF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FCCA1-6F32-6BC5-B7B2-E9FCB1A8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24A1-2CF8-F14E-F202-2469590E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99D2E-6589-4922-7BEE-9D73E97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140D-2B15-9C48-F376-D802900B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E91E-D7CC-CAA5-4079-5043A683E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37491-CDCB-2151-2CA9-E9F4954C3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EAA9B-1F4E-0752-BCE6-9113D7DD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94E69-8D8A-A4CF-0881-709CB5BC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121F7-1D3C-C060-EB0E-C11E7A0E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4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823-6B46-7205-FDB1-A80A2D23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C80DE-BE39-2999-39F6-6A3F05D14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0C8A5-713A-23EF-5E75-9AD11E53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30A7B-0DDB-61D2-FF65-098A7924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A5E25-E42B-CD00-8EDD-F5546A65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03E32-A463-DC45-2220-3EEDC672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CFC0F-D845-DFB7-BF44-2A5D0354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3519A-4A7B-4CB8-2E5A-EC20917C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D562-58CA-7A49-118C-8EF4B6712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EFEF-6024-EA42-94FF-6FD89BB109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CD23-3AFF-149E-003F-6D861FA38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94D69-6D10-9342-54A7-5AB5D333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8E30-4C8E-6901-110C-A1B8E8368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79486-23C9-4B68-165D-795CA44ED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Type</a:t>
            </a:r>
          </a:p>
        </p:txBody>
      </p:sp>
    </p:spTree>
    <p:extLst>
      <p:ext uri="{BB962C8B-B14F-4D97-AF65-F5344CB8AC3E}">
        <p14:creationId xmlns:p14="http://schemas.microsoft.com/office/powerpoint/2010/main" val="250650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8E3F-2733-30C7-8FAC-8742A2FD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C163-78FF-ABF0-6FD4-A22B9169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Without Type: less code but certain concern</a:t>
            </a:r>
          </a:p>
          <a:p>
            <a:pPr>
              <a:buFontTx/>
              <a:buChar char="-"/>
            </a:pPr>
            <a:r>
              <a:rPr lang="en-US" dirty="0"/>
              <a:t>With Type: a bit more code to be confident</a:t>
            </a:r>
          </a:p>
          <a:p>
            <a:pPr>
              <a:buFontTx/>
              <a:buChar char="-"/>
            </a:pPr>
            <a:r>
              <a:rPr lang="en-US" dirty="0"/>
              <a:t>more effort during development than facing more bug on production.</a:t>
            </a:r>
          </a:p>
          <a:p>
            <a:pPr>
              <a:buFontTx/>
              <a:buChar char="-"/>
            </a:pPr>
            <a:r>
              <a:rPr lang="en-US" dirty="0"/>
              <a:t>Documenting and better collaboration. </a:t>
            </a:r>
          </a:p>
        </p:txBody>
      </p:sp>
    </p:spTree>
    <p:extLst>
      <p:ext uri="{BB962C8B-B14F-4D97-AF65-F5344CB8AC3E}">
        <p14:creationId xmlns:p14="http://schemas.microsoft.com/office/powerpoint/2010/main" val="240113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8F58-D78C-6E31-4489-A8FF1725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E0A77-D690-E991-B2DF-AF1C19035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9904"/>
          </a:xfrm>
        </p:spPr>
        <p:txBody>
          <a:bodyPr>
            <a:normAutofit/>
          </a:bodyPr>
          <a:lstStyle/>
          <a:p>
            <a:r>
              <a:rPr lang="en-US" sz="1400" dirty="0"/>
              <a:t>Recap of type</a:t>
            </a:r>
          </a:p>
          <a:p>
            <a:r>
              <a:rPr lang="en-US" sz="1400" dirty="0"/>
              <a:t>Common use case</a:t>
            </a:r>
          </a:p>
          <a:p>
            <a:r>
              <a:rPr lang="en-US" sz="1400" dirty="0"/>
              <a:t>Omit</a:t>
            </a:r>
          </a:p>
          <a:p>
            <a:r>
              <a:rPr lang="en-US" sz="1400" dirty="0"/>
              <a:t>Partial</a:t>
            </a:r>
          </a:p>
          <a:p>
            <a:r>
              <a:rPr lang="en-US" sz="1400" dirty="0" err="1"/>
              <a:t>Readonly</a:t>
            </a:r>
            <a:endParaRPr lang="en-US" sz="1400" dirty="0"/>
          </a:p>
          <a:p>
            <a:r>
              <a:rPr lang="en-US" sz="1400" dirty="0"/>
              <a:t>Pick</a:t>
            </a:r>
          </a:p>
          <a:p>
            <a:r>
              <a:rPr lang="en-US" sz="1400" dirty="0"/>
              <a:t>Custom type combination</a:t>
            </a:r>
          </a:p>
          <a:p>
            <a:r>
              <a:rPr lang="en-US" sz="1400" dirty="0"/>
              <a:t>Type safety</a:t>
            </a:r>
          </a:p>
          <a:p>
            <a:r>
              <a:rPr lang="en-US" sz="1400" dirty="0"/>
              <a:t>Function Return Type as type</a:t>
            </a:r>
          </a:p>
        </p:txBody>
      </p:sp>
    </p:spTree>
    <p:extLst>
      <p:ext uri="{BB962C8B-B14F-4D97-AF65-F5344CB8AC3E}">
        <p14:creationId xmlns:p14="http://schemas.microsoft.com/office/powerpoint/2010/main" val="302605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8744-1C8E-AE2E-F929-24F0B10B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7009-2E82-6F22-7FE9-D126E437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</a:t>
            </a:r>
          </a:p>
          <a:p>
            <a:pPr marL="0" indent="0">
              <a:buNone/>
            </a:pPr>
            <a:r>
              <a:rPr lang="en-US" dirty="0"/>
              <a:t>Interface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7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66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Advance TypeScript</vt:lpstr>
      <vt:lpstr>Why TypeScript</vt:lpstr>
      <vt:lpstr>Topics</vt:lpstr>
      <vt:lpstr>Recap of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TypeScript</dc:title>
  <dc:creator>Hasan, Mehedi (KUL-KSO)</dc:creator>
  <cp:lastModifiedBy>Hasan, Mehedi (KUL-KSO)</cp:lastModifiedBy>
  <cp:revision>4</cp:revision>
  <dcterms:created xsi:type="dcterms:W3CDTF">2022-10-31T14:29:46Z</dcterms:created>
  <dcterms:modified xsi:type="dcterms:W3CDTF">2022-11-07T13:41:48Z</dcterms:modified>
</cp:coreProperties>
</file>