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2145705986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94876"/>
  </p:normalViewPr>
  <p:slideViewPr>
    <p:cSldViewPr snapToGrid="0">
      <p:cViewPr varScale="1">
        <p:scale>
          <a:sx n="105" d="100"/>
          <a:sy n="10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MehediKinesso50200/advance-typescript.git" TargetMode="External"/><Relationship Id="rId4" Type="http://schemas.openxmlformats.org/officeDocument/2006/relationships/hyperlink" Target="https://www.typescriptlang.org/docs/handbook/utility-typ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Common Types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7" y="1083455"/>
            <a:ext cx="4079906" cy="1020827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</a:t>
            </a:r>
            <a:br>
              <a:rPr lang="en-US" dirty="0"/>
            </a:br>
            <a:r>
              <a:rPr lang="en-US" dirty="0"/>
              <a:t>Common Types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45" y="797732"/>
            <a:ext cx="6194640" cy="28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AF81EF-9658-1118-BFB9-099571EAF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45" y="3825113"/>
            <a:ext cx="688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01" y="617482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01" y="3726574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 Case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 dirty="0" err="1"/>
              <a:t>TypeGuard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85162" y="-15766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AF02B-F846-470C-7777-F52EFB677502}"/>
              </a:ext>
            </a:extLst>
          </p:cNvPr>
          <p:cNvSpPr txBox="1"/>
          <p:nvPr/>
        </p:nvSpPr>
        <p:spPr>
          <a:xfrm>
            <a:off x="6260797" y="2828835"/>
            <a:ext cx="5587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Utility Types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Repository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75</Words>
  <Application>Microsoft Macintosh PowerPoint</Application>
  <PresentationFormat>Widescreen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Differences Between Common Types </vt:lpstr>
      <vt:lpstr>Interface</vt:lpstr>
      <vt:lpstr>Topics</vt:lpstr>
      <vt:lpstr>Questions?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19</cp:revision>
  <dcterms:created xsi:type="dcterms:W3CDTF">2022-10-31T14:29:46Z</dcterms:created>
  <dcterms:modified xsi:type="dcterms:W3CDTF">2022-11-22T13:40:32Z</dcterms:modified>
</cp:coreProperties>
</file>