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3"/>
    <p:restoredTop sz="94638"/>
  </p:normalViewPr>
  <p:slideViewPr>
    <p:cSldViewPr snapToGrid="0">
      <p:cViewPr>
        <p:scale>
          <a:sx n="125" d="100"/>
          <a:sy n="125" d="100"/>
        </p:scale>
        <p:origin x="144" y="2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8E30-4C8E-6901-110C-A1B8E836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79486-23C9-4B68-165D-795CA44ED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8F58-D78C-6E31-4489-A8FF1725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0A77-D690-E991-B2DF-AF1C1903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Why Types</a:t>
            </a:r>
          </a:p>
          <a:p>
            <a:r>
              <a:rPr lang="en-US" sz="1400" dirty="0"/>
              <a:t>Common use case</a:t>
            </a:r>
          </a:p>
          <a:p>
            <a:r>
              <a:rPr lang="en-US" sz="1400" dirty="0"/>
              <a:t>Constraint</a:t>
            </a:r>
          </a:p>
          <a:p>
            <a:r>
              <a:rPr lang="en-US" sz="1400" dirty="0"/>
              <a:t>Multiple Generic Types (Less Priority)</a:t>
            </a:r>
          </a:p>
          <a:p>
            <a:r>
              <a:rPr lang="en-US" sz="1400" dirty="0"/>
              <a:t>Type manipulation</a:t>
            </a:r>
          </a:p>
          <a:p>
            <a:r>
              <a:rPr lang="en-US" sz="1400" dirty="0"/>
              <a:t>Omit</a:t>
            </a:r>
          </a:p>
          <a:p>
            <a:r>
              <a:rPr lang="en-US" sz="1400" dirty="0"/>
              <a:t>Pick</a:t>
            </a:r>
          </a:p>
          <a:p>
            <a:r>
              <a:rPr lang="en-US" sz="1400" dirty="0"/>
              <a:t>Custom type combination</a:t>
            </a:r>
          </a:p>
          <a:p>
            <a:r>
              <a:rPr lang="en-US" sz="1400" dirty="0"/>
              <a:t>Function Return Type as type</a:t>
            </a:r>
          </a:p>
          <a:p>
            <a:r>
              <a:rPr lang="en-US" sz="1400" dirty="0"/>
              <a:t>Generic Type in Class</a:t>
            </a:r>
          </a:p>
          <a:p>
            <a:r>
              <a:rPr lang="en-US" sz="1400" dirty="0"/>
              <a:t>Type Safety</a:t>
            </a:r>
          </a:p>
        </p:txBody>
      </p:sp>
    </p:spTree>
    <p:extLst>
      <p:ext uri="{BB962C8B-B14F-4D97-AF65-F5344CB8AC3E}">
        <p14:creationId xmlns:p14="http://schemas.microsoft.com/office/powerpoint/2010/main" val="302605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E3F-2733-30C7-8FAC-8742A2FD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163-78FF-ABF0-6FD4-A22B9169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Do you want less code with concern or not confident enough with the code you write?</a:t>
            </a:r>
          </a:p>
          <a:p>
            <a:pPr>
              <a:buFontTx/>
              <a:buChar char="-"/>
            </a:pPr>
            <a:r>
              <a:rPr lang="en-US" dirty="0"/>
              <a:t>Write a bit more code to be confident enough that certain things will not break for sure!!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More effort during development rather than facing more bug on production.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Documenting and better collaboration. </a:t>
            </a:r>
          </a:p>
        </p:txBody>
      </p:sp>
    </p:spTree>
    <p:extLst>
      <p:ext uri="{BB962C8B-B14F-4D97-AF65-F5344CB8AC3E}">
        <p14:creationId xmlns:p14="http://schemas.microsoft.com/office/powerpoint/2010/main" val="240113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88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Advance TypeScript</vt:lpstr>
      <vt:lpstr>Topics</vt:lpstr>
      <vt:lpstr>Why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3</cp:revision>
  <dcterms:created xsi:type="dcterms:W3CDTF">2022-10-31T14:29:46Z</dcterms:created>
  <dcterms:modified xsi:type="dcterms:W3CDTF">2022-11-04T00:48:08Z</dcterms:modified>
</cp:coreProperties>
</file>