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338D-E9E9-457D-9F21-66AA7E8E9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51BD-E743-4B51-8106-FA09FEBF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2C8-A1AF-4B63-BB5D-E13CD706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78F4-9B03-480F-8472-D5C51B75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2880-1CF8-4AF8-BDEB-94ABE2C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967C-875F-4410-91FC-94339797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93331-3CCE-4ACE-9EEE-7CCADF1F4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D0AC-58E2-44FF-B994-95291953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5F4B-91D2-4850-B80A-BDD1B229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BDA-DCD4-4C01-9CB6-51401BCB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2EEEF-7B84-4FD4-BC40-01B5C3FCB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9B31-1B14-4059-B6D4-CF166577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5856-63CA-479C-95E9-A8F0F8FA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8419-8277-46DD-A741-1F68C05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55B1-AF0A-4A03-952C-98B2F05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7F15-BE1D-4939-A664-E0CA623F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7B22-D2D9-4BF2-99F3-290AEB5D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3CA3-3486-4384-9E1A-7A56BE1C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ACF3-E28C-4717-BB28-31F901BD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0EE6-8AB5-428A-A48C-C518B49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8CA-737E-4AEC-A71B-FEDC644F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8B8-3045-4E33-B5CA-BBCC78CC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4FB6-73DD-463C-9A39-5437B7CD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0498-45F9-4F92-A9E5-F8C659B1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AF48-0800-4142-B926-0AC8F201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C932-DC70-4DA4-BB5C-F9BB7FA2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3A36-8406-4589-85CC-23D1972F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2F8D-0F17-4DBF-93E6-9BD55C16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DE75-766F-4B74-8733-62EC17B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B938A-A77F-42D5-AE8B-BA2BAC7A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FE269-4D87-47BD-A211-D4B891F5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BB3D-8EF0-4971-8776-762135BF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32B8-AC17-4989-AE24-2E379DE6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2FB90-531B-4013-A411-21590A1B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19EFC-346F-493E-B2AF-01DFD2586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DF430-CCEF-48B7-BA5F-6F391252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72696-5372-4356-BA07-BF6E5C7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F19F2-E215-4260-8C32-CA1A191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53994-B7FC-489B-A1A0-C377AE10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5E3-9158-4EDE-811C-305629C6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FC78F-9A20-41DC-94A4-A78EBDEF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044A4-75E8-4C99-AF9F-14FDB4EA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3FDF-0EF6-415F-8051-E06A2EE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D193B-E9BF-461B-A54F-5702DECB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C6232-9733-4912-8C52-9FB67E12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3C6DA-C7A5-488D-A561-459FFAD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5DD-F3F4-4F5B-8EA8-544C3D51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E631-874F-477B-B21C-C9841279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83418-51E7-488F-A07B-D34C0E0B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FB2DF-1085-45F4-9604-EFB915CC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29118-631E-4205-85BD-1BCC4840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C4AA-F309-4F79-9425-D8FED4AA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C4C-CB25-49B2-800D-57264C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9A618-25E5-493F-B5FD-734B71DD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6CB0C-0496-4D21-B366-FEC579EBF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64A9-4ECB-4F2C-BF7D-B15E4A4A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2E09D-D466-42E8-84A6-BD779E6A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2A95-BEF5-433E-9C37-9D86BC45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27128-56D9-49CE-85AA-277749DD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E8CA-5A7A-48B6-AEA9-99E0F3D0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6B81-68F7-4D8E-8A8E-6C283A5E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5A1F-CAC7-4FA3-ABF8-EC2684D26D43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98A9-630E-431E-8A4B-8A580AC8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6F51-2070-4CDD-8FC6-79DD9A3E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364-8ADD-4E79-953E-4B8F992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CE7D4-0F10-40E2-A5B6-7BE0C203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5" b="-1"/>
          <a:stretch/>
        </p:blipFill>
        <p:spPr>
          <a:xfrm>
            <a:off x="7181088" y="257185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0A72C-F41A-4CED-99F7-897F74C4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" y="293761"/>
            <a:ext cx="6684264" cy="6189334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5CECA1-97B1-4884-8FE4-7ECB6EC5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23000"/>
              </p:ext>
            </p:extLst>
          </p:nvPr>
        </p:nvGraphicFramePr>
        <p:xfrm>
          <a:off x="274320" y="1225296"/>
          <a:ext cx="6254496" cy="497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417">
                  <a:extLst>
                    <a:ext uri="{9D8B030D-6E8A-4147-A177-3AD203B41FA5}">
                      <a16:colId xmlns:a16="http://schemas.microsoft.com/office/drawing/2014/main" val="2355648194"/>
                    </a:ext>
                  </a:extLst>
                </a:gridCol>
                <a:gridCol w="3128079">
                  <a:extLst>
                    <a:ext uri="{9D8B030D-6E8A-4147-A177-3AD203B41FA5}">
                      <a16:colId xmlns:a16="http://schemas.microsoft.com/office/drawing/2014/main" val="348760936"/>
                    </a:ext>
                  </a:extLst>
                </a:gridCol>
              </a:tblGrid>
              <a:tr h="1295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Bishal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Saha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1520563042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80997"/>
                  </a:ext>
                </a:extLst>
              </a:tr>
              <a:tr h="1136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 Amjad Hossen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1632698042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205942"/>
                  </a:ext>
                </a:extLst>
              </a:tr>
              <a:tr h="1154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Md. Mehedi Hasan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1721448042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984519"/>
                  </a:ext>
                </a:extLst>
              </a:tr>
              <a:tr h="1385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Wasimul Islam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1721694042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64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5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F7F4-69D9-4F89-91E7-84C3A7C3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2158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on Agent Based Model of COVID-19 Transmission Based on Using Mask in a Super Shop</a:t>
            </a:r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9597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EF7D9-D006-452A-A509-482564D1B5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6388" r="77484" b="18641"/>
          <a:stretch/>
        </p:blipFill>
        <p:spPr bwMode="auto">
          <a:xfrm>
            <a:off x="426129" y="745725"/>
            <a:ext cx="2876364" cy="4634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B86B7-A897-4255-B868-B90FFD95DF1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8120" r="401" b="7267"/>
          <a:stretch/>
        </p:blipFill>
        <p:spPr bwMode="auto">
          <a:xfrm>
            <a:off x="3564471" y="807869"/>
            <a:ext cx="281432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52082-9188-4C3E-B829-9A7A29AF88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71" y="807869"/>
            <a:ext cx="4504481" cy="43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Md.Mehedi Hasan</dc:creator>
  <cp:lastModifiedBy>Md.Mehedi Hasan</cp:lastModifiedBy>
  <cp:revision>1</cp:revision>
  <dcterms:created xsi:type="dcterms:W3CDTF">2021-01-16T22:20:18Z</dcterms:created>
  <dcterms:modified xsi:type="dcterms:W3CDTF">2021-01-16T22:29:00Z</dcterms:modified>
</cp:coreProperties>
</file>