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6961F2-68EA-4EDB-ACB6-28BA307CFA3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B815-3EC0-41D7-A220-4E1C9C900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Medicare </a:t>
            </a:r>
          </a:p>
        </p:txBody>
      </p:sp>
    </p:spTree>
    <p:extLst>
      <p:ext uri="{BB962C8B-B14F-4D97-AF65-F5344CB8AC3E}">
        <p14:creationId xmlns:p14="http://schemas.microsoft.com/office/powerpoint/2010/main" val="368057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76FC-9D83-476E-AF44-BF6F85EA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F613F0-D137-4513-B259-535F05CA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344"/>
            <a:ext cx="5749637" cy="457574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D20DD2-ADD7-4B0A-BE5D-C06CF826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66" y="1609344"/>
            <a:ext cx="5391862" cy="45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7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A1C2-C71F-4F26-8941-3CB1ADF1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0"/>
            <a:ext cx="10058400" cy="1609344"/>
          </a:xfrm>
        </p:spPr>
        <p:txBody>
          <a:bodyPr/>
          <a:lstStyle/>
          <a:p>
            <a:r>
              <a:rPr lang="en-US" dirty="0"/>
              <a:t>Class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246E4-59AE-470A-8C77-E789584F66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10" y="1851331"/>
            <a:ext cx="8398390" cy="41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DCF-E496-486F-A6E1-2C1CAC63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Class compartment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7010B-5698-4993-BC80-CFDDAEA11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1" y="1931821"/>
            <a:ext cx="5784360" cy="372941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131787-ED55-4256-9D9C-5F389C4B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1821"/>
            <a:ext cx="5909050" cy="37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F7AE-441D-4108-A39C-67250B09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0"/>
            <a:ext cx="10058400" cy="1609344"/>
          </a:xfrm>
        </p:spPr>
        <p:txBody>
          <a:bodyPr/>
          <a:lstStyle/>
          <a:p>
            <a:r>
              <a:rPr lang="en-US" dirty="0"/>
              <a:t>Project Code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F340A-AC10-491D-BBDF-1634CED7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3782"/>
            <a:ext cx="5540235" cy="295618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813913-A106-4A72-9ED3-FA0B75B0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77" y="1163782"/>
            <a:ext cx="5972690" cy="295618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9026EE6-9412-46C3-8AD5-F877E6E6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9937"/>
            <a:ext cx="5540235" cy="244630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F250BA-1C94-44DE-B07A-F528CB7A7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378" y="4297165"/>
            <a:ext cx="5972690" cy="2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51A8-D9D1-44ED-948E-3F593047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Project scheduling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97450-0400-4D63-B000-38A04A894D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9" y="1459684"/>
            <a:ext cx="10721131" cy="513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45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C755-FD41-410D-9065-AAEE028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Project scheduling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7B5E1-D9FB-445C-A7D6-8F2092D064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82" y="1870745"/>
            <a:ext cx="8321879" cy="4546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34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D8A7-7EFE-4476-BA19-B1693F7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Constructive Model For Medicare System: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B91D-1774-425B-A5F9-AFFDE26F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type: Semi-detached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SLOC = 10000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Coefficient&lt;effort factor&gt; =3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 1.12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Effort= PM= Coefficient&lt;effort factor&gt; *(SLOC/1000)^P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=3*(10000/1000)^1.12 =39.54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Time= DM= 2.50*(PM)^T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=2.50*(39.54)^0.35=9.05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number of people =ST= PM/DM = 39.54/9.05=4.36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A44-BBE6-4156-9D92-CFF8986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u="sng" dirty="0"/>
              <a:t>Budgeting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8664-BC99-4389-8B5F-0336C169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738"/>
            <a:ext cx="12192000" cy="5591262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salary 9 month : Considering 600 taka per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600*1584=950400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 : Hourly=400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Analysis expense=400*176=70400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cost : 15500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hardware cost : 150000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 expense : 18000*9=162000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utilities : 60000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cost : Expense per hour =1500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Extra hour need for maintenance 80 hours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Total maintenance = 80 * 1500=120000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human resource : Project manager = 1* 28000*9=252000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Accountant = 1* 22000*9=198000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Technical staff = 2* 15000*9=270000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Total cost= 252000+198000 +270000=720000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 expense: 950400+70400+15500+150000+162000+60000+120000+720000=2248300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 : 2248300*25%= 562075taka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budget: 2248300+562075=2810375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611A-8FCB-4F3C-AD4E-694E4EBC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BFE-9A75-4129-86A4-4B311275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4000" dirty="0"/>
              <a:t>System Overview.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/>
              <a:t>Problems system will solve.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/>
              <a:t> System relate to modern era.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745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8624-50CB-4D00-9CF2-D0834C80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34" y="0"/>
            <a:ext cx="12009865" cy="6858000"/>
          </a:xfrm>
        </p:spPr>
        <p:txBody>
          <a:bodyPr/>
          <a:lstStyle/>
          <a:p>
            <a:r>
              <a:rPr lang="en-US" dirty="0"/>
              <a:t>               </a:t>
            </a:r>
          </a:p>
        </p:txBody>
      </p:sp>
      <p:pic>
        <p:nvPicPr>
          <p:cNvPr id="1026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3D386EE8-56E4-46CF-943A-B0D08D9D8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b="10392"/>
          <a:stretch/>
        </p:blipFill>
        <p:spPr bwMode="auto">
          <a:xfrm>
            <a:off x="1399308" y="163753"/>
            <a:ext cx="9581399" cy="583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49B8-9029-43C3-9C18-7D684E88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F4EA-9A52-4025-9A46-186A97BE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Mehedi Hasan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19-41168-2</a:t>
            </a:r>
            <a:endParaRPr lang="en-US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Sadika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Afrin </a:t>
            </a: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Meen</a:t>
            </a:r>
            <a:endParaRPr lang="en-US" b="1" i="0" dirty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19-41178-2 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Ashiqur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marL="0" indent="0">
              <a:buNone/>
            </a:pP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19-41191-2 </a:t>
            </a:r>
            <a:endParaRPr lang="en-US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Ahsan Nayem</a:t>
            </a:r>
          </a:p>
          <a:p>
            <a:pPr marL="0" indent="0">
              <a:buNone/>
            </a:pP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19-41212-2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E148-5F59-4D48-AF9F-0FD0CA8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Requirement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FEC2-F9F9-4862-830A-204E498D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MEDICARE system is basically built for Doctors. This is a virtual helper of a doctor. Besides that it helps the particular patients also who is related with this system user.</a:t>
            </a:r>
          </a:p>
          <a:p>
            <a:r>
              <a:rPr lang="en-US" dirty="0"/>
              <a:t>This system contains patients details , treatment history , payment and many other facilities that makes the job easy , simple and modern. All information about treatment is stored in this system and user can access easily.</a:t>
            </a:r>
          </a:p>
          <a:p>
            <a:r>
              <a:rPr lang="en-US" dirty="0"/>
              <a:t> This project attempts have been made to make this project as user friendly as possible. Interfaces are very clear and simple hope that anyone can use it easily.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F15-7DCB-4348-B23E-331FCD4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Use case Diagram 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82D0225-B644-498D-BD92-A2EFE0AF8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67" y="1609344"/>
            <a:ext cx="8151088" cy="474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1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1BD2-3A10-4448-9597-EE439409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77B11-8E85-46CA-918A-78CDD37FF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429233"/>
            <a:ext cx="7973862" cy="50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4932-E9CD-4B03-8AAC-4A367C13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Mock design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A608C3C1-C442-46EA-9E8E-971E66CF1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6" y="1997445"/>
            <a:ext cx="3072862" cy="30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 description available.">
            <a:extLst>
              <a:ext uri="{FF2B5EF4-FFF2-40B4-BE49-F238E27FC236}">
                <a16:creationId xmlns:a16="http://schemas.microsoft.com/office/drawing/2014/main" id="{B224F0EA-85FE-46FB-9A9F-07845BAC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21" y="2009389"/>
            <a:ext cx="3072862" cy="30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description available.">
            <a:extLst>
              <a:ext uri="{FF2B5EF4-FFF2-40B4-BE49-F238E27FC236}">
                <a16:creationId xmlns:a16="http://schemas.microsoft.com/office/drawing/2014/main" id="{B50EB061-6C69-4F23-B249-BAA9C2DA1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7" y="2009746"/>
            <a:ext cx="3072863" cy="30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E3395-4F7D-49EC-9005-291368D8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Mock design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5522850E-5FF9-4200-B6A2-FBC89B85A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85" y="1861159"/>
            <a:ext cx="4044899" cy="405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 description available.">
            <a:extLst>
              <a:ext uri="{FF2B5EF4-FFF2-40B4-BE49-F238E27FC236}">
                <a16:creationId xmlns:a16="http://schemas.microsoft.com/office/drawing/2014/main" id="{A10C25D9-29E8-4DC8-B3A3-74AC9372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16" y="1861159"/>
            <a:ext cx="4044899" cy="40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4210-9150-4F01-A76E-C8E5B661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jira</a:t>
            </a:r>
            <a:r>
              <a:rPr lang="en-US" dirty="0"/>
              <a:t> </a:t>
            </a:r>
            <a:r>
              <a:rPr lang="en-US" dirty="0" err="1"/>
              <a:t>IsSues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7F0725-12D0-48C1-BB72-8DE3C820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430366"/>
            <a:ext cx="11734800" cy="3997268"/>
          </a:xfrm>
        </p:spPr>
      </p:pic>
    </p:spTree>
    <p:extLst>
      <p:ext uri="{BB962C8B-B14F-4D97-AF65-F5344CB8AC3E}">
        <p14:creationId xmlns:p14="http://schemas.microsoft.com/office/powerpoint/2010/main" val="399462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9B18-7966-4BC3-9C0B-DFDDE222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75091"/>
            <a:ext cx="10058400" cy="1609344"/>
          </a:xfrm>
        </p:spPr>
        <p:txBody>
          <a:bodyPr/>
          <a:lstStyle/>
          <a:p>
            <a:r>
              <a:rPr lang="en-US" dirty="0"/>
              <a:t>JIRA Contribution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BD282-5E3B-4824-9211-3D7B04E0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" y="1684434"/>
            <a:ext cx="8248787" cy="47554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469A9-97BD-41ED-87E7-BE1D12EEF0BC}"/>
              </a:ext>
            </a:extLst>
          </p:cNvPr>
          <p:cNvSpPr txBox="1"/>
          <p:nvPr/>
        </p:nvSpPr>
        <p:spPr>
          <a:xfrm>
            <a:off x="2964873" y="3244334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C03D9-28F0-4A42-9B92-356A7BA7232D}"/>
              </a:ext>
            </a:extLst>
          </p:cNvPr>
          <p:cNvSpPr txBox="1"/>
          <p:nvPr/>
        </p:nvSpPr>
        <p:spPr>
          <a:xfrm>
            <a:off x="4775938" y="3265116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EF576-828E-4E17-871F-07A576B1C9BA}"/>
              </a:ext>
            </a:extLst>
          </p:cNvPr>
          <p:cNvSpPr txBox="1"/>
          <p:nvPr/>
        </p:nvSpPr>
        <p:spPr>
          <a:xfrm>
            <a:off x="2826328" y="4988899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A5143-2778-414C-974F-48A31871C750}"/>
              </a:ext>
            </a:extLst>
          </p:cNvPr>
          <p:cNvSpPr txBox="1"/>
          <p:nvPr/>
        </p:nvSpPr>
        <p:spPr>
          <a:xfrm>
            <a:off x="4831357" y="5030463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37082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341</TotalTime>
  <Words>392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Symbol</vt:lpstr>
      <vt:lpstr>Times New Roman</vt:lpstr>
      <vt:lpstr>Wingdings</vt:lpstr>
      <vt:lpstr>Wood Type</vt:lpstr>
      <vt:lpstr>      Medicare </vt:lpstr>
      <vt:lpstr>Group members </vt:lpstr>
      <vt:lpstr>Requirement planning </vt:lpstr>
      <vt:lpstr>Use case Diagram </vt:lpstr>
      <vt:lpstr>Activity diagram</vt:lpstr>
      <vt:lpstr>Mock design</vt:lpstr>
      <vt:lpstr>Mock design</vt:lpstr>
      <vt:lpstr>  jira IsSues</vt:lpstr>
      <vt:lpstr>JIRA Contribution Pie Chart</vt:lpstr>
      <vt:lpstr>Git</vt:lpstr>
      <vt:lpstr>Class diagram </vt:lpstr>
      <vt:lpstr>Class compartment </vt:lpstr>
      <vt:lpstr>Project Code  </vt:lpstr>
      <vt:lpstr>Project scheduling </vt:lpstr>
      <vt:lpstr>Project scheduling </vt:lpstr>
      <vt:lpstr>Constructive Model For Medicare System: </vt:lpstr>
      <vt:lpstr>Budgeting </vt:lpstr>
      <vt:lpstr>Conclusion</vt:lpstr>
      <vt:lpstr>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Medicare </dc:title>
  <dc:creator>Ahsan Nayem</dc:creator>
  <cp:lastModifiedBy>MD. MEHEDI HASAN</cp:lastModifiedBy>
  <cp:revision>39</cp:revision>
  <dcterms:created xsi:type="dcterms:W3CDTF">2021-04-10T14:33:04Z</dcterms:created>
  <dcterms:modified xsi:type="dcterms:W3CDTF">2021-04-13T06:13:00Z</dcterms:modified>
</cp:coreProperties>
</file>