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1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45BBA-3F73-4726-8B0E-857873A05C60}" type="doc">
      <dgm:prSet loTypeId="urn:microsoft.com/office/officeart/2008/layout/NameandTitleOrganizationalChart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C521CA-B1DF-46C6-B0A2-F3190BE6A568}">
      <dgm:prSet phldrT="[Text]"/>
      <dgm:spPr/>
      <dgm:t>
        <a:bodyPr/>
        <a:lstStyle/>
        <a:p>
          <a:r>
            <a:rPr lang="en-US" b="1" dirty="0"/>
            <a:t>Home</a:t>
          </a:r>
        </a:p>
      </dgm:t>
    </dgm:pt>
    <dgm:pt modelId="{F970BF09-E467-4CAD-BE98-79452DC0430B}" type="parTrans" cxnId="{F4C666FB-2468-4A7A-8409-0D48C56643B7}">
      <dgm:prSet/>
      <dgm:spPr/>
      <dgm:t>
        <a:bodyPr/>
        <a:lstStyle/>
        <a:p>
          <a:endParaRPr lang="en-US" sz="600"/>
        </a:p>
      </dgm:t>
    </dgm:pt>
    <dgm:pt modelId="{7C3D893F-9349-4AE5-8746-4BE3ADFE9D0E}" type="sibTrans" cxnId="{F4C666FB-2468-4A7A-8409-0D48C56643B7}">
      <dgm:prSet/>
      <dgm:spPr/>
      <dgm:t>
        <a:bodyPr/>
        <a:lstStyle/>
        <a:p>
          <a:r>
            <a:rPr lang="en-US" b="1" dirty="0"/>
            <a:t>Index.html</a:t>
          </a:r>
        </a:p>
      </dgm:t>
    </dgm:pt>
    <dgm:pt modelId="{D4AFABC5-6769-468B-A5BD-F357D09AC951}">
      <dgm:prSet/>
      <dgm:spPr/>
      <dgm:t>
        <a:bodyPr/>
        <a:lstStyle/>
        <a:p>
          <a:r>
            <a:rPr lang="en-US" b="1" dirty="0"/>
            <a:t>Home</a:t>
          </a:r>
        </a:p>
      </dgm:t>
    </dgm:pt>
    <dgm:pt modelId="{9C32001C-9FF3-4904-B36A-5B76EEB2CB8F}" type="parTrans" cxnId="{68650F4F-BA97-491F-90A4-FE727227598B}">
      <dgm:prSet/>
      <dgm:spPr/>
      <dgm:t>
        <a:bodyPr/>
        <a:lstStyle/>
        <a:p>
          <a:endParaRPr lang="en-US" sz="600" b="1"/>
        </a:p>
      </dgm:t>
    </dgm:pt>
    <dgm:pt modelId="{5508C03B-49D5-41C6-BDE7-043F9AA25F9B}" type="sibTrans" cxnId="{68650F4F-BA97-491F-90A4-FE727227598B}">
      <dgm:prSet/>
      <dgm:spPr/>
      <dgm:t>
        <a:bodyPr/>
        <a:lstStyle/>
        <a:p>
          <a:r>
            <a:rPr lang="en-US" b="1" dirty="0"/>
            <a:t>Index.html</a:t>
          </a:r>
        </a:p>
      </dgm:t>
    </dgm:pt>
    <dgm:pt modelId="{9A48FB3A-B332-497A-9B85-6179673ABEC2}">
      <dgm:prSet/>
      <dgm:spPr/>
      <dgm:t>
        <a:bodyPr/>
        <a:lstStyle/>
        <a:p>
          <a:r>
            <a:rPr lang="en-US" b="1" dirty="0"/>
            <a:t>Shop</a:t>
          </a:r>
        </a:p>
      </dgm:t>
    </dgm:pt>
    <dgm:pt modelId="{1A55C307-4CC1-4A0E-A9B7-90F8750028EE}" type="parTrans" cxnId="{7B52AF74-481E-4FCE-8AD9-31C653ED461A}">
      <dgm:prSet/>
      <dgm:spPr/>
      <dgm:t>
        <a:bodyPr/>
        <a:lstStyle/>
        <a:p>
          <a:endParaRPr lang="en-US" sz="600" b="1"/>
        </a:p>
      </dgm:t>
    </dgm:pt>
    <dgm:pt modelId="{2814913A-DDF2-4729-8A96-8A3FB6D46A08}" type="sibTrans" cxnId="{7B52AF74-481E-4FCE-8AD9-31C653ED461A}">
      <dgm:prSet/>
      <dgm:spPr/>
      <dgm:t>
        <a:bodyPr/>
        <a:lstStyle/>
        <a:p>
          <a:r>
            <a:rPr lang="en-US" b="1" dirty="0"/>
            <a:t>shop.html</a:t>
          </a:r>
        </a:p>
      </dgm:t>
    </dgm:pt>
    <dgm:pt modelId="{65355036-4B97-424D-B468-17BEF1763FF3}">
      <dgm:prSet/>
      <dgm:spPr/>
      <dgm:t>
        <a:bodyPr/>
        <a:lstStyle/>
        <a:p>
          <a:r>
            <a:rPr lang="en-US" b="1" dirty="0"/>
            <a:t>Contact US</a:t>
          </a:r>
        </a:p>
      </dgm:t>
    </dgm:pt>
    <dgm:pt modelId="{795B8FA3-7DB9-47BA-A07E-EF21B90A3AFB}" type="sibTrans" cxnId="{BBD3232A-8AD3-49E6-AE18-FC7142AB8075}">
      <dgm:prSet/>
      <dgm:spPr/>
      <dgm:t>
        <a:bodyPr/>
        <a:lstStyle/>
        <a:p>
          <a:r>
            <a:rPr lang="en-US" b="1" dirty="0"/>
            <a:t>Contact.html</a:t>
          </a:r>
        </a:p>
      </dgm:t>
    </dgm:pt>
    <dgm:pt modelId="{1E424119-8F8A-4C37-A00D-0CE0149DFBA4}" type="parTrans" cxnId="{BBD3232A-8AD3-49E6-AE18-FC7142AB8075}">
      <dgm:prSet/>
      <dgm:spPr/>
      <dgm:t>
        <a:bodyPr/>
        <a:lstStyle/>
        <a:p>
          <a:endParaRPr lang="en-US" sz="600" b="1"/>
        </a:p>
      </dgm:t>
    </dgm:pt>
    <dgm:pt modelId="{8FE9AB03-25F2-468D-A0C1-4B837EB562A4}">
      <dgm:prSet/>
      <dgm:spPr/>
      <dgm:t>
        <a:bodyPr/>
        <a:lstStyle/>
        <a:p>
          <a:r>
            <a:rPr lang="en-US" b="1" dirty="0"/>
            <a:t>About</a:t>
          </a:r>
        </a:p>
      </dgm:t>
    </dgm:pt>
    <dgm:pt modelId="{4DAA5E58-1C27-4DE9-AEC1-3C89B1B0B155}" type="sibTrans" cxnId="{1A9638C8-98F5-4CB7-A06B-1A948077EF85}">
      <dgm:prSet/>
      <dgm:spPr/>
      <dgm:t>
        <a:bodyPr/>
        <a:lstStyle/>
        <a:p>
          <a:r>
            <a:rPr lang="en-US" b="1" dirty="0"/>
            <a:t>about.html</a:t>
          </a:r>
        </a:p>
      </dgm:t>
    </dgm:pt>
    <dgm:pt modelId="{1CD899F2-EC45-480B-8D02-3839F4104EBF}" type="parTrans" cxnId="{1A9638C8-98F5-4CB7-A06B-1A948077EF85}">
      <dgm:prSet/>
      <dgm:spPr/>
      <dgm:t>
        <a:bodyPr/>
        <a:lstStyle/>
        <a:p>
          <a:endParaRPr lang="en-US" sz="600" b="1"/>
        </a:p>
      </dgm:t>
    </dgm:pt>
    <dgm:pt modelId="{289D1367-E3C8-4C6E-9A17-770D0B44D13D}">
      <dgm:prSet/>
      <dgm:spPr/>
      <dgm:t>
        <a:bodyPr/>
        <a:lstStyle/>
        <a:p>
          <a:r>
            <a:rPr lang="en-US" b="1" dirty="0"/>
            <a:t>Career</a:t>
          </a:r>
        </a:p>
      </dgm:t>
    </dgm:pt>
    <dgm:pt modelId="{594FCB3B-8EA0-4A8B-A59A-BFD4E3FE5EE0}" type="parTrans" cxnId="{D2805DAF-5A49-4260-837B-667E77C293F7}">
      <dgm:prSet/>
      <dgm:spPr/>
      <dgm:t>
        <a:bodyPr/>
        <a:lstStyle/>
        <a:p>
          <a:endParaRPr lang="en-US" sz="600" b="1"/>
        </a:p>
      </dgm:t>
    </dgm:pt>
    <dgm:pt modelId="{67D3766F-970F-4DC5-907A-49B4CD5C2670}" type="sibTrans" cxnId="{D2805DAF-5A49-4260-837B-667E77C293F7}">
      <dgm:prSet/>
      <dgm:spPr/>
      <dgm:t>
        <a:bodyPr/>
        <a:lstStyle/>
        <a:p>
          <a:r>
            <a:rPr lang="en-US" b="1" dirty="0"/>
            <a:t>Log_In.html</a:t>
          </a:r>
        </a:p>
      </dgm:t>
    </dgm:pt>
    <dgm:pt modelId="{F8F82708-C5AE-4E21-B995-EF7D3094F7FC}">
      <dgm:prSet/>
      <dgm:spPr/>
      <dgm:t>
        <a:bodyPr/>
        <a:lstStyle/>
        <a:p>
          <a:r>
            <a:rPr lang="en-US" b="1" dirty="0"/>
            <a:t>Sign In</a:t>
          </a:r>
        </a:p>
      </dgm:t>
    </dgm:pt>
    <dgm:pt modelId="{894FD3CA-3B65-427B-8254-272B94FF81D9}" type="parTrans" cxnId="{FD1D1B43-CF1D-4BB9-AD78-66BC1C96A836}">
      <dgm:prSet/>
      <dgm:spPr/>
      <dgm:t>
        <a:bodyPr/>
        <a:lstStyle/>
        <a:p>
          <a:endParaRPr lang="en-US" sz="600" b="1"/>
        </a:p>
      </dgm:t>
    </dgm:pt>
    <dgm:pt modelId="{2871168E-114F-4553-95A2-6C076313E6E2}" type="sibTrans" cxnId="{FD1D1B43-CF1D-4BB9-AD78-66BC1C96A836}">
      <dgm:prSet/>
      <dgm:spPr/>
      <dgm:t>
        <a:bodyPr/>
        <a:lstStyle/>
        <a:p>
          <a:r>
            <a:rPr lang="en-US" b="1" dirty="0"/>
            <a:t>Career.html</a:t>
          </a:r>
        </a:p>
      </dgm:t>
    </dgm:pt>
    <dgm:pt modelId="{FD950368-A382-43E0-BB44-3D9A459A1696}">
      <dgm:prSet/>
      <dgm:spPr/>
      <dgm:t>
        <a:bodyPr/>
        <a:lstStyle/>
        <a:p>
          <a:r>
            <a:rPr lang="en-US" b="1" dirty="0"/>
            <a:t>Sign Up</a:t>
          </a:r>
        </a:p>
      </dgm:t>
    </dgm:pt>
    <dgm:pt modelId="{64963770-3FEF-4F9B-9347-AF7BD4A334F4}" type="parTrans" cxnId="{1EEE8BAA-AE96-4D2C-B045-BF3C7DACC043}">
      <dgm:prSet/>
      <dgm:spPr/>
      <dgm:t>
        <a:bodyPr/>
        <a:lstStyle/>
        <a:p>
          <a:endParaRPr lang="en-US" sz="600" b="1"/>
        </a:p>
      </dgm:t>
    </dgm:pt>
    <dgm:pt modelId="{FE8739E5-7915-4DB6-A92F-41FF67379FCF}" type="sibTrans" cxnId="{1EEE8BAA-AE96-4D2C-B045-BF3C7DACC043}">
      <dgm:prSet/>
      <dgm:spPr/>
      <dgm:t>
        <a:bodyPr/>
        <a:lstStyle/>
        <a:p>
          <a:r>
            <a:rPr lang="en-US" b="1" dirty="0"/>
            <a:t>member.html</a:t>
          </a:r>
        </a:p>
      </dgm:t>
    </dgm:pt>
    <dgm:pt modelId="{5F9DA7D3-B377-435A-9869-C9F9E139DBD7}">
      <dgm:prSet/>
      <dgm:spPr/>
      <dgm:t>
        <a:bodyPr/>
        <a:lstStyle/>
        <a:p>
          <a:r>
            <a:rPr lang="en-US" b="1"/>
            <a:t>Forgot Password</a:t>
          </a:r>
          <a:endParaRPr lang="en-US" b="1" dirty="0"/>
        </a:p>
      </dgm:t>
    </dgm:pt>
    <dgm:pt modelId="{9254814B-0444-4A18-8B19-8AD4E9145924}" type="sibTrans" cxnId="{DE03B4D8-69D1-4680-BBA6-6BC0E9DB1D39}">
      <dgm:prSet/>
      <dgm:spPr/>
      <dgm:t>
        <a:bodyPr/>
        <a:lstStyle/>
        <a:p>
          <a:r>
            <a:rPr lang="en-US" b="1" dirty="0"/>
            <a:t>reset.html</a:t>
          </a:r>
        </a:p>
      </dgm:t>
    </dgm:pt>
    <dgm:pt modelId="{EFAAC2B0-5DF4-448A-95D8-087FF05FCAEC}" type="parTrans" cxnId="{DE03B4D8-69D1-4680-BBA6-6BC0E9DB1D39}">
      <dgm:prSet/>
      <dgm:spPr/>
      <dgm:t>
        <a:bodyPr/>
        <a:lstStyle/>
        <a:p>
          <a:endParaRPr lang="en-US" sz="600" b="1"/>
        </a:p>
      </dgm:t>
    </dgm:pt>
    <dgm:pt modelId="{D7E40F77-DD91-4E46-8F74-FDAC33BB7B54}" type="pres">
      <dgm:prSet presAssocID="{B1945BBA-3F73-4726-8B0E-857873A05C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D1AD981-CECE-48AE-98B2-441563BFA1AE}" type="pres">
      <dgm:prSet presAssocID="{A6C521CA-B1DF-46C6-B0A2-F3190BE6A568}" presName="hierRoot1" presStyleCnt="0">
        <dgm:presLayoutVars>
          <dgm:hierBranch val="init"/>
        </dgm:presLayoutVars>
      </dgm:prSet>
      <dgm:spPr/>
    </dgm:pt>
    <dgm:pt modelId="{13CA4653-293F-4C9B-9C4A-1CFA4741A6AB}" type="pres">
      <dgm:prSet presAssocID="{A6C521CA-B1DF-46C6-B0A2-F3190BE6A568}" presName="rootComposite1" presStyleCnt="0"/>
      <dgm:spPr/>
    </dgm:pt>
    <dgm:pt modelId="{41CBE73A-1C38-483D-918C-9B3DB081CF14}" type="pres">
      <dgm:prSet presAssocID="{A6C521CA-B1DF-46C6-B0A2-F3190BE6A568}" presName="rootText1" presStyleLbl="node0" presStyleIdx="0" presStyleCnt="1" custLinFactNeighborX="-2475" custLinFactNeighborY="-36194">
        <dgm:presLayoutVars>
          <dgm:chMax/>
          <dgm:chPref val="3"/>
        </dgm:presLayoutVars>
      </dgm:prSet>
      <dgm:spPr/>
    </dgm:pt>
    <dgm:pt modelId="{865C166F-9E27-4C52-83A2-4107B94C7345}" type="pres">
      <dgm:prSet presAssocID="{A6C521CA-B1DF-46C6-B0A2-F3190BE6A568}" presName="titleText1" presStyleLbl="fgAcc0" presStyleIdx="0" presStyleCnt="1">
        <dgm:presLayoutVars>
          <dgm:chMax val="0"/>
          <dgm:chPref val="0"/>
        </dgm:presLayoutVars>
      </dgm:prSet>
      <dgm:spPr/>
    </dgm:pt>
    <dgm:pt modelId="{97CD6C83-7EEB-46F9-95EF-EF79F6CA4E59}" type="pres">
      <dgm:prSet presAssocID="{A6C521CA-B1DF-46C6-B0A2-F3190BE6A568}" presName="rootConnector1" presStyleLbl="node1" presStyleIdx="0" presStyleCnt="8"/>
      <dgm:spPr/>
    </dgm:pt>
    <dgm:pt modelId="{A0929D74-E1C3-4AD1-A85D-1001A4BEB501}" type="pres">
      <dgm:prSet presAssocID="{A6C521CA-B1DF-46C6-B0A2-F3190BE6A568}" presName="hierChild2" presStyleCnt="0"/>
      <dgm:spPr/>
    </dgm:pt>
    <dgm:pt modelId="{438345F1-B31D-4402-A546-EF526813E965}" type="pres">
      <dgm:prSet presAssocID="{9C32001C-9FF3-4904-B36A-5B76EEB2CB8F}" presName="Name37" presStyleLbl="parChTrans1D2" presStyleIdx="0" presStyleCnt="7"/>
      <dgm:spPr/>
    </dgm:pt>
    <dgm:pt modelId="{D9AC70A1-02E3-4DFD-86D0-16E4A96CA66C}" type="pres">
      <dgm:prSet presAssocID="{D4AFABC5-6769-468B-A5BD-F357D09AC951}" presName="hierRoot2" presStyleCnt="0">
        <dgm:presLayoutVars>
          <dgm:hierBranch val="init"/>
        </dgm:presLayoutVars>
      </dgm:prSet>
      <dgm:spPr/>
    </dgm:pt>
    <dgm:pt modelId="{08741640-BB6B-4B5B-9CD7-2452C5FC35D0}" type="pres">
      <dgm:prSet presAssocID="{D4AFABC5-6769-468B-A5BD-F357D09AC951}" presName="rootComposite" presStyleCnt="0"/>
      <dgm:spPr/>
    </dgm:pt>
    <dgm:pt modelId="{3B4292FE-8817-4A66-A866-A764E06A8671}" type="pres">
      <dgm:prSet presAssocID="{D4AFABC5-6769-468B-A5BD-F357D09AC951}" presName="rootText" presStyleLbl="node1" presStyleIdx="0" presStyleCnt="8">
        <dgm:presLayoutVars>
          <dgm:chMax/>
          <dgm:chPref val="3"/>
        </dgm:presLayoutVars>
      </dgm:prSet>
      <dgm:spPr/>
    </dgm:pt>
    <dgm:pt modelId="{0983279E-2178-4EB1-998C-583D36CA1E3F}" type="pres">
      <dgm:prSet presAssocID="{D4AFABC5-6769-468B-A5BD-F357D09AC951}" presName="titleText2" presStyleLbl="fgAcc1" presStyleIdx="0" presStyleCnt="8" custLinFactNeighborX="-18150" custLinFactNeighborY="83138">
        <dgm:presLayoutVars>
          <dgm:chMax val="0"/>
          <dgm:chPref val="0"/>
        </dgm:presLayoutVars>
      </dgm:prSet>
      <dgm:spPr/>
    </dgm:pt>
    <dgm:pt modelId="{82A1480A-8AFF-45ED-B254-F6A61606E1FE}" type="pres">
      <dgm:prSet presAssocID="{D4AFABC5-6769-468B-A5BD-F357D09AC951}" presName="rootConnector" presStyleLbl="node2" presStyleIdx="0" presStyleCnt="0"/>
      <dgm:spPr/>
    </dgm:pt>
    <dgm:pt modelId="{BCBBAFF1-6AD2-4361-985D-FA66CDD4EC23}" type="pres">
      <dgm:prSet presAssocID="{D4AFABC5-6769-468B-A5BD-F357D09AC951}" presName="hierChild4" presStyleCnt="0"/>
      <dgm:spPr/>
    </dgm:pt>
    <dgm:pt modelId="{4A9A5DB9-0DFF-4DC5-B50C-2B2BA0D7BE7A}" type="pres">
      <dgm:prSet presAssocID="{D4AFABC5-6769-468B-A5BD-F357D09AC951}" presName="hierChild5" presStyleCnt="0"/>
      <dgm:spPr/>
    </dgm:pt>
    <dgm:pt modelId="{E33385B2-CEA2-487D-98FC-61909291E2B7}" type="pres">
      <dgm:prSet presAssocID="{1A55C307-4CC1-4A0E-A9B7-90F8750028EE}" presName="Name37" presStyleLbl="parChTrans1D2" presStyleIdx="1" presStyleCnt="7"/>
      <dgm:spPr/>
    </dgm:pt>
    <dgm:pt modelId="{62A8A95D-A862-4979-8C6E-95911A2A3537}" type="pres">
      <dgm:prSet presAssocID="{9A48FB3A-B332-497A-9B85-6179673ABEC2}" presName="hierRoot2" presStyleCnt="0">
        <dgm:presLayoutVars>
          <dgm:hierBranch val="init"/>
        </dgm:presLayoutVars>
      </dgm:prSet>
      <dgm:spPr/>
    </dgm:pt>
    <dgm:pt modelId="{8B26BCBA-C792-4420-913A-BAEA442E49EF}" type="pres">
      <dgm:prSet presAssocID="{9A48FB3A-B332-497A-9B85-6179673ABEC2}" presName="rootComposite" presStyleCnt="0"/>
      <dgm:spPr/>
    </dgm:pt>
    <dgm:pt modelId="{46969F0C-2F6F-470A-B919-E33FF2C0E552}" type="pres">
      <dgm:prSet presAssocID="{9A48FB3A-B332-497A-9B85-6179673ABEC2}" presName="rootText" presStyleLbl="node1" presStyleIdx="1" presStyleCnt="8">
        <dgm:presLayoutVars>
          <dgm:chMax/>
          <dgm:chPref val="3"/>
        </dgm:presLayoutVars>
      </dgm:prSet>
      <dgm:spPr/>
    </dgm:pt>
    <dgm:pt modelId="{1E74F27C-BD94-434F-B25A-EAA085C4D9F0}" type="pres">
      <dgm:prSet presAssocID="{9A48FB3A-B332-497A-9B85-6179673ABEC2}" presName="titleText2" presStyleLbl="fgAcc1" presStyleIdx="1" presStyleCnt="8" custLinFactNeighborX="-12650" custLinFactNeighborY="63100">
        <dgm:presLayoutVars>
          <dgm:chMax val="0"/>
          <dgm:chPref val="0"/>
        </dgm:presLayoutVars>
      </dgm:prSet>
      <dgm:spPr/>
    </dgm:pt>
    <dgm:pt modelId="{61D291A5-9A33-45DF-9DD9-E3E30FB6DFD7}" type="pres">
      <dgm:prSet presAssocID="{9A48FB3A-B332-497A-9B85-6179673ABEC2}" presName="rootConnector" presStyleLbl="node2" presStyleIdx="0" presStyleCnt="0"/>
      <dgm:spPr/>
    </dgm:pt>
    <dgm:pt modelId="{5A09ACA4-5234-4359-904A-E9FE9504440A}" type="pres">
      <dgm:prSet presAssocID="{9A48FB3A-B332-497A-9B85-6179673ABEC2}" presName="hierChild4" presStyleCnt="0"/>
      <dgm:spPr/>
    </dgm:pt>
    <dgm:pt modelId="{929156DB-83E6-40DD-B0B2-74E14008C6D2}" type="pres">
      <dgm:prSet presAssocID="{9A48FB3A-B332-497A-9B85-6179673ABEC2}" presName="hierChild5" presStyleCnt="0"/>
      <dgm:spPr/>
    </dgm:pt>
    <dgm:pt modelId="{3BFB7264-CF63-4BCA-A044-00DDA75EBAAA}" type="pres">
      <dgm:prSet presAssocID="{1CD899F2-EC45-480B-8D02-3839F4104EBF}" presName="Name37" presStyleLbl="parChTrans1D2" presStyleIdx="2" presStyleCnt="7"/>
      <dgm:spPr/>
    </dgm:pt>
    <dgm:pt modelId="{06BDC0AB-E166-4A3D-913F-442AAD59A085}" type="pres">
      <dgm:prSet presAssocID="{8FE9AB03-25F2-468D-A0C1-4B837EB562A4}" presName="hierRoot2" presStyleCnt="0">
        <dgm:presLayoutVars>
          <dgm:hierBranch val="init"/>
        </dgm:presLayoutVars>
      </dgm:prSet>
      <dgm:spPr/>
    </dgm:pt>
    <dgm:pt modelId="{9D86C292-1957-4D2E-9CF0-98D5FEA4D6F8}" type="pres">
      <dgm:prSet presAssocID="{8FE9AB03-25F2-468D-A0C1-4B837EB562A4}" presName="rootComposite" presStyleCnt="0"/>
      <dgm:spPr/>
    </dgm:pt>
    <dgm:pt modelId="{C8115CC6-E008-47EC-8BB9-B9A43CC9FBD4}" type="pres">
      <dgm:prSet presAssocID="{8FE9AB03-25F2-468D-A0C1-4B837EB562A4}" presName="rootText" presStyleLbl="node1" presStyleIdx="2" presStyleCnt="8">
        <dgm:presLayoutVars>
          <dgm:chMax/>
          <dgm:chPref val="3"/>
        </dgm:presLayoutVars>
      </dgm:prSet>
      <dgm:spPr/>
    </dgm:pt>
    <dgm:pt modelId="{522C1C07-79BE-4CDA-91E6-8D9B6604A825}" type="pres">
      <dgm:prSet presAssocID="{8FE9AB03-25F2-468D-A0C1-4B837EB562A4}" presName="titleText2" presStyleLbl="fgAcc1" presStyleIdx="2" presStyleCnt="8">
        <dgm:presLayoutVars>
          <dgm:chMax val="0"/>
          <dgm:chPref val="0"/>
        </dgm:presLayoutVars>
      </dgm:prSet>
      <dgm:spPr/>
    </dgm:pt>
    <dgm:pt modelId="{B65A974C-6FD9-4EC7-97B1-45C9263498AC}" type="pres">
      <dgm:prSet presAssocID="{8FE9AB03-25F2-468D-A0C1-4B837EB562A4}" presName="rootConnector" presStyleLbl="node2" presStyleIdx="0" presStyleCnt="0"/>
      <dgm:spPr/>
    </dgm:pt>
    <dgm:pt modelId="{E3522BC4-DEF5-4B6A-AC7D-33988D40DFF0}" type="pres">
      <dgm:prSet presAssocID="{8FE9AB03-25F2-468D-A0C1-4B837EB562A4}" presName="hierChild4" presStyleCnt="0"/>
      <dgm:spPr/>
    </dgm:pt>
    <dgm:pt modelId="{48E63771-234D-4889-8781-B86C190062CB}" type="pres">
      <dgm:prSet presAssocID="{8FE9AB03-25F2-468D-A0C1-4B837EB562A4}" presName="hierChild5" presStyleCnt="0"/>
      <dgm:spPr/>
    </dgm:pt>
    <dgm:pt modelId="{29477471-69A9-4F68-917D-5CAB68B21C63}" type="pres">
      <dgm:prSet presAssocID="{1E424119-8F8A-4C37-A00D-0CE0149DFBA4}" presName="Name37" presStyleLbl="parChTrans1D2" presStyleIdx="3" presStyleCnt="7"/>
      <dgm:spPr/>
    </dgm:pt>
    <dgm:pt modelId="{0DEEDD69-6591-4557-ACA4-61BBFE78030F}" type="pres">
      <dgm:prSet presAssocID="{65355036-4B97-424D-B468-17BEF1763FF3}" presName="hierRoot2" presStyleCnt="0">
        <dgm:presLayoutVars>
          <dgm:hierBranch val="init"/>
        </dgm:presLayoutVars>
      </dgm:prSet>
      <dgm:spPr/>
    </dgm:pt>
    <dgm:pt modelId="{C3AC0FAC-3B74-478A-94F3-B6987ED7872C}" type="pres">
      <dgm:prSet presAssocID="{65355036-4B97-424D-B468-17BEF1763FF3}" presName="rootComposite" presStyleCnt="0"/>
      <dgm:spPr/>
    </dgm:pt>
    <dgm:pt modelId="{737F5376-F4A7-46F8-A30B-74489C8DE044}" type="pres">
      <dgm:prSet presAssocID="{65355036-4B97-424D-B468-17BEF1763FF3}" presName="rootText" presStyleLbl="node1" presStyleIdx="3" presStyleCnt="8">
        <dgm:presLayoutVars>
          <dgm:chMax/>
          <dgm:chPref val="3"/>
        </dgm:presLayoutVars>
      </dgm:prSet>
      <dgm:spPr/>
    </dgm:pt>
    <dgm:pt modelId="{15DA346A-73A1-485D-AFC9-943C0BBCBD6D}" type="pres">
      <dgm:prSet presAssocID="{65355036-4B97-424D-B468-17BEF1763FF3}" presName="titleText2" presStyleLbl="fgAcc1" presStyleIdx="3" presStyleCnt="8">
        <dgm:presLayoutVars>
          <dgm:chMax val="0"/>
          <dgm:chPref val="0"/>
        </dgm:presLayoutVars>
      </dgm:prSet>
      <dgm:spPr/>
    </dgm:pt>
    <dgm:pt modelId="{E91AA9EA-B4A2-47CC-845D-1A41BF1FA6E3}" type="pres">
      <dgm:prSet presAssocID="{65355036-4B97-424D-B468-17BEF1763FF3}" presName="rootConnector" presStyleLbl="node2" presStyleIdx="0" presStyleCnt="0"/>
      <dgm:spPr/>
    </dgm:pt>
    <dgm:pt modelId="{C5A4AEB9-4CDC-4992-9F17-131E80E1EDD6}" type="pres">
      <dgm:prSet presAssocID="{65355036-4B97-424D-B468-17BEF1763FF3}" presName="hierChild4" presStyleCnt="0"/>
      <dgm:spPr/>
    </dgm:pt>
    <dgm:pt modelId="{D40DC989-468E-44CA-8438-AFBB0B5ECFE8}" type="pres">
      <dgm:prSet presAssocID="{65355036-4B97-424D-B468-17BEF1763FF3}" presName="hierChild5" presStyleCnt="0"/>
      <dgm:spPr/>
    </dgm:pt>
    <dgm:pt modelId="{E01A1296-497A-4876-A8F1-4F8D5D898096}" type="pres">
      <dgm:prSet presAssocID="{64963770-3FEF-4F9B-9347-AF7BD4A334F4}" presName="Name37" presStyleLbl="parChTrans1D2" presStyleIdx="4" presStyleCnt="7"/>
      <dgm:spPr/>
    </dgm:pt>
    <dgm:pt modelId="{0394BED2-472B-4122-9136-9D0CF905C8E7}" type="pres">
      <dgm:prSet presAssocID="{FD950368-A382-43E0-BB44-3D9A459A1696}" presName="hierRoot2" presStyleCnt="0">
        <dgm:presLayoutVars>
          <dgm:hierBranch val="init"/>
        </dgm:presLayoutVars>
      </dgm:prSet>
      <dgm:spPr/>
    </dgm:pt>
    <dgm:pt modelId="{CA0CC7BC-4E37-4035-AB24-717A300F4387}" type="pres">
      <dgm:prSet presAssocID="{FD950368-A382-43E0-BB44-3D9A459A1696}" presName="rootComposite" presStyleCnt="0"/>
      <dgm:spPr/>
    </dgm:pt>
    <dgm:pt modelId="{C09B9381-7CF7-484D-B253-1888ADB24FF4}" type="pres">
      <dgm:prSet presAssocID="{FD950368-A382-43E0-BB44-3D9A459A1696}" presName="rootText" presStyleLbl="node1" presStyleIdx="4" presStyleCnt="8" custLinFactNeighborY="-1920">
        <dgm:presLayoutVars>
          <dgm:chMax/>
          <dgm:chPref val="3"/>
        </dgm:presLayoutVars>
      </dgm:prSet>
      <dgm:spPr/>
    </dgm:pt>
    <dgm:pt modelId="{1D9172CE-F6AA-4BD1-9774-B5F76D5F65BF}" type="pres">
      <dgm:prSet presAssocID="{FD950368-A382-43E0-BB44-3D9A459A1696}" presName="titleText2" presStyleLbl="fgAcc1" presStyleIdx="4" presStyleCnt="8">
        <dgm:presLayoutVars>
          <dgm:chMax val="0"/>
          <dgm:chPref val="0"/>
        </dgm:presLayoutVars>
      </dgm:prSet>
      <dgm:spPr/>
    </dgm:pt>
    <dgm:pt modelId="{FEE6F4BC-57DA-4649-867B-C58C17ADD156}" type="pres">
      <dgm:prSet presAssocID="{FD950368-A382-43E0-BB44-3D9A459A1696}" presName="rootConnector" presStyleLbl="node2" presStyleIdx="0" presStyleCnt="0"/>
      <dgm:spPr/>
    </dgm:pt>
    <dgm:pt modelId="{9E04BF53-C1D0-47F1-BF5C-8C9E22D61DAC}" type="pres">
      <dgm:prSet presAssocID="{FD950368-A382-43E0-BB44-3D9A459A1696}" presName="hierChild4" presStyleCnt="0"/>
      <dgm:spPr/>
    </dgm:pt>
    <dgm:pt modelId="{3B9B31F9-BB73-48D1-965F-90A01998F40D}" type="pres">
      <dgm:prSet presAssocID="{FD950368-A382-43E0-BB44-3D9A459A1696}" presName="hierChild5" presStyleCnt="0"/>
      <dgm:spPr/>
    </dgm:pt>
    <dgm:pt modelId="{1CBF04D3-F1DE-46BE-9BB9-8F07FD3A5928}" type="pres">
      <dgm:prSet presAssocID="{594FCB3B-8EA0-4A8B-A59A-BFD4E3FE5EE0}" presName="Name37" presStyleLbl="parChTrans1D2" presStyleIdx="5" presStyleCnt="7"/>
      <dgm:spPr/>
    </dgm:pt>
    <dgm:pt modelId="{129F45B4-CBC4-4236-8FED-948891342B5F}" type="pres">
      <dgm:prSet presAssocID="{289D1367-E3C8-4C6E-9A17-770D0B44D13D}" presName="hierRoot2" presStyleCnt="0">
        <dgm:presLayoutVars>
          <dgm:hierBranch val="init"/>
        </dgm:presLayoutVars>
      </dgm:prSet>
      <dgm:spPr/>
    </dgm:pt>
    <dgm:pt modelId="{8715C21A-49B8-4C73-A439-1924ADD5FEC4}" type="pres">
      <dgm:prSet presAssocID="{289D1367-E3C8-4C6E-9A17-770D0B44D13D}" presName="rootComposite" presStyleCnt="0"/>
      <dgm:spPr/>
    </dgm:pt>
    <dgm:pt modelId="{ECE4E6E1-8D95-40B4-AC26-55733D940E7A}" type="pres">
      <dgm:prSet presAssocID="{289D1367-E3C8-4C6E-9A17-770D0B44D13D}" presName="rootText" presStyleLbl="node1" presStyleIdx="5" presStyleCnt="8" custLinFactX="981" custLinFactNeighborX="100000" custLinFactNeighborY="-4761">
        <dgm:presLayoutVars>
          <dgm:chMax/>
          <dgm:chPref val="3"/>
        </dgm:presLayoutVars>
      </dgm:prSet>
      <dgm:spPr/>
    </dgm:pt>
    <dgm:pt modelId="{B4BE296A-E82B-46DE-9D39-F9EB790C4D42}" type="pres">
      <dgm:prSet presAssocID="{289D1367-E3C8-4C6E-9A17-770D0B44D13D}" presName="titleText2" presStyleLbl="fgAcc1" presStyleIdx="5" presStyleCnt="8" custLinFactNeighborX="-4950" custLinFactNeighborY="65968">
        <dgm:presLayoutVars>
          <dgm:chMax val="0"/>
          <dgm:chPref val="0"/>
        </dgm:presLayoutVars>
      </dgm:prSet>
      <dgm:spPr/>
    </dgm:pt>
    <dgm:pt modelId="{4A919DB7-30DB-49D5-B966-60FE3715D306}" type="pres">
      <dgm:prSet presAssocID="{289D1367-E3C8-4C6E-9A17-770D0B44D13D}" presName="rootConnector" presStyleLbl="node2" presStyleIdx="0" presStyleCnt="0"/>
      <dgm:spPr/>
    </dgm:pt>
    <dgm:pt modelId="{DBBDB1F8-80F9-41D4-AD4D-F9B99DD98064}" type="pres">
      <dgm:prSet presAssocID="{289D1367-E3C8-4C6E-9A17-770D0B44D13D}" presName="hierChild4" presStyleCnt="0"/>
      <dgm:spPr/>
    </dgm:pt>
    <dgm:pt modelId="{4A72C3CF-0F25-4521-9FFD-FB35F56141D8}" type="pres">
      <dgm:prSet presAssocID="{289D1367-E3C8-4C6E-9A17-770D0B44D13D}" presName="hierChild5" presStyleCnt="0"/>
      <dgm:spPr/>
    </dgm:pt>
    <dgm:pt modelId="{23B5329E-8448-4448-B424-4BABE65DBAC0}" type="pres">
      <dgm:prSet presAssocID="{894FD3CA-3B65-427B-8254-272B94FF81D9}" presName="Name37" presStyleLbl="parChTrans1D2" presStyleIdx="6" presStyleCnt="7"/>
      <dgm:spPr/>
    </dgm:pt>
    <dgm:pt modelId="{8A49D2AF-9540-4824-ADDB-CC93F59657E4}" type="pres">
      <dgm:prSet presAssocID="{F8F82708-C5AE-4E21-B995-EF7D3094F7FC}" presName="hierRoot2" presStyleCnt="0">
        <dgm:presLayoutVars>
          <dgm:hierBranch val="init"/>
        </dgm:presLayoutVars>
      </dgm:prSet>
      <dgm:spPr/>
    </dgm:pt>
    <dgm:pt modelId="{2EE7AC3E-6794-4F3E-AEC7-2871DBCC0B2B}" type="pres">
      <dgm:prSet presAssocID="{F8F82708-C5AE-4E21-B995-EF7D3094F7FC}" presName="rootComposite" presStyleCnt="0"/>
      <dgm:spPr/>
    </dgm:pt>
    <dgm:pt modelId="{3D8281CA-64AA-4393-A037-696C77D81217}" type="pres">
      <dgm:prSet presAssocID="{F8F82708-C5AE-4E21-B995-EF7D3094F7FC}" presName="rootText" presStyleLbl="node1" presStyleIdx="6" presStyleCnt="8" custLinFactX="-47322" custLinFactNeighborX="-100000" custLinFactNeighborY="-3423">
        <dgm:presLayoutVars>
          <dgm:chMax/>
          <dgm:chPref val="3"/>
        </dgm:presLayoutVars>
      </dgm:prSet>
      <dgm:spPr/>
    </dgm:pt>
    <dgm:pt modelId="{AB2EB7AC-B27E-4A31-A6A4-638592AA578F}" type="pres">
      <dgm:prSet presAssocID="{F8F82708-C5AE-4E21-B995-EF7D3094F7FC}" presName="titleText2" presStyleLbl="fgAcc1" presStyleIdx="6" presStyleCnt="8" custFlipHor="1" custScaleX="92811" custScaleY="115736" custLinFactNeighborX="-18700" custLinFactNeighborY="74426">
        <dgm:presLayoutVars>
          <dgm:chMax val="0"/>
          <dgm:chPref val="0"/>
        </dgm:presLayoutVars>
      </dgm:prSet>
      <dgm:spPr/>
    </dgm:pt>
    <dgm:pt modelId="{CEAC37DF-3126-4EFE-8D7F-62B14C92D517}" type="pres">
      <dgm:prSet presAssocID="{F8F82708-C5AE-4E21-B995-EF7D3094F7FC}" presName="rootConnector" presStyleLbl="node2" presStyleIdx="0" presStyleCnt="0"/>
      <dgm:spPr/>
    </dgm:pt>
    <dgm:pt modelId="{E5CBC0BC-039B-4272-AD6A-D2D2A41550D9}" type="pres">
      <dgm:prSet presAssocID="{F8F82708-C5AE-4E21-B995-EF7D3094F7FC}" presName="hierChild4" presStyleCnt="0"/>
      <dgm:spPr/>
    </dgm:pt>
    <dgm:pt modelId="{12AFE5E9-02C7-4768-84AA-C5CD345512AB}" type="pres">
      <dgm:prSet presAssocID="{EFAAC2B0-5DF4-448A-95D8-087FF05FCAEC}" presName="Name37" presStyleLbl="parChTrans1D3" presStyleIdx="0" presStyleCnt="1"/>
      <dgm:spPr/>
    </dgm:pt>
    <dgm:pt modelId="{3855DEF4-8311-4944-ADDE-69EB196F8CA3}" type="pres">
      <dgm:prSet presAssocID="{5F9DA7D3-B377-435A-9869-C9F9E139DBD7}" presName="hierRoot2" presStyleCnt="0">
        <dgm:presLayoutVars>
          <dgm:hierBranch val="init"/>
        </dgm:presLayoutVars>
      </dgm:prSet>
      <dgm:spPr/>
    </dgm:pt>
    <dgm:pt modelId="{0B4769F1-FCE6-4FBE-A20E-7D3AA3CE97D5}" type="pres">
      <dgm:prSet presAssocID="{5F9DA7D3-B377-435A-9869-C9F9E139DBD7}" presName="rootComposite" presStyleCnt="0"/>
      <dgm:spPr/>
    </dgm:pt>
    <dgm:pt modelId="{BE2B942B-3FCB-46A6-BA53-9341915C5061}" type="pres">
      <dgm:prSet presAssocID="{5F9DA7D3-B377-435A-9869-C9F9E139DBD7}" presName="rootText" presStyleLbl="node1" presStyleIdx="7" presStyleCnt="8" custLinFactX="-41790" custLinFactNeighborX="-100000" custLinFactNeighborY="11873">
        <dgm:presLayoutVars>
          <dgm:chMax/>
          <dgm:chPref val="3"/>
        </dgm:presLayoutVars>
      </dgm:prSet>
      <dgm:spPr/>
    </dgm:pt>
    <dgm:pt modelId="{44C511BE-5822-4BF3-B616-DC9928622F98}" type="pres">
      <dgm:prSet presAssocID="{5F9DA7D3-B377-435A-9869-C9F9E139DBD7}" presName="titleText2" presStyleLbl="fgAcc1" presStyleIdx="7" presStyleCnt="8" custLinFactX="-68004" custLinFactY="37632" custLinFactNeighborX="-100000" custLinFactNeighborY="100000">
        <dgm:presLayoutVars>
          <dgm:chMax val="0"/>
          <dgm:chPref val="0"/>
        </dgm:presLayoutVars>
      </dgm:prSet>
      <dgm:spPr/>
    </dgm:pt>
    <dgm:pt modelId="{71E2AF01-36C1-4D79-A769-04EF0679C7B1}" type="pres">
      <dgm:prSet presAssocID="{5F9DA7D3-B377-435A-9869-C9F9E139DBD7}" presName="rootConnector" presStyleLbl="node3" presStyleIdx="0" presStyleCnt="0"/>
      <dgm:spPr/>
    </dgm:pt>
    <dgm:pt modelId="{63F5EFD5-E221-482E-86C9-812EFFEFA216}" type="pres">
      <dgm:prSet presAssocID="{5F9DA7D3-B377-435A-9869-C9F9E139DBD7}" presName="hierChild4" presStyleCnt="0"/>
      <dgm:spPr/>
    </dgm:pt>
    <dgm:pt modelId="{839DA1AE-9502-4BC3-B3BD-57BF95C59349}" type="pres">
      <dgm:prSet presAssocID="{5F9DA7D3-B377-435A-9869-C9F9E139DBD7}" presName="hierChild5" presStyleCnt="0"/>
      <dgm:spPr/>
    </dgm:pt>
    <dgm:pt modelId="{EEC4C706-4331-4A96-9CC7-2932D7B7992E}" type="pres">
      <dgm:prSet presAssocID="{F8F82708-C5AE-4E21-B995-EF7D3094F7FC}" presName="hierChild5" presStyleCnt="0"/>
      <dgm:spPr/>
    </dgm:pt>
    <dgm:pt modelId="{87884953-7581-4C68-9154-EF4CFEEF5472}" type="pres">
      <dgm:prSet presAssocID="{A6C521CA-B1DF-46C6-B0A2-F3190BE6A568}" presName="hierChild3" presStyleCnt="0"/>
      <dgm:spPr/>
    </dgm:pt>
  </dgm:ptLst>
  <dgm:cxnLst>
    <dgm:cxn modelId="{722A9218-79D1-4373-9BDC-D00B4FB45DB3}" type="presOf" srcId="{D4AFABC5-6769-468B-A5BD-F357D09AC951}" destId="{3B4292FE-8817-4A66-A866-A764E06A8671}" srcOrd="0" destOrd="0" presId="urn:microsoft.com/office/officeart/2008/layout/NameandTitleOrganizationalChart"/>
    <dgm:cxn modelId="{9505D718-DD43-41BC-AB1D-42A6F5CDD369}" type="presOf" srcId="{5F9DA7D3-B377-435A-9869-C9F9E139DBD7}" destId="{71E2AF01-36C1-4D79-A769-04EF0679C7B1}" srcOrd="1" destOrd="0" presId="urn:microsoft.com/office/officeart/2008/layout/NameandTitleOrganizationalChart"/>
    <dgm:cxn modelId="{0CDC941B-63CD-4FF7-AEF6-5F435B9423C4}" type="presOf" srcId="{5F9DA7D3-B377-435A-9869-C9F9E139DBD7}" destId="{BE2B942B-3FCB-46A6-BA53-9341915C5061}" srcOrd="0" destOrd="0" presId="urn:microsoft.com/office/officeart/2008/layout/NameandTitleOrganizationalChart"/>
    <dgm:cxn modelId="{9064E328-A8D0-4E46-B341-0D641CB867FA}" type="presOf" srcId="{1E424119-8F8A-4C37-A00D-0CE0149DFBA4}" destId="{29477471-69A9-4F68-917D-5CAB68B21C63}" srcOrd="0" destOrd="0" presId="urn:microsoft.com/office/officeart/2008/layout/NameandTitleOrganizationalChart"/>
    <dgm:cxn modelId="{BBD3232A-8AD3-49E6-AE18-FC7142AB8075}" srcId="{A6C521CA-B1DF-46C6-B0A2-F3190BE6A568}" destId="{65355036-4B97-424D-B468-17BEF1763FF3}" srcOrd="3" destOrd="0" parTransId="{1E424119-8F8A-4C37-A00D-0CE0149DFBA4}" sibTransId="{795B8FA3-7DB9-47BA-A07E-EF21B90A3AFB}"/>
    <dgm:cxn modelId="{B66D7B30-E3C0-4117-9C07-00FF95606E6F}" type="presOf" srcId="{9A48FB3A-B332-497A-9B85-6179673ABEC2}" destId="{46969F0C-2F6F-470A-B919-E33FF2C0E552}" srcOrd="0" destOrd="0" presId="urn:microsoft.com/office/officeart/2008/layout/NameandTitleOrganizationalChart"/>
    <dgm:cxn modelId="{ED51AE3C-C976-4E1D-9EB8-262B6D9B8CF0}" type="presOf" srcId="{EFAAC2B0-5DF4-448A-95D8-087FF05FCAEC}" destId="{12AFE5E9-02C7-4768-84AA-C5CD345512AB}" srcOrd="0" destOrd="0" presId="urn:microsoft.com/office/officeart/2008/layout/NameandTitleOrganizationalChart"/>
    <dgm:cxn modelId="{F0D22A3D-9435-4CD7-871E-809D2DC8F7B2}" type="presOf" srcId="{289D1367-E3C8-4C6E-9A17-770D0B44D13D}" destId="{ECE4E6E1-8D95-40B4-AC26-55733D940E7A}" srcOrd="0" destOrd="0" presId="urn:microsoft.com/office/officeart/2008/layout/NameandTitleOrganizationalChart"/>
    <dgm:cxn modelId="{7466A55B-F7A3-4FEC-8B67-B785D9C63D5A}" type="presOf" srcId="{5508C03B-49D5-41C6-BDE7-043F9AA25F9B}" destId="{0983279E-2178-4EB1-998C-583D36CA1E3F}" srcOrd="0" destOrd="0" presId="urn:microsoft.com/office/officeart/2008/layout/NameandTitleOrganizationalChart"/>
    <dgm:cxn modelId="{53FB3E5C-8886-45FD-A9BA-A7092B7DB487}" type="presOf" srcId="{4DAA5E58-1C27-4DE9-AEC1-3C89B1B0B155}" destId="{522C1C07-79BE-4CDA-91E6-8D9B6604A825}" srcOrd="0" destOrd="0" presId="urn:microsoft.com/office/officeart/2008/layout/NameandTitleOrganizationalChart"/>
    <dgm:cxn modelId="{FD1D1B43-CF1D-4BB9-AD78-66BC1C96A836}" srcId="{A6C521CA-B1DF-46C6-B0A2-F3190BE6A568}" destId="{F8F82708-C5AE-4E21-B995-EF7D3094F7FC}" srcOrd="6" destOrd="0" parTransId="{894FD3CA-3B65-427B-8254-272B94FF81D9}" sibTransId="{2871168E-114F-4553-95A2-6C076313E6E2}"/>
    <dgm:cxn modelId="{34054044-D01D-4A83-8CC6-5CEF4C1E3157}" type="presOf" srcId="{1CD899F2-EC45-480B-8D02-3839F4104EBF}" destId="{3BFB7264-CF63-4BCA-A044-00DDA75EBAAA}" srcOrd="0" destOrd="0" presId="urn:microsoft.com/office/officeart/2008/layout/NameandTitleOrganizationalChart"/>
    <dgm:cxn modelId="{97B30D65-EBE7-405F-AC30-3E84A03FED4C}" type="presOf" srcId="{594FCB3B-8EA0-4A8B-A59A-BFD4E3FE5EE0}" destId="{1CBF04D3-F1DE-46BE-9BB9-8F07FD3A5928}" srcOrd="0" destOrd="0" presId="urn:microsoft.com/office/officeart/2008/layout/NameandTitleOrganizationalChart"/>
    <dgm:cxn modelId="{7E011C65-A16E-42D8-B194-1A708AC2FB76}" type="presOf" srcId="{64963770-3FEF-4F9B-9347-AF7BD4A334F4}" destId="{E01A1296-497A-4876-A8F1-4F8D5D898096}" srcOrd="0" destOrd="0" presId="urn:microsoft.com/office/officeart/2008/layout/NameandTitleOrganizationalChart"/>
    <dgm:cxn modelId="{1D980F4E-6DAF-4AAC-842E-A5D488711F89}" type="presOf" srcId="{F8F82708-C5AE-4E21-B995-EF7D3094F7FC}" destId="{CEAC37DF-3126-4EFE-8D7F-62B14C92D517}" srcOrd="1" destOrd="0" presId="urn:microsoft.com/office/officeart/2008/layout/NameandTitleOrganizationalChart"/>
    <dgm:cxn modelId="{364F286E-87AF-4DD0-BDA4-25FE228B3CA6}" type="presOf" srcId="{B1945BBA-3F73-4726-8B0E-857873A05C60}" destId="{D7E40F77-DD91-4E46-8F74-FDAC33BB7B54}" srcOrd="0" destOrd="0" presId="urn:microsoft.com/office/officeart/2008/layout/NameandTitleOrganizationalChart"/>
    <dgm:cxn modelId="{68650F4F-BA97-491F-90A4-FE727227598B}" srcId="{A6C521CA-B1DF-46C6-B0A2-F3190BE6A568}" destId="{D4AFABC5-6769-468B-A5BD-F357D09AC951}" srcOrd="0" destOrd="0" parTransId="{9C32001C-9FF3-4904-B36A-5B76EEB2CB8F}" sibTransId="{5508C03B-49D5-41C6-BDE7-043F9AA25F9B}"/>
    <dgm:cxn modelId="{7B52AF74-481E-4FCE-8AD9-31C653ED461A}" srcId="{A6C521CA-B1DF-46C6-B0A2-F3190BE6A568}" destId="{9A48FB3A-B332-497A-9B85-6179673ABEC2}" srcOrd="1" destOrd="0" parTransId="{1A55C307-4CC1-4A0E-A9B7-90F8750028EE}" sibTransId="{2814913A-DDF2-4729-8A96-8A3FB6D46A08}"/>
    <dgm:cxn modelId="{95F62956-38D5-4A54-959B-9B8131C4F6BC}" type="presOf" srcId="{9A48FB3A-B332-497A-9B85-6179673ABEC2}" destId="{61D291A5-9A33-45DF-9DD9-E3E30FB6DFD7}" srcOrd="1" destOrd="0" presId="urn:microsoft.com/office/officeart/2008/layout/NameandTitleOrganizationalChart"/>
    <dgm:cxn modelId="{86EDED80-64C3-4E38-A375-7322C06B3785}" type="presOf" srcId="{65355036-4B97-424D-B468-17BEF1763FF3}" destId="{E91AA9EA-B4A2-47CC-845D-1A41BF1FA6E3}" srcOrd="1" destOrd="0" presId="urn:microsoft.com/office/officeart/2008/layout/NameandTitleOrganizationalChart"/>
    <dgm:cxn modelId="{64E03A81-40C6-4D9D-B51D-AAD0107F2661}" type="presOf" srcId="{2814913A-DDF2-4729-8A96-8A3FB6D46A08}" destId="{1E74F27C-BD94-434F-B25A-EAA085C4D9F0}" srcOrd="0" destOrd="0" presId="urn:microsoft.com/office/officeart/2008/layout/NameandTitleOrganizationalChart"/>
    <dgm:cxn modelId="{9DBDE988-AA7C-4C1B-9714-A1C66DBB1BF5}" type="presOf" srcId="{F8F82708-C5AE-4E21-B995-EF7D3094F7FC}" destId="{3D8281CA-64AA-4393-A037-696C77D81217}" srcOrd="0" destOrd="0" presId="urn:microsoft.com/office/officeart/2008/layout/NameandTitleOrganizationalChart"/>
    <dgm:cxn modelId="{B183A089-79BC-4DBF-81E0-3B3F6DB6F641}" type="presOf" srcId="{A6C521CA-B1DF-46C6-B0A2-F3190BE6A568}" destId="{97CD6C83-7EEB-46F9-95EF-EF79F6CA4E59}" srcOrd="1" destOrd="0" presId="urn:microsoft.com/office/officeart/2008/layout/NameandTitleOrganizationalChart"/>
    <dgm:cxn modelId="{1BED2F91-0EAF-4133-8103-547719F60D10}" type="presOf" srcId="{9C32001C-9FF3-4904-B36A-5B76EEB2CB8F}" destId="{438345F1-B31D-4402-A546-EF526813E965}" srcOrd="0" destOrd="0" presId="urn:microsoft.com/office/officeart/2008/layout/NameandTitleOrganizationalChart"/>
    <dgm:cxn modelId="{C68BD498-8F23-4FE2-A003-4AD4A188A307}" type="presOf" srcId="{FD950368-A382-43E0-BB44-3D9A459A1696}" destId="{C09B9381-7CF7-484D-B253-1888ADB24FF4}" srcOrd="0" destOrd="0" presId="urn:microsoft.com/office/officeart/2008/layout/NameandTitleOrganizationalChart"/>
    <dgm:cxn modelId="{4C0E8A9E-AA01-454A-9000-49A457C94AB2}" type="presOf" srcId="{2871168E-114F-4553-95A2-6C076313E6E2}" destId="{AB2EB7AC-B27E-4A31-A6A4-638592AA578F}" srcOrd="0" destOrd="0" presId="urn:microsoft.com/office/officeart/2008/layout/NameandTitleOrganizationalChart"/>
    <dgm:cxn modelId="{33F30BA4-8D5D-4AEC-90CF-FE0B28BB0095}" type="presOf" srcId="{795B8FA3-7DB9-47BA-A07E-EF21B90A3AFB}" destId="{15DA346A-73A1-485D-AFC9-943C0BBCBD6D}" srcOrd="0" destOrd="0" presId="urn:microsoft.com/office/officeart/2008/layout/NameandTitleOrganizationalChart"/>
    <dgm:cxn modelId="{F46B7DA5-9843-4E60-897B-7BF0B00AC389}" type="presOf" srcId="{289D1367-E3C8-4C6E-9A17-770D0B44D13D}" destId="{4A919DB7-30DB-49D5-B966-60FE3715D306}" srcOrd="1" destOrd="0" presId="urn:microsoft.com/office/officeart/2008/layout/NameandTitleOrganizationalChart"/>
    <dgm:cxn modelId="{1EEE8BAA-AE96-4D2C-B045-BF3C7DACC043}" srcId="{A6C521CA-B1DF-46C6-B0A2-F3190BE6A568}" destId="{FD950368-A382-43E0-BB44-3D9A459A1696}" srcOrd="4" destOrd="0" parTransId="{64963770-3FEF-4F9B-9347-AF7BD4A334F4}" sibTransId="{FE8739E5-7915-4DB6-A92F-41FF67379FCF}"/>
    <dgm:cxn modelId="{D085B6AA-14C1-47A1-9B03-7FA37AF809CB}" type="presOf" srcId="{7C3D893F-9349-4AE5-8746-4BE3ADFE9D0E}" destId="{865C166F-9E27-4C52-83A2-4107B94C7345}" srcOrd="0" destOrd="0" presId="urn:microsoft.com/office/officeart/2008/layout/NameandTitleOrganizationalChart"/>
    <dgm:cxn modelId="{ECF08BAE-78A9-4A0F-A808-814C17718B88}" type="presOf" srcId="{FD950368-A382-43E0-BB44-3D9A459A1696}" destId="{FEE6F4BC-57DA-4649-867B-C58C17ADD156}" srcOrd="1" destOrd="0" presId="urn:microsoft.com/office/officeart/2008/layout/NameandTitleOrganizationalChart"/>
    <dgm:cxn modelId="{D2805DAF-5A49-4260-837B-667E77C293F7}" srcId="{A6C521CA-B1DF-46C6-B0A2-F3190BE6A568}" destId="{289D1367-E3C8-4C6E-9A17-770D0B44D13D}" srcOrd="5" destOrd="0" parTransId="{594FCB3B-8EA0-4A8B-A59A-BFD4E3FE5EE0}" sibTransId="{67D3766F-970F-4DC5-907A-49B4CD5C2670}"/>
    <dgm:cxn modelId="{B8E61CB3-8552-4161-98A9-17BF252286E5}" type="presOf" srcId="{9254814B-0444-4A18-8B19-8AD4E9145924}" destId="{44C511BE-5822-4BF3-B616-DC9928622F98}" srcOrd="0" destOrd="0" presId="urn:microsoft.com/office/officeart/2008/layout/NameandTitleOrganizationalChart"/>
    <dgm:cxn modelId="{F0C745BB-B525-428C-9838-C4304CD1F992}" type="presOf" srcId="{D4AFABC5-6769-468B-A5BD-F357D09AC951}" destId="{82A1480A-8AFF-45ED-B254-F6A61606E1FE}" srcOrd="1" destOrd="0" presId="urn:microsoft.com/office/officeart/2008/layout/NameandTitleOrganizationalChart"/>
    <dgm:cxn modelId="{9E751BC2-10A3-4CCC-8C27-7DD660C57138}" type="presOf" srcId="{1A55C307-4CC1-4A0E-A9B7-90F8750028EE}" destId="{E33385B2-CEA2-487D-98FC-61909291E2B7}" srcOrd="0" destOrd="0" presId="urn:microsoft.com/office/officeart/2008/layout/NameandTitleOrganizationalChart"/>
    <dgm:cxn modelId="{1A9638C8-98F5-4CB7-A06B-1A948077EF85}" srcId="{A6C521CA-B1DF-46C6-B0A2-F3190BE6A568}" destId="{8FE9AB03-25F2-468D-A0C1-4B837EB562A4}" srcOrd="2" destOrd="0" parTransId="{1CD899F2-EC45-480B-8D02-3839F4104EBF}" sibTransId="{4DAA5E58-1C27-4DE9-AEC1-3C89B1B0B155}"/>
    <dgm:cxn modelId="{DE03B4D8-69D1-4680-BBA6-6BC0E9DB1D39}" srcId="{F8F82708-C5AE-4E21-B995-EF7D3094F7FC}" destId="{5F9DA7D3-B377-435A-9869-C9F9E139DBD7}" srcOrd="0" destOrd="0" parTransId="{EFAAC2B0-5DF4-448A-95D8-087FF05FCAEC}" sibTransId="{9254814B-0444-4A18-8B19-8AD4E9145924}"/>
    <dgm:cxn modelId="{520C88DB-D03C-4FE9-AE95-6255A91A880E}" type="presOf" srcId="{894FD3CA-3B65-427B-8254-272B94FF81D9}" destId="{23B5329E-8448-4448-B424-4BABE65DBAC0}" srcOrd="0" destOrd="0" presId="urn:microsoft.com/office/officeart/2008/layout/NameandTitleOrganizationalChart"/>
    <dgm:cxn modelId="{9CBA28E5-731A-410B-B421-FAC5F388F0D1}" type="presOf" srcId="{67D3766F-970F-4DC5-907A-49B4CD5C2670}" destId="{B4BE296A-E82B-46DE-9D39-F9EB790C4D42}" srcOrd="0" destOrd="0" presId="urn:microsoft.com/office/officeart/2008/layout/NameandTitleOrganizationalChart"/>
    <dgm:cxn modelId="{375269E9-3BDF-45EB-A2B2-68B69E89EF2E}" type="presOf" srcId="{65355036-4B97-424D-B468-17BEF1763FF3}" destId="{737F5376-F4A7-46F8-A30B-74489C8DE044}" srcOrd="0" destOrd="0" presId="urn:microsoft.com/office/officeart/2008/layout/NameandTitleOrganizationalChart"/>
    <dgm:cxn modelId="{9C3BBCE9-6DE7-4F41-8F3A-0B11DB1BDFD9}" type="presOf" srcId="{8FE9AB03-25F2-468D-A0C1-4B837EB562A4}" destId="{C8115CC6-E008-47EC-8BB9-B9A43CC9FBD4}" srcOrd="0" destOrd="0" presId="urn:microsoft.com/office/officeart/2008/layout/NameandTitleOrganizationalChart"/>
    <dgm:cxn modelId="{4625BDF3-94C7-453C-988C-1EB9BC49D179}" type="presOf" srcId="{8FE9AB03-25F2-468D-A0C1-4B837EB562A4}" destId="{B65A974C-6FD9-4EC7-97B1-45C9263498AC}" srcOrd="1" destOrd="0" presId="urn:microsoft.com/office/officeart/2008/layout/NameandTitleOrganizationalChart"/>
    <dgm:cxn modelId="{00ABDEFA-D260-46B3-A62E-4E24BBB796FD}" type="presOf" srcId="{A6C521CA-B1DF-46C6-B0A2-F3190BE6A568}" destId="{41CBE73A-1C38-483D-918C-9B3DB081CF14}" srcOrd="0" destOrd="0" presId="urn:microsoft.com/office/officeart/2008/layout/NameandTitleOrganizationalChart"/>
    <dgm:cxn modelId="{F4C666FB-2468-4A7A-8409-0D48C56643B7}" srcId="{B1945BBA-3F73-4726-8B0E-857873A05C60}" destId="{A6C521CA-B1DF-46C6-B0A2-F3190BE6A568}" srcOrd="0" destOrd="0" parTransId="{F970BF09-E467-4CAD-BE98-79452DC0430B}" sibTransId="{7C3D893F-9349-4AE5-8746-4BE3ADFE9D0E}"/>
    <dgm:cxn modelId="{F6E089FE-366D-4C2A-9D6C-D7967033980E}" type="presOf" srcId="{FE8739E5-7915-4DB6-A92F-41FF67379FCF}" destId="{1D9172CE-F6AA-4BD1-9774-B5F76D5F65BF}" srcOrd="0" destOrd="0" presId="urn:microsoft.com/office/officeart/2008/layout/NameandTitleOrganizationalChart"/>
    <dgm:cxn modelId="{96147567-7F6A-440A-A78D-842712E1C9B1}" type="presParOf" srcId="{D7E40F77-DD91-4E46-8F74-FDAC33BB7B54}" destId="{ED1AD981-CECE-48AE-98B2-441563BFA1AE}" srcOrd="0" destOrd="0" presId="urn:microsoft.com/office/officeart/2008/layout/NameandTitleOrganizationalChart"/>
    <dgm:cxn modelId="{AF16F5BD-CD9F-4955-82BC-E0C185150E63}" type="presParOf" srcId="{ED1AD981-CECE-48AE-98B2-441563BFA1AE}" destId="{13CA4653-293F-4C9B-9C4A-1CFA4741A6AB}" srcOrd="0" destOrd="0" presId="urn:microsoft.com/office/officeart/2008/layout/NameandTitleOrganizationalChart"/>
    <dgm:cxn modelId="{BADF3610-087E-47FA-833D-14AA193DEE68}" type="presParOf" srcId="{13CA4653-293F-4C9B-9C4A-1CFA4741A6AB}" destId="{41CBE73A-1C38-483D-918C-9B3DB081CF14}" srcOrd="0" destOrd="0" presId="urn:microsoft.com/office/officeart/2008/layout/NameandTitleOrganizationalChart"/>
    <dgm:cxn modelId="{FD04C5DE-6275-4349-85C3-746EA73CE17C}" type="presParOf" srcId="{13CA4653-293F-4C9B-9C4A-1CFA4741A6AB}" destId="{865C166F-9E27-4C52-83A2-4107B94C7345}" srcOrd="1" destOrd="0" presId="urn:microsoft.com/office/officeart/2008/layout/NameandTitleOrganizationalChart"/>
    <dgm:cxn modelId="{E3107466-253D-4D9B-B173-BD1DCA51B74F}" type="presParOf" srcId="{13CA4653-293F-4C9B-9C4A-1CFA4741A6AB}" destId="{97CD6C83-7EEB-46F9-95EF-EF79F6CA4E59}" srcOrd="2" destOrd="0" presId="urn:microsoft.com/office/officeart/2008/layout/NameandTitleOrganizationalChart"/>
    <dgm:cxn modelId="{738EB79A-8266-4805-8155-66DD37475EF7}" type="presParOf" srcId="{ED1AD981-CECE-48AE-98B2-441563BFA1AE}" destId="{A0929D74-E1C3-4AD1-A85D-1001A4BEB501}" srcOrd="1" destOrd="0" presId="urn:microsoft.com/office/officeart/2008/layout/NameandTitleOrganizationalChart"/>
    <dgm:cxn modelId="{E4F10749-A974-4D57-B72E-AAE12E1E3605}" type="presParOf" srcId="{A0929D74-E1C3-4AD1-A85D-1001A4BEB501}" destId="{438345F1-B31D-4402-A546-EF526813E965}" srcOrd="0" destOrd="0" presId="urn:microsoft.com/office/officeart/2008/layout/NameandTitleOrganizationalChart"/>
    <dgm:cxn modelId="{F49CD32F-DFAA-426C-A66C-4556943BF36E}" type="presParOf" srcId="{A0929D74-E1C3-4AD1-A85D-1001A4BEB501}" destId="{D9AC70A1-02E3-4DFD-86D0-16E4A96CA66C}" srcOrd="1" destOrd="0" presId="urn:microsoft.com/office/officeart/2008/layout/NameandTitleOrganizationalChart"/>
    <dgm:cxn modelId="{89FF56AC-CFF6-407B-BDB6-A02D5FD4BAC6}" type="presParOf" srcId="{D9AC70A1-02E3-4DFD-86D0-16E4A96CA66C}" destId="{08741640-BB6B-4B5B-9CD7-2452C5FC35D0}" srcOrd="0" destOrd="0" presId="urn:microsoft.com/office/officeart/2008/layout/NameandTitleOrganizationalChart"/>
    <dgm:cxn modelId="{515C181C-CB74-470B-9616-03315610B2C7}" type="presParOf" srcId="{08741640-BB6B-4B5B-9CD7-2452C5FC35D0}" destId="{3B4292FE-8817-4A66-A866-A764E06A8671}" srcOrd="0" destOrd="0" presId="urn:microsoft.com/office/officeart/2008/layout/NameandTitleOrganizationalChart"/>
    <dgm:cxn modelId="{5E4211F6-BDC9-4785-ACB8-C0897630564A}" type="presParOf" srcId="{08741640-BB6B-4B5B-9CD7-2452C5FC35D0}" destId="{0983279E-2178-4EB1-998C-583D36CA1E3F}" srcOrd="1" destOrd="0" presId="urn:microsoft.com/office/officeart/2008/layout/NameandTitleOrganizationalChart"/>
    <dgm:cxn modelId="{BB910C9B-0283-4B0C-BF2D-A6FA61B50761}" type="presParOf" srcId="{08741640-BB6B-4B5B-9CD7-2452C5FC35D0}" destId="{82A1480A-8AFF-45ED-B254-F6A61606E1FE}" srcOrd="2" destOrd="0" presId="urn:microsoft.com/office/officeart/2008/layout/NameandTitleOrganizationalChart"/>
    <dgm:cxn modelId="{7EF72B9B-5DEC-436F-9D1B-8AA436647016}" type="presParOf" srcId="{D9AC70A1-02E3-4DFD-86D0-16E4A96CA66C}" destId="{BCBBAFF1-6AD2-4361-985D-FA66CDD4EC23}" srcOrd="1" destOrd="0" presId="urn:microsoft.com/office/officeart/2008/layout/NameandTitleOrganizationalChart"/>
    <dgm:cxn modelId="{B72DDF71-7E67-44E4-8636-768134196F02}" type="presParOf" srcId="{D9AC70A1-02E3-4DFD-86D0-16E4A96CA66C}" destId="{4A9A5DB9-0DFF-4DC5-B50C-2B2BA0D7BE7A}" srcOrd="2" destOrd="0" presId="urn:microsoft.com/office/officeart/2008/layout/NameandTitleOrganizationalChart"/>
    <dgm:cxn modelId="{DC96282B-83EF-4440-A71A-DFBB1DE6EFF8}" type="presParOf" srcId="{A0929D74-E1C3-4AD1-A85D-1001A4BEB501}" destId="{E33385B2-CEA2-487D-98FC-61909291E2B7}" srcOrd="2" destOrd="0" presId="urn:microsoft.com/office/officeart/2008/layout/NameandTitleOrganizationalChart"/>
    <dgm:cxn modelId="{74ABF231-7D38-4A4C-81C2-32B999995E3F}" type="presParOf" srcId="{A0929D74-E1C3-4AD1-A85D-1001A4BEB501}" destId="{62A8A95D-A862-4979-8C6E-95911A2A3537}" srcOrd="3" destOrd="0" presId="urn:microsoft.com/office/officeart/2008/layout/NameandTitleOrganizationalChart"/>
    <dgm:cxn modelId="{E29F4A30-1400-4200-9E12-23D07C4269FC}" type="presParOf" srcId="{62A8A95D-A862-4979-8C6E-95911A2A3537}" destId="{8B26BCBA-C792-4420-913A-BAEA442E49EF}" srcOrd="0" destOrd="0" presId="urn:microsoft.com/office/officeart/2008/layout/NameandTitleOrganizationalChart"/>
    <dgm:cxn modelId="{0DD93428-3B95-485F-9FB6-E25B4CD7046A}" type="presParOf" srcId="{8B26BCBA-C792-4420-913A-BAEA442E49EF}" destId="{46969F0C-2F6F-470A-B919-E33FF2C0E552}" srcOrd="0" destOrd="0" presId="urn:microsoft.com/office/officeart/2008/layout/NameandTitleOrganizationalChart"/>
    <dgm:cxn modelId="{8528E89D-1BCE-43DB-8FBD-A1A504025788}" type="presParOf" srcId="{8B26BCBA-C792-4420-913A-BAEA442E49EF}" destId="{1E74F27C-BD94-434F-B25A-EAA085C4D9F0}" srcOrd="1" destOrd="0" presId="urn:microsoft.com/office/officeart/2008/layout/NameandTitleOrganizationalChart"/>
    <dgm:cxn modelId="{02C671F7-6C27-4424-9F25-ED5B87274CD5}" type="presParOf" srcId="{8B26BCBA-C792-4420-913A-BAEA442E49EF}" destId="{61D291A5-9A33-45DF-9DD9-E3E30FB6DFD7}" srcOrd="2" destOrd="0" presId="urn:microsoft.com/office/officeart/2008/layout/NameandTitleOrganizationalChart"/>
    <dgm:cxn modelId="{A3F9C8EB-D7B9-4C75-96F3-406C2B7742E3}" type="presParOf" srcId="{62A8A95D-A862-4979-8C6E-95911A2A3537}" destId="{5A09ACA4-5234-4359-904A-E9FE9504440A}" srcOrd="1" destOrd="0" presId="urn:microsoft.com/office/officeart/2008/layout/NameandTitleOrganizationalChart"/>
    <dgm:cxn modelId="{459C3598-E9CA-4314-AE27-F7648274C467}" type="presParOf" srcId="{62A8A95D-A862-4979-8C6E-95911A2A3537}" destId="{929156DB-83E6-40DD-B0B2-74E14008C6D2}" srcOrd="2" destOrd="0" presId="urn:microsoft.com/office/officeart/2008/layout/NameandTitleOrganizationalChart"/>
    <dgm:cxn modelId="{FA4213A1-007F-4DAB-BB51-0E39198DB6FD}" type="presParOf" srcId="{A0929D74-E1C3-4AD1-A85D-1001A4BEB501}" destId="{3BFB7264-CF63-4BCA-A044-00DDA75EBAAA}" srcOrd="4" destOrd="0" presId="urn:microsoft.com/office/officeart/2008/layout/NameandTitleOrganizationalChart"/>
    <dgm:cxn modelId="{0B822686-0D37-440F-B6AD-6D731D02588A}" type="presParOf" srcId="{A0929D74-E1C3-4AD1-A85D-1001A4BEB501}" destId="{06BDC0AB-E166-4A3D-913F-442AAD59A085}" srcOrd="5" destOrd="0" presId="urn:microsoft.com/office/officeart/2008/layout/NameandTitleOrganizationalChart"/>
    <dgm:cxn modelId="{5530BAF9-8D55-494E-B85F-1CF7875A02EE}" type="presParOf" srcId="{06BDC0AB-E166-4A3D-913F-442AAD59A085}" destId="{9D86C292-1957-4D2E-9CF0-98D5FEA4D6F8}" srcOrd="0" destOrd="0" presId="urn:microsoft.com/office/officeart/2008/layout/NameandTitleOrganizationalChart"/>
    <dgm:cxn modelId="{8A1A94F3-DCAB-4F4E-8981-830E0BC96A73}" type="presParOf" srcId="{9D86C292-1957-4D2E-9CF0-98D5FEA4D6F8}" destId="{C8115CC6-E008-47EC-8BB9-B9A43CC9FBD4}" srcOrd="0" destOrd="0" presId="urn:microsoft.com/office/officeart/2008/layout/NameandTitleOrganizationalChart"/>
    <dgm:cxn modelId="{541DB39D-C25A-46AD-BA9C-588C0C6E2FF3}" type="presParOf" srcId="{9D86C292-1957-4D2E-9CF0-98D5FEA4D6F8}" destId="{522C1C07-79BE-4CDA-91E6-8D9B6604A825}" srcOrd="1" destOrd="0" presId="urn:microsoft.com/office/officeart/2008/layout/NameandTitleOrganizationalChart"/>
    <dgm:cxn modelId="{18048078-7065-43A0-925D-61C1749C69E5}" type="presParOf" srcId="{9D86C292-1957-4D2E-9CF0-98D5FEA4D6F8}" destId="{B65A974C-6FD9-4EC7-97B1-45C9263498AC}" srcOrd="2" destOrd="0" presId="urn:microsoft.com/office/officeart/2008/layout/NameandTitleOrganizationalChart"/>
    <dgm:cxn modelId="{880609AD-AD79-410E-808E-DF6785464B99}" type="presParOf" srcId="{06BDC0AB-E166-4A3D-913F-442AAD59A085}" destId="{E3522BC4-DEF5-4B6A-AC7D-33988D40DFF0}" srcOrd="1" destOrd="0" presId="urn:microsoft.com/office/officeart/2008/layout/NameandTitleOrganizationalChart"/>
    <dgm:cxn modelId="{E381905B-8056-427D-B5CF-845692A5690E}" type="presParOf" srcId="{06BDC0AB-E166-4A3D-913F-442AAD59A085}" destId="{48E63771-234D-4889-8781-B86C190062CB}" srcOrd="2" destOrd="0" presId="urn:microsoft.com/office/officeart/2008/layout/NameandTitleOrganizationalChart"/>
    <dgm:cxn modelId="{0923E30E-9EE3-429C-A2F9-6DF620ADE00D}" type="presParOf" srcId="{A0929D74-E1C3-4AD1-A85D-1001A4BEB501}" destId="{29477471-69A9-4F68-917D-5CAB68B21C63}" srcOrd="6" destOrd="0" presId="urn:microsoft.com/office/officeart/2008/layout/NameandTitleOrganizationalChart"/>
    <dgm:cxn modelId="{AE352ED6-1FBF-499C-B9A7-08C989573A27}" type="presParOf" srcId="{A0929D74-E1C3-4AD1-A85D-1001A4BEB501}" destId="{0DEEDD69-6591-4557-ACA4-61BBFE78030F}" srcOrd="7" destOrd="0" presId="urn:microsoft.com/office/officeart/2008/layout/NameandTitleOrganizationalChart"/>
    <dgm:cxn modelId="{A2C1473F-11DF-4C1E-B965-9DFF11A53157}" type="presParOf" srcId="{0DEEDD69-6591-4557-ACA4-61BBFE78030F}" destId="{C3AC0FAC-3B74-478A-94F3-B6987ED7872C}" srcOrd="0" destOrd="0" presId="urn:microsoft.com/office/officeart/2008/layout/NameandTitleOrganizationalChart"/>
    <dgm:cxn modelId="{01384683-4DC3-4E31-8BE9-1A6247359B56}" type="presParOf" srcId="{C3AC0FAC-3B74-478A-94F3-B6987ED7872C}" destId="{737F5376-F4A7-46F8-A30B-74489C8DE044}" srcOrd="0" destOrd="0" presId="urn:microsoft.com/office/officeart/2008/layout/NameandTitleOrganizationalChart"/>
    <dgm:cxn modelId="{4A17A076-8B31-4FE4-9D12-F07EEC6D0B2F}" type="presParOf" srcId="{C3AC0FAC-3B74-478A-94F3-B6987ED7872C}" destId="{15DA346A-73A1-485D-AFC9-943C0BBCBD6D}" srcOrd="1" destOrd="0" presId="urn:microsoft.com/office/officeart/2008/layout/NameandTitleOrganizationalChart"/>
    <dgm:cxn modelId="{71471220-96C6-4F6D-A65A-E1A81F4B1287}" type="presParOf" srcId="{C3AC0FAC-3B74-478A-94F3-B6987ED7872C}" destId="{E91AA9EA-B4A2-47CC-845D-1A41BF1FA6E3}" srcOrd="2" destOrd="0" presId="urn:microsoft.com/office/officeart/2008/layout/NameandTitleOrganizationalChart"/>
    <dgm:cxn modelId="{553E4144-28D3-441C-9B96-09B6D8E66131}" type="presParOf" srcId="{0DEEDD69-6591-4557-ACA4-61BBFE78030F}" destId="{C5A4AEB9-4CDC-4992-9F17-131E80E1EDD6}" srcOrd="1" destOrd="0" presId="urn:microsoft.com/office/officeart/2008/layout/NameandTitleOrganizationalChart"/>
    <dgm:cxn modelId="{5A159467-8458-4B4C-A4BE-BA9A10050FF2}" type="presParOf" srcId="{0DEEDD69-6591-4557-ACA4-61BBFE78030F}" destId="{D40DC989-468E-44CA-8438-AFBB0B5ECFE8}" srcOrd="2" destOrd="0" presId="urn:microsoft.com/office/officeart/2008/layout/NameandTitleOrganizationalChart"/>
    <dgm:cxn modelId="{28375326-9296-4FD5-8051-5AE31208410D}" type="presParOf" srcId="{A0929D74-E1C3-4AD1-A85D-1001A4BEB501}" destId="{E01A1296-497A-4876-A8F1-4F8D5D898096}" srcOrd="8" destOrd="0" presId="urn:microsoft.com/office/officeart/2008/layout/NameandTitleOrganizationalChart"/>
    <dgm:cxn modelId="{197AE0C1-1313-4958-9CA2-D05757969A13}" type="presParOf" srcId="{A0929D74-E1C3-4AD1-A85D-1001A4BEB501}" destId="{0394BED2-472B-4122-9136-9D0CF905C8E7}" srcOrd="9" destOrd="0" presId="urn:microsoft.com/office/officeart/2008/layout/NameandTitleOrganizationalChart"/>
    <dgm:cxn modelId="{2B92446D-6103-49C6-8643-C13D9672F805}" type="presParOf" srcId="{0394BED2-472B-4122-9136-9D0CF905C8E7}" destId="{CA0CC7BC-4E37-4035-AB24-717A300F4387}" srcOrd="0" destOrd="0" presId="urn:microsoft.com/office/officeart/2008/layout/NameandTitleOrganizationalChart"/>
    <dgm:cxn modelId="{81F3E287-F4E5-4E48-9A37-6C4DFA61BA16}" type="presParOf" srcId="{CA0CC7BC-4E37-4035-AB24-717A300F4387}" destId="{C09B9381-7CF7-484D-B253-1888ADB24FF4}" srcOrd="0" destOrd="0" presId="urn:microsoft.com/office/officeart/2008/layout/NameandTitleOrganizationalChart"/>
    <dgm:cxn modelId="{EFF7C003-ED96-4DC9-933A-C0BF404A76EC}" type="presParOf" srcId="{CA0CC7BC-4E37-4035-AB24-717A300F4387}" destId="{1D9172CE-F6AA-4BD1-9774-B5F76D5F65BF}" srcOrd="1" destOrd="0" presId="urn:microsoft.com/office/officeart/2008/layout/NameandTitleOrganizationalChart"/>
    <dgm:cxn modelId="{D0CAE335-092F-4868-9F35-D19D2187ACA0}" type="presParOf" srcId="{CA0CC7BC-4E37-4035-AB24-717A300F4387}" destId="{FEE6F4BC-57DA-4649-867B-C58C17ADD156}" srcOrd="2" destOrd="0" presId="urn:microsoft.com/office/officeart/2008/layout/NameandTitleOrganizationalChart"/>
    <dgm:cxn modelId="{D88E243D-07FC-4ABF-AAE8-C500FA999CC1}" type="presParOf" srcId="{0394BED2-472B-4122-9136-9D0CF905C8E7}" destId="{9E04BF53-C1D0-47F1-BF5C-8C9E22D61DAC}" srcOrd="1" destOrd="0" presId="urn:microsoft.com/office/officeart/2008/layout/NameandTitleOrganizationalChart"/>
    <dgm:cxn modelId="{90366CF7-68CF-4718-B66C-76F53F1F7DEA}" type="presParOf" srcId="{0394BED2-472B-4122-9136-9D0CF905C8E7}" destId="{3B9B31F9-BB73-48D1-965F-90A01998F40D}" srcOrd="2" destOrd="0" presId="urn:microsoft.com/office/officeart/2008/layout/NameandTitleOrganizationalChart"/>
    <dgm:cxn modelId="{3E5C6FBA-9D49-46B1-A69B-947EF731C234}" type="presParOf" srcId="{A0929D74-E1C3-4AD1-A85D-1001A4BEB501}" destId="{1CBF04D3-F1DE-46BE-9BB9-8F07FD3A5928}" srcOrd="10" destOrd="0" presId="urn:microsoft.com/office/officeart/2008/layout/NameandTitleOrganizationalChart"/>
    <dgm:cxn modelId="{CA36DA53-16E9-4322-B4F6-52197F0E10FF}" type="presParOf" srcId="{A0929D74-E1C3-4AD1-A85D-1001A4BEB501}" destId="{129F45B4-CBC4-4236-8FED-948891342B5F}" srcOrd="11" destOrd="0" presId="urn:microsoft.com/office/officeart/2008/layout/NameandTitleOrganizationalChart"/>
    <dgm:cxn modelId="{0AE7E7D6-F17F-4924-AC32-3B59AB4E7452}" type="presParOf" srcId="{129F45B4-CBC4-4236-8FED-948891342B5F}" destId="{8715C21A-49B8-4C73-A439-1924ADD5FEC4}" srcOrd="0" destOrd="0" presId="urn:microsoft.com/office/officeart/2008/layout/NameandTitleOrganizationalChart"/>
    <dgm:cxn modelId="{6F9478EF-572E-4F52-AE7B-752E971737E2}" type="presParOf" srcId="{8715C21A-49B8-4C73-A439-1924ADD5FEC4}" destId="{ECE4E6E1-8D95-40B4-AC26-55733D940E7A}" srcOrd="0" destOrd="0" presId="urn:microsoft.com/office/officeart/2008/layout/NameandTitleOrganizationalChart"/>
    <dgm:cxn modelId="{956DF94A-5674-4B2E-AFFB-682E3C040D5A}" type="presParOf" srcId="{8715C21A-49B8-4C73-A439-1924ADD5FEC4}" destId="{B4BE296A-E82B-46DE-9D39-F9EB790C4D42}" srcOrd="1" destOrd="0" presId="urn:microsoft.com/office/officeart/2008/layout/NameandTitleOrganizationalChart"/>
    <dgm:cxn modelId="{7C3D5B1A-E41D-4B00-A67D-5B3298BAA4FD}" type="presParOf" srcId="{8715C21A-49B8-4C73-A439-1924ADD5FEC4}" destId="{4A919DB7-30DB-49D5-B966-60FE3715D306}" srcOrd="2" destOrd="0" presId="urn:microsoft.com/office/officeart/2008/layout/NameandTitleOrganizationalChart"/>
    <dgm:cxn modelId="{A4B0271D-E6EE-4A87-B5C8-814F1DD0EF07}" type="presParOf" srcId="{129F45B4-CBC4-4236-8FED-948891342B5F}" destId="{DBBDB1F8-80F9-41D4-AD4D-F9B99DD98064}" srcOrd="1" destOrd="0" presId="urn:microsoft.com/office/officeart/2008/layout/NameandTitleOrganizationalChart"/>
    <dgm:cxn modelId="{3E3BDD6D-D368-49BB-99EE-38EDBEF50A7B}" type="presParOf" srcId="{129F45B4-CBC4-4236-8FED-948891342B5F}" destId="{4A72C3CF-0F25-4521-9FFD-FB35F56141D8}" srcOrd="2" destOrd="0" presId="urn:microsoft.com/office/officeart/2008/layout/NameandTitleOrganizationalChart"/>
    <dgm:cxn modelId="{BFF83C7A-F00D-4F0A-B62A-90D9CB91EB59}" type="presParOf" srcId="{A0929D74-E1C3-4AD1-A85D-1001A4BEB501}" destId="{23B5329E-8448-4448-B424-4BABE65DBAC0}" srcOrd="12" destOrd="0" presId="urn:microsoft.com/office/officeart/2008/layout/NameandTitleOrganizationalChart"/>
    <dgm:cxn modelId="{1DCC0510-151E-47F8-8A6A-07E42B9EA847}" type="presParOf" srcId="{A0929D74-E1C3-4AD1-A85D-1001A4BEB501}" destId="{8A49D2AF-9540-4824-ADDB-CC93F59657E4}" srcOrd="13" destOrd="0" presId="urn:microsoft.com/office/officeart/2008/layout/NameandTitleOrganizationalChart"/>
    <dgm:cxn modelId="{D1EB6F5E-417A-4F8F-8C87-957697BA0C1E}" type="presParOf" srcId="{8A49D2AF-9540-4824-ADDB-CC93F59657E4}" destId="{2EE7AC3E-6794-4F3E-AEC7-2871DBCC0B2B}" srcOrd="0" destOrd="0" presId="urn:microsoft.com/office/officeart/2008/layout/NameandTitleOrganizationalChart"/>
    <dgm:cxn modelId="{094F0CAC-1276-4770-98D4-7C7D8F57D0D9}" type="presParOf" srcId="{2EE7AC3E-6794-4F3E-AEC7-2871DBCC0B2B}" destId="{3D8281CA-64AA-4393-A037-696C77D81217}" srcOrd="0" destOrd="0" presId="urn:microsoft.com/office/officeart/2008/layout/NameandTitleOrganizationalChart"/>
    <dgm:cxn modelId="{0F944777-FA07-411F-A9F2-7504456B8993}" type="presParOf" srcId="{2EE7AC3E-6794-4F3E-AEC7-2871DBCC0B2B}" destId="{AB2EB7AC-B27E-4A31-A6A4-638592AA578F}" srcOrd="1" destOrd="0" presId="urn:microsoft.com/office/officeart/2008/layout/NameandTitleOrganizationalChart"/>
    <dgm:cxn modelId="{D0C94170-E2F5-4B26-BD58-EC197FB741BE}" type="presParOf" srcId="{2EE7AC3E-6794-4F3E-AEC7-2871DBCC0B2B}" destId="{CEAC37DF-3126-4EFE-8D7F-62B14C92D517}" srcOrd="2" destOrd="0" presId="urn:microsoft.com/office/officeart/2008/layout/NameandTitleOrganizationalChart"/>
    <dgm:cxn modelId="{56CDEBCD-9CC3-46C1-A16B-5088E2EF4105}" type="presParOf" srcId="{8A49D2AF-9540-4824-ADDB-CC93F59657E4}" destId="{E5CBC0BC-039B-4272-AD6A-D2D2A41550D9}" srcOrd="1" destOrd="0" presId="urn:microsoft.com/office/officeart/2008/layout/NameandTitleOrganizationalChart"/>
    <dgm:cxn modelId="{67B59377-2F52-4F61-AD0E-1FC209D6C6D0}" type="presParOf" srcId="{E5CBC0BC-039B-4272-AD6A-D2D2A41550D9}" destId="{12AFE5E9-02C7-4768-84AA-C5CD345512AB}" srcOrd="0" destOrd="0" presId="urn:microsoft.com/office/officeart/2008/layout/NameandTitleOrganizationalChart"/>
    <dgm:cxn modelId="{CCF06070-AECB-4896-8E72-B0E6462DB82F}" type="presParOf" srcId="{E5CBC0BC-039B-4272-AD6A-D2D2A41550D9}" destId="{3855DEF4-8311-4944-ADDE-69EB196F8CA3}" srcOrd="1" destOrd="0" presId="urn:microsoft.com/office/officeart/2008/layout/NameandTitleOrganizationalChart"/>
    <dgm:cxn modelId="{BC219CE6-AD6A-4DB6-81B3-6C6111DFB767}" type="presParOf" srcId="{3855DEF4-8311-4944-ADDE-69EB196F8CA3}" destId="{0B4769F1-FCE6-4FBE-A20E-7D3AA3CE97D5}" srcOrd="0" destOrd="0" presId="urn:microsoft.com/office/officeart/2008/layout/NameandTitleOrganizationalChart"/>
    <dgm:cxn modelId="{3A605562-8ECF-4A04-A8D4-85B70841E518}" type="presParOf" srcId="{0B4769F1-FCE6-4FBE-A20E-7D3AA3CE97D5}" destId="{BE2B942B-3FCB-46A6-BA53-9341915C5061}" srcOrd="0" destOrd="0" presId="urn:microsoft.com/office/officeart/2008/layout/NameandTitleOrganizationalChart"/>
    <dgm:cxn modelId="{87C4CA20-BCEC-418C-8471-12F3F4001793}" type="presParOf" srcId="{0B4769F1-FCE6-4FBE-A20E-7D3AA3CE97D5}" destId="{44C511BE-5822-4BF3-B616-DC9928622F98}" srcOrd="1" destOrd="0" presId="urn:microsoft.com/office/officeart/2008/layout/NameandTitleOrganizationalChart"/>
    <dgm:cxn modelId="{B3C8510E-F47E-4FE7-A508-FD9012347D12}" type="presParOf" srcId="{0B4769F1-FCE6-4FBE-A20E-7D3AA3CE97D5}" destId="{71E2AF01-36C1-4D79-A769-04EF0679C7B1}" srcOrd="2" destOrd="0" presId="urn:microsoft.com/office/officeart/2008/layout/NameandTitleOrganizationalChart"/>
    <dgm:cxn modelId="{C8CE2960-4D0B-436F-9811-DB0813EAF72C}" type="presParOf" srcId="{3855DEF4-8311-4944-ADDE-69EB196F8CA3}" destId="{63F5EFD5-E221-482E-86C9-812EFFEFA216}" srcOrd="1" destOrd="0" presId="urn:microsoft.com/office/officeart/2008/layout/NameandTitleOrganizationalChart"/>
    <dgm:cxn modelId="{09EA8898-22B4-4F66-A471-56A47A0108E6}" type="presParOf" srcId="{3855DEF4-8311-4944-ADDE-69EB196F8CA3}" destId="{839DA1AE-9502-4BC3-B3BD-57BF95C59349}" srcOrd="2" destOrd="0" presId="urn:microsoft.com/office/officeart/2008/layout/NameandTitleOrganizationalChart"/>
    <dgm:cxn modelId="{32571FAD-3D8B-47E3-B080-ABFA07320AA4}" type="presParOf" srcId="{8A49D2AF-9540-4824-ADDB-CC93F59657E4}" destId="{EEC4C706-4331-4A96-9CC7-2932D7B7992E}" srcOrd="2" destOrd="0" presId="urn:microsoft.com/office/officeart/2008/layout/NameandTitleOrganizationalChart"/>
    <dgm:cxn modelId="{562EC038-0DEB-4B43-9C23-E7B1D3C64DA6}" type="presParOf" srcId="{ED1AD981-CECE-48AE-98B2-441563BFA1AE}" destId="{87884953-7581-4C68-9154-EF4CFEEF547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FE5E9-02C7-4768-84AA-C5CD345512AB}">
      <dsp:nvSpPr>
        <dsp:cNvPr id="0" name=""/>
        <dsp:cNvSpPr/>
      </dsp:nvSpPr>
      <dsp:spPr>
        <a:xfrm>
          <a:off x="9047684" y="2827590"/>
          <a:ext cx="91440" cy="497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115"/>
              </a:lnTo>
              <a:lnTo>
                <a:pt x="95405" y="344115"/>
              </a:lnTo>
              <a:lnTo>
                <a:pt x="95405" y="497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5329E-8448-4448-B424-4BABE65DBAC0}">
      <dsp:nvSpPr>
        <dsp:cNvPr id="0" name=""/>
        <dsp:cNvSpPr/>
      </dsp:nvSpPr>
      <dsp:spPr>
        <a:xfrm>
          <a:off x="5802738" y="1575356"/>
          <a:ext cx="3290666" cy="595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721"/>
              </a:lnTo>
              <a:lnTo>
                <a:pt x="3290666" y="441721"/>
              </a:lnTo>
              <a:lnTo>
                <a:pt x="3290666" y="5950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F04D3-F1DE-46BE-9BB9-8F07FD3A5928}">
      <dsp:nvSpPr>
        <dsp:cNvPr id="0" name=""/>
        <dsp:cNvSpPr/>
      </dsp:nvSpPr>
      <dsp:spPr>
        <a:xfrm>
          <a:off x="5802738" y="1575356"/>
          <a:ext cx="4739426" cy="586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928"/>
              </a:lnTo>
              <a:lnTo>
                <a:pt x="4739426" y="432928"/>
              </a:lnTo>
              <a:lnTo>
                <a:pt x="4739426" y="5862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A1296-497A-4876-A8F1-4F8D5D898096}">
      <dsp:nvSpPr>
        <dsp:cNvPr id="0" name=""/>
        <dsp:cNvSpPr/>
      </dsp:nvSpPr>
      <dsp:spPr>
        <a:xfrm>
          <a:off x="5802738" y="1575356"/>
          <a:ext cx="1754824" cy="604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598"/>
              </a:lnTo>
              <a:lnTo>
                <a:pt x="1754824" y="451598"/>
              </a:lnTo>
              <a:lnTo>
                <a:pt x="1754824" y="6049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77471-69A9-4F68-917D-5CAB68B21C63}">
      <dsp:nvSpPr>
        <dsp:cNvPr id="0" name=""/>
        <dsp:cNvSpPr/>
      </dsp:nvSpPr>
      <dsp:spPr>
        <a:xfrm>
          <a:off x="5757018" y="1575356"/>
          <a:ext cx="91440" cy="6175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4216"/>
              </a:lnTo>
              <a:lnTo>
                <a:pt x="97665" y="464216"/>
              </a:lnTo>
              <a:lnTo>
                <a:pt x="97665" y="6175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B7264-CF63-4BCA-A044-00DDA75EBAAA}">
      <dsp:nvSpPr>
        <dsp:cNvPr id="0" name=""/>
        <dsp:cNvSpPr/>
      </dsp:nvSpPr>
      <dsp:spPr>
        <a:xfrm>
          <a:off x="4151804" y="1575356"/>
          <a:ext cx="1650933" cy="617556"/>
        </a:xfrm>
        <a:custGeom>
          <a:avLst/>
          <a:gdLst/>
          <a:ahLst/>
          <a:cxnLst/>
          <a:rect l="0" t="0" r="0" b="0"/>
          <a:pathLst>
            <a:path>
              <a:moveTo>
                <a:pt x="1650933" y="0"/>
              </a:moveTo>
              <a:lnTo>
                <a:pt x="1650933" y="464216"/>
              </a:lnTo>
              <a:lnTo>
                <a:pt x="0" y="464216"/>
              </a:lnTo>
              <a:lnTo>
                <a:pt x="0" y="6175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385B2-CEA2-487D-98FC-61909291E2B7}">
      <dsp:nvSpPr>
        <dsp:cNvPr id="0" name=""/>
        <dsp:cNvSpPr/>
      </dsp:nvSpPr>
      <dsp:spPr>
        <a:xfrm>
          <a:off x="2448925" y="1575356"/>
          <a:ext cx="3353812" cy="617556"/>
        </a:xfrm>
        <a:custGeom>
          <a:avLst/>
          <a:gdLst/>
          <a:ahLst/>
          <a:cxnLst/>
          <a:rect l="0" t="0" r="0" b="0"/>
          <a:pathLst>
            <a:path>
              <a:moveTo>
                <a:pt x="3353812" y="0"/>
              </a:moveTo>
              <a:lnTo>
                <a:pt x="3353812" y="464216"/>
              </a:lnTo>
              <a:lnTo>
                <a:pt x="0" y="464216"/>
              </a:lnTo>
              <a:lnTo>
                <a:pt x="0" y="6175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345F1-B31D-4402-A546-EF526813E965}">
      <dsp:nvSpPr>
        <dsp:cNvPr id="0" name=""/>
        <dsp:cNvSpPr/>
      </dsp:nvSpPr>
      <dsp:spPr>
        <a:xfrm>
          <a:off x="746046" y="1575356"/>
          <a:ext cx="5056691" cy="617556"/>
        </a:xfrm>
        <a:custGeom>
          <a:avLst/>
          <a:gdLst/>
          <a:ahLst/>
          <a:cxnLst/>
          <a:rect l="0" t="0" r="0" b="0"/>
          <a:pathLst>
            <a:path>
              <a:moveTo>
                <a:pt x="5056691" y="0"/>
              </a:moveTo>
              <a:lnTo>
                <a:pt x="5056691" y="464216"/>
              </a:lnTo>
              <a:lnTo>
                <a:pt x="0" y="464216"/>
              </a:lnTo>
              <a:lnTo>
                <a:pt x="0" y="6175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BE73A-1C38-483D-918C-9B3DB081CF14}">
      <dsp:nvSpPr>
        <dsp:cNvPr id="0" name=""/>
        <dsp:cNvSpPr/>
      </dsp:nvSpPr>
      <dsp:spPr>
        <a:xfrm>
          <a:off x="5168102" y="918183"/>
          <a:ext cx="1269271" cy="6571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273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Home</a:t>
          </a:r>
        </a:p>
      </dsp:txBody>
      <dsp:txXfrm>
        <a:off x="5168102" y="918183"/>
        <a:ext cx="1269271" cy="657172"/>
      </dsp:txXfrm>
    </dsp:sp>
    <dsp:sp modelId="{865C166F-9E27-4C52-83A2-4107B94C7345}">
      <dsp:nvSpPr>
        <dsp:cNvPr id="0" name=""/>
        <dsp:cNvSpPr/>
      </dsp:nvSpPr>
      <dsp:spPr>
        <a:xfrm>
          <a:off x="5453371" y="1667174"/>
          <a:ext cx="1142344" cy="2190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Index.html</a:t>
          </a:r>
        </a:p>
      </dsp:txBody>
      <dsp:txXfrm>
        <a:off x="5453371" y="1667174"/>
        <a:ext cx="1142344" cy="219057"/>
      </dsp:txXfrm>
    </dsp:sp>
    <dsp:sp modelId="{3B4292FE-8817-4A66-A866-A764E06A8671}">
      <dsp:nvSpPr>
        <dsp:cNvPr id="0" name=""/>
        <dsp:cNvSpPr/>
      </dsp:nvSpPr>
      <dsp:spPr>
        <a:xfrm>
          <a:off x="111410" y="2192912"/>
          <a:ext cx="1269271" cy="6571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273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Home</a:t>
          </a:r>
        </a:p>
      </dsp:txBody>
      <dsp:txXfrm>
        <a:off x="111410" y="2192912"/>
        <a:ext cx="1269271" cy="657172"/>
      </dsp:txXfrm>
    </dsp:sp>
    <dsp:sp modelId="{0983279E-2178-4EB1-998C-583D36CA1E3F}">
      <dsp:nvSpPr>
        <dsp:cNvPr id="0" name=""/>
        <dsp:cNvSpPr/>
      </dsp:nvSpPr>
      <dsp:spPr>
        <a:xfrm>
          <a:off x="157929" y="2886167"/>
          <a:ext cx="1142344" cy="2190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Index.html</a:t>
          </a:r>
        </a:p>
      </dsp:txBody>
      <dsp:txXfrm>
        <a:off x="157929" y="2886167"/>
        <a:ext cx="1142344" cy="219057"/>
      </dsp:txXfrm>
    </dsp:sp>
    <dsp:sp modelId="{46969F0C-2F6F-470A-B919-E33FF2C0E552}">
      <dsp:nvSpPr>
        <dsp:cNvPr id="0" name=""/>
        <dsp:cNvSpPr/>
      </dsp:nvSpPr>
      <dsp:spPr>
        <a:xfrm>
          <a:off x="1814289" y="2192912"/>
          <a:ext cx="1269271" cy="6571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273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Shop</a:t>
          </a:r>
        </a:p>
      </dsp:txBody>
      <dsp:txXfrm>
        <a:off x="1814289" y="2192912"/>
        <a:ext cx="1269271" cy="657172"/>
      </dsp:txXfrm>
    </dsp:sp>
    <dsp:sp modelId="{1E74F27C-BD94-434F-B25A-EAA085C4D9F0}">
      <dsp:nvSpPr>
        <dsp:cNvPr id="0" name=""/>
        <dsp:cNvSpPr/>
      </dsp:nvSpPr>
      <dsp:spPr>
        <a:xfrm>
          <a:off x="1923637" y="2842272"/>
          <a:ext cx="1142344" cy="2190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shop.html</a:t>
          </a:r>
        </a:p>
      </dsp:txBody>
      <dsp:txXfrm>
        <a:off x="1923637" y="2842272"/>
        <a:ext cx="1142344" cy="219057"/>
      </dsp:txXfrm>
    </dsp:sp>
    <dsp:sp modelId="{C8115CC6-E008-47EC-8BB9-B9A43CC9FBD4}">
      <dsp:nvSpPr>
        <dsp:cNvPr id="0" name=""/>
        <dsp:cNvSpPr/>
      </dsp:nvSpPr>
      <dsp:spPr>
        <a:xfrm>
          <a:off x="3517168" y="2192912"/>
          <a:ext cx="1269271" cy="6571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273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About</a:t>
          </a:r>
        </a:p>
      </dsp:txBody>
      <dsp:txXfrm>
        <a:off x="3517168" y="2192912"/>
        <a:ext cx="1269271" cy="657172"/>
      </dsp:txXfrm>
    </dsp:sp>
    <dsp:sp modelId="{522C1C07-79BE-4CDA-91E6-8D9B6604A825}">
      <dsp:nvSpPr>
        <dsp:cNvPr id="0" name=""/>
        <dsp:cNvSpPr/>
      </dsp:nvSpPr>
      <dsp:spPr>
        <a:xfrm>
          <a:off x="3771022" y="2704047"/>
          <a:ext cx="1142344" cy="2190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about.html</a:t>
          </a:r>
        </a:p>
      </dsp:txBody>
      <dsp:txXfrm>
        <a:off x="3771022" y="2704047"/>
        <a:ext cx="1142344" cy="219057"/>
      </dsp:txXfrm>
    </dsp:sp>
    <dsp:sp modelId="{737F5376-F4A7-46F8-A30B-74489C8DE044}">
      <dsp:nvSpPr>
        <dsp:cNvPr id="0" name=""/>
        <dsp:cNvSpPr/>
      </dsp:nvSpPr>
      <dsp:spPr>
        <a:xfrm>
          <a:off x="5220047" y="2192912"/>
          <a:ext cx="1269271" cy="6571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273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Contact US</a:t>
          </a:r>
        </a:p>
      </dsp:txBody>
      <dsp:txXfrm>
        <a:off x="5220047" y="2192912"/>
        <a:ext cx="1269271" cy="657172"/>
      </dsp:txXfrm>
    </dsp:sp>
    <dsp:sp modelId="{15DA346A-73A1-485D-AFC9-943C0BBCBD6D}">
      <dsp:nvSpPr>
        <dsp:cNvPr id="0" name=""/>
        <dsp:cNvSpPr/>
      </dsp:nvSpPr>
      <dsp:spPr>
        <a:xfrm>
          <a:off x="5473901" y="2704047"/>
          <a:ext cx="1142344" cy="2190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Contact.html</a:t>
          </a:r>
        </a:p>
      </dsp:txBody>
      <dsp:txXfrm>
        <a:off x="5473901" y="2704047"/>
        <a:ext cx="1142344" cy="219057"/>
      </dsp:txXfrm>
    </dsp:sp>
    <dsp:sp modelId="{C09B9381-7CF7-484D-B253-1888ADB24FF4}">
      <dsp:nvSpPr>
        <dsp:cNvPr id="0" name=""/>
        <dsp:cNvSpPr/>
      </dsp:nvSpPr>
      <dsp:spPr>
        <a:xfrm>
          <a:off x="6922926" y="2180295"/>
          <a:ext cx="1269271" cy="6571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273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Sign Up</a:t>
          </a:r>
        </a:p>
      </dsp:txBody>
      <dsp:txXfrm>
        <a:off x="6922926" y="2180295"/>
        <a:ext cx="1269271" cy="657172"/>
      </dsp:txXfrm>
    </dsp:sp>
    <dsp:sp modelId="{1D9172CE-F6AA-4BD1-9774-B5F76D5F65BF}">
      <dsp:nvSpPr>
        <dsp:cNvPr id="0" name=""/>
        <dsp:cNvSpPr/>
      </dsp:nvSpPr>
      <dsp:spPr>
        <a:xfrm>
          <a:off x="7176780" y="2704047"/>
          <a:ext cx="1142344" cy="2190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member.html</a:t>
          </a:r>
        </a:p>
      </dsp:txBody>
      <dsp:txXfrm>
        <a:off x="7176780" y="2704047"/>
        <a:ext cx="1142344" cy="219057"/>
      </dsp:txXfrm>
    </dsp:sp>
    <dsp:sp modelId="{ECE4E6E1-8D95-40B4-AC26-55733D940E7A}">
      <dsp:nvSpPr>
        <dsp:cNvPr id="0" name=""/>
        <dsp:cNvSpPr/>
      </dsp:nvSpPr>
      <dsp:spPr>
        <a:xfrm>
          <a:off x="9907528" y="2161624"/>
          <a:ext cx="1269271" cy="6571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273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Career</a:t>
          </a:r>
        </a:p>
      </dsp:txBody>
      <dsp:txXfrm>
        <a:off x="9907528" y="2161624"/>
        <a:ext cx="1269271" cy="657172"/>
      </dsp:txXfrm>
    </dsp:sp>
    <dsp:sp modelId="{B4BE296A-E82B-46DE-9D39-F9EB790C4D42}">
      <dsp:nvSpPr>
        <dsp:cNvPr id="0" name=""/>
        <dsp:cNvSpPr/>
      </dsp:nvSpPr>
      <dsp:spPr>
        <a:xfrm>
          <a:off x="8823113" y="2848554"/>
          <a:ext cx="1142344" cy="2190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Log_In.html</a:t>
          </a:r>
        </a:p>
      </dsp:txBody>
      <dsp:txXfrm>
        <a:off x="8823113" y="2848554"/>
        <a:ext cx="1142344" cy="219057"/>
      </dsp:txXfrm>
    </dsp:sp>
    <dsp:sp modelId="{3D8281CA-64AA-4393-A037-696C77D81217}">
      <dsp:nvSpPr>
        <dsp:cNvPr id="0" name=""/>
        <dsp:cNvSpPr/>
      </dsp:nvSpPr>
      <dsp:spPr>
        <a:xfrm>
          <a:off x="8458768" y="2170417"/>
          <a:ext cx="1269271" cy="6571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273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Sign In</a:t>
          </a:r>
        </a:p>
      </dsp:txBody>
      <dsp:txXfrm>
        <a:off x="8458768" y="2170417"/>
        <a:ext cx="1269271" cy="657172"/>
      </dsp:txXfrm>
    </dsp:sp>
    <dsp:sp modelId="{AB2EB7AC-B27E-4A31-A6A4-638592AA578F}">
      <dsp:nvSpPr>
        <dsp:cNvPr id="0" name=""/>
        <dsp:cNvSpPr/>
      </dsp:nvSpPr>
      <dsp:spPr>
        <a:xfrm flipH="1">
          <a:off x="10409982" y="2849847"/>
          <a:ext cx="1060221" cy="2535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Career.html</a:t>
          </a:r>
        </a:p>
      </dsp:txBody>
      <dsp:txXfrm>
        <a:off x="10409982" y="2849847"/>
        <a:ext cx="1060221" cy="253528"/>
      </dsp:txXfrm>
    </dsp:sp>
    <dsp:sp modelId="{BE2B942B-3FCB-46A6-BA53-9341915C5061}">
      <dsp:nvSpPr>
        <dsp:cNvPr id="0" name=""/>
        <dsp:cNvSpPr/>
      </dsp:nvSpPr>
      <dsp:spPr>
        <a:xfrm>
          <a:off x="8508454" y="3325046"/>
          <a:ext cx="1269271" cy="6571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273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Forgot Password</a:t>
          </a:r>
          <a:endParaRPr lang="en-US" sz="1900" b="1" kern="1200" dirty="0"/>
        </a:p>
      </dsp:txBody>
      <dsp:txXfrm>
        <a:off x="8508454" y="3325046"/>
        <a:ext cx="1269271" cy="657172"/>
      </dsp:txXfrm>
    </dsp:sp>
    <dsp:sp modelId="{44C511BE-5822-4BF3-B616-DC9928622F98}">
      <dsp:nvSpPr>
        <dsp:cNvPr id="0" name=""/>
        <dsp:cNvSpPr/>
      </dsp:nvSpPr>
      <dsp:spPr>
        <a:xfrm>
          <a:off x="8642824" y="4059647"/>
          <a:ext cx="1142344" cy="2190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reset.html</a:t>
          </a:r>
        </a:p>
      </dsp:txBody>
      <dsp:txXfrm>
        <a:off x="8642824" y="4059647"/>
        <a:ext cx="1142344" cy="219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09F8-76B2-445C-932F-08D9045A2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F867A-7409-42E4-83F6-9E938219C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E058-2C48-4A71-BF85-5D1322A9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5D5B-F916-498C-B56F-86BB6717AA2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3FD4-B50C-4A6A-8D75-31897FE1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DEE7B-FCC7-4436-AC08-AFB34026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0A6E-C07E-454F-9E15-6CD367AF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DC0E-FD2D-4560-916B-FBE3B125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22515-0CE2-4AD9-9118-18FB9FF63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90F2-3601-43C7-918E-D2BD50D9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5D5B-F916-498C-B56F-86BB6717AA2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AC397-D7FD-41EC-B392-DC3FDD88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B5FDF-C7BF-472F-975B-F908E489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0A6E-C07E-454F-9E15-6CD367AF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8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F114B-6E28-4BCF-892A-8429A11A6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AB8C4-9434-48C6-9F2E-875735241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3A480-7146-40B8-902C-95B2981F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5D5B-F916-498C-B56F-86BB6717AA2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513A9-971C-4483-B3AB-DF859C06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E8D7-1D0C-4208-8A47-DFE37002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0A6E-C07E-454F-9E15-6CD367AF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5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6886-AA16-4CA4-9BAB-C4E58DE6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0F2B-80B0-4B04-8AE9-E4AF867E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5FE41-7FDB-40F4-A004-26E6FBEE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5D5B-F916-498C-B56F-86BB6717AA2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8230F-D25A-480A-BF02-1179E40B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B779-8F6F-45B5-8362-85398D11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0A6E-C07E-454F-9E15-6CD367AF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CFA5-A835-49F7-8C57-C8562BAD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1B986-35F2-44C1-B2B0-0101FD1D6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85A7-CE70-41C2-BB95-B6C992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5D5B-F916-498C-B56F-86BB6717AA2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46CF-6B24-4E5A-9BDE-B3AAC745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F700C-91C9-428A-B6F8-331A6397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0A6E-C07E-454F-9E15-6CD367AF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0710-B72C-4E3B-BCD3-C6E574CE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2CA6-8EE8-4CCD-BF1D-603CDB131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5B1D6-CCE3-4FF3-BA3C-401E21DD9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1A548-A825-4CA9-9BCE-E54A7608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5D5B-F916-498C-B56F-86BB6717AA2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E243D-744E-47F1-969F-4034D7D9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43955-DA15-4195-9B45-3D72E091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0A6E-C07E-454F-9E15-6CD367AF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F1A8-F9D5-4BA4-B651-4A256FF8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0A9C1-7835-40A4-B6A6-505F6DA83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7FFB3-2BDD-4FC0-9571-400EE0FCB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3A88A-6148-4F20-96EC-51E84B7AA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E29C5-E672-45BE-92D8-7D079D700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4626C-882F-4312-A93A-72BE2771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5D5B-F916-498C-B56F-86BB6717AA2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581BF-F187-485A-821D-BFBB7AA8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2F3D0-58A7-4F74-9BF3-170D2A85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0A6E-C07E-454F-9E15-6CD367AF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7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8567-0EC6-45B7-89C5-095668FC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6DB47-5C7E-44CA-B0D0-ECA57CBE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5D5B-F916-498C-B56F-86BB6717AA2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8DDDC-4BE2-4147-BFA5-CEB929FC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343E0-6EA4-415F-921A-B1350296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0A6E-C07E-454F-9E15-6CD367AF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3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64662-2110-444F-8E70-80B48746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5D5B-F916-498C-B56F-86BB6717AA2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828A5-7772-4140-A39B-657CD094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6DEA9-0DB2-4F95-8571-FC3A0E5F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0A6E-C07E-454F-9E15-6CD367AF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0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89E1-E28B-4F60-B5BC-C94D3D2F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EB46-B213-4510-A5EE-61AA8A6D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FAE80-8944-4F14-91C5-4F8488C2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1F81C-CD79-4729-AF03-4BEE27CC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5D5B-F916-498C-B56F-86BB6717AA2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7FBCE-AEBF-4095-9881-AA52AEAF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D3788-FBE3-4857-9C21-67BD7B03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0A6E-C07E-454F-9E15-6CD367AF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9066-B14B-42AE-8DA4-C5550DC7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58852-6C87-42C1-A396-C0B58EEEB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2DE3A-46C8-41A6-9630-4777ECE11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35218-60CD-45F0-99A6-AEF6FD4A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5D5B-F916-498C-B56F-86BB6717AA2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29876-1896-4692-BDAF-CE6454DE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83010-92D7-4312-833C-E4389AF2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0A6E-C07E-454F-9E15-6CD367AF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6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F4E36-A965-4A95-9FC1-233E4561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5F5D8-1871-479A-81F6-6DAB2A492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B76E-E753-47B9-9051-96F3418C2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5D5B-F916-498C-B56F-86BB6717AA2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8B4C-877E-4250-A841-B5DCF6B0C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A0417-57CF-49F8-B0CD-1AED7947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B0A6E-C07E-454F-9E15-6CD367AF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78E96B5-E7A5-458A-92CC-DE34A63CA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468131"/>
              </p:ext>
            </p:extLst>
          </p:nvPr>
        </p:nvGraphicFramePr>
        <p:xfrm>
          <a:off x="228600" y="1374753"/>
          <a:ext cx="11815763" cy="5133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B47825F-52E6-404C-A705-790F087C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Bokshis Plus-Site Map</a:t>
            </a:r>
          </a:p>
        </p:txBody>
      </p:sp>
    </p:spTree>
    <p:extLst>
      <p:ext uri="{BB962C8B-B14F-4D97-AF65-F5344CB8AC3E}">
        <p14:creationId xmlns:p14="http://schemas.microsoft.com/office/powerpoint/2010/main" val="71427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Bokshis Plus-Site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Bokshis Plus-Site Map</dc:title>
  <dc:creator>Mehedi Zihad</dc:creator>
  <cp:lastModifiedBy>Mehedi Zihad</cp:lastModifiedBy>
  <cp:revision>2</cp:revision>
  <dcterms:created xsi:type="dcterms:W3CDTF">2022-04-27T01:22:24Z</dcterms:created>
  <dcterms:modified xsi:type="dcterms:W3CDTF">2022-04-27T02:04:07Z</dcterms:modified>
</cp:coreProperties>
</file>