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74" autoAdjust="0"/>
  </p:normalViewPr>
  <p:slideViewPr>
    <p:cSldViewPr snapToGrid="0">
      <p:cViewPr varScale="1">
        <p:scale>
          <a:sx n="91" d="100"/>
          <a:sy n="91" d="100"/>
        </p:scale>
        <p:origin x="63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4F4-CC2C-404F-8A5A-171F709A234F}" type="datetimeFigureOut">
              <a:rPr lang="sk-SK" smtClean="0"/>
              <a:t>23. 4. 2024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B52E1-5685-410B-8420-7B71AC28D2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928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B52E1-5685-410B-8420-7B71AC28D2D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082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dirty="0"/>
              <a:t>Netreba niečo </a:t>
            </a:r>
            <a:r>
              <a:rPr lang="sk-SK" dirty="0" err="1"/>
              <a:t>extremne</a:t>
            </a:r>
            <a:r>
              <a:rPr lang="sk-SK" dirty="0"/>
              <a:t> </a:t>
            </a:r>
            <a:r>
              <a:rPr lang="sk-SK" dirty="0" err="1"/>
              <a:t>drahe</a:t>
            </a:r>
            <a:r>
              <a:rPr lang="sk-SK" dirty="0"/>
              <a:t> ale zase ani </a:t>
            </a:r>
            <a:r>
              <a:rPr lang="sk-SK" dirty="0" err="1"/>
              <a:t>lacne</a:t>
            </a:r>
            <a:r>
              <a:rPr lang="sk-SK" dirty="0"/>
              <a:t> čo by mi nestačilo, </a:t>
            </a:r>
            <a:r>
              <a:rPr lang="sk-SK" dirty="0" err="1"/>
              <a:t>nejaky</a:t>
            </a:r>
            <a:r>
              <a:rPr lang="sk-SK" dirty="0"/>
              <a:t> stred</a:t>
            </a:r>
          </a:p>
          <a:p>
            <a:pPr marL="171450" indent="-171450">
              <a:buFontTx/>
              <a:buChar char="-"/>
            </a:pPr>
            <a:r>
              <a:rPr lang="sk-SK" dirty="0"/>
              <a:t>Z toho vyplynulo že budem potrebovať dosť priestoru pre disky</a:t>
            </a:r>
          </a:p>
          <a:p>
            <a:pPr marL="171450" indent="-171450">
              <a:buFontTx/>
              <a:buChar char="-"/>
            </a:pPr>
            <a:r>
              <a:rPr lang="sk-SK" dirty="0" err="1"/>
              <a:t>Kedže</a:t>
            </a:r>
            <a:r>
              <a:rPr lang="sk-SK" dirty="0"/>
              <a:t> systém bude bežať nepretržite, bolo treba aby nemal vysokú spotrebu</a:t>
            </a:r>
          </a:p>
          <a:p>
            <a:pPr marL="171450" indent="-171450">
              <a:buFontTx/>
              <a:buChar char="-"/>
            </a:pPr>
            <a:r>
              <a:rPr lang="sk-SK" dirty="0"/>
              <a:t>Potreboval som aby nebol príliš hlučný aby sa dalo v danej miestnosti dobre fungovať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B52E1-5685-410B-8420-7B71AC28D2D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555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B52E1-5685-410B-8420-7B71AC28D2DB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510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highlight>
                  <a:srgbClr val="FFFF00"/>
                </a:highlight>
              </a:rPr>
              <a:t>ZELENA – ROUTER</a:t>
            </a:r>
          </a:p>
          <a:p>
            <a:r>
              <a:rPr lang="en-US" dirty="0"/>
              <a:t>CERVENA – NAS</a:t>
            </a:r>
          </a:p>
          <a:p>
            <a:r>
              <a:rPr lang="en-US" dirty="0"/>
              <a:t>MODRA – KABELAZ</a:t>
            </a:r>
          </a:p>
          <a:p>
            <a:r>
              <a:rPr lang="en-US" dirty="0"/>
              <a:t>ORANZOVA - PC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B52E1-5685-410B-8420-7B71AC28D2DB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465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A951AF-4011-8AE5-144C-FF572AB1E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553B8D6-AE0F-5D43-3B00-501CD6F3F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1095CCE-D23E-AE33-6B60-0899C198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0A-BFDC-4660-A86F-203E27F309FD}" type="datetimeFigureOut">
              <a:rPr lang="sk-SK" smtClean="0"/>
              <a:t>22. 4. 2024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E478C9C-51F5-C7E4-312D-B1311E8C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3004EEA-CED5-15B0-E90F-13145080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3AD-BE4D-4113-A749-EAEA870948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514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BB481E-EC94-9B5E-4C90-BFE88B58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77B0C59-E164-AAC6-5685-5E37DF02E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B026DC5-8C56-6E90-9B03-5D1A10A2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0A-BFDC-4660-A86F-203E27F309FD}" type="datetimeFigureOut">
              <a:rPr lang="sk-SK" smtClean="0"/>
              <a:t>22. 4. 2024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1F93576-B863-35A6-02F7-029FFB55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3E834BD-F580-8E51-04B0-DA592B56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3AD-BE4D-4113-A749-EAEA870948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541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B70BB4B3-E727-7FA9-AD82-6F7884D0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7489E58-7D7C-B8EB-B3E3-284FE030E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AD0155B-29A3-E3A2-04AE-5118E1CE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0A-BFDC-4660-A86F-203E27F309FD}" type="datetimeFigureOut">
              <a:rPr lang="sk-SK" smtClean="0"/>
              <a:t>22. 4. 2024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92DCE64-85E8-EB0C-EAF7-AF788AB2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C45A600-119D-49F8-3C23-CF9A7FCA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3AD-BE4D-4113-A749-EAEA870948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908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0855E9-346E-EFDB-2F1E-305A3935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F4C7BA-3608-0A65-EB26-05171F33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DB61787-5B10-0BBD-95E4-A9606E41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0A-BFDC-4660-A86F-203E27F309FD}" type="datetimeFigureOut">
              <a:rPr lang="sk-SK" smtClean="0"/>
              <a:t>22. 4. 2024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293A116-D07F-D260-3EC4-469E279D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00276CB-CA1C-3FC1-6AFE-74C698F2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3AD-BE4D-4113-A749-EAEA870948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468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1483E4-5C60-6C16-FBCF-950982D3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1386390-63AC-63CD-9FC3-58DC892FA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10B6D7D-BA2C-40B7-3928-8ECB77CE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0A-BFDC-4660-A86F-203E27F309FD}" type="datetimeFigureOut">
              <a:rPr lang="sk-SK" smtClean="0"/>
              <a:t>22. 4. 2024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153ADB1-FBAD-2262-50AD-8F4A35A1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451D570-5553-3A2A-9FAF-9F97F3FC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3AD-BE4D-4113-A749-EAEA870948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973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7EC023-6F06-241A-5A7C-53E340F3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40EA4A5-2E12-6AD8-9266-95AF77E58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522B109-CEE4-47DD-ACC0-86ABB93CE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49C2437-2AEA-133A-2C88-1B3BBDB8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0A-BFDC-4660-A86F-203E27F309FD}" type="datetimeFigureOut">
              <a:rPr lang="sk-SK" smtClean="0"/>
              <a:t>22. 4. 2024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BD31D5D-FFA8-C62F-F394-98D20218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110DAF-C787-265E-DFF9-70451A55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3AD-BE4D-4113-A749-EAEA870948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017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2C8EC9-0576-C51B-AD18-F1A3B017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A7F1BC2-705D-8B10-AC56-7D3919EE3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E3A2AA5-4DAA-1074-DC30-4E92A92E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921F0E4-D838-3F55-DA66-0C5E10BC7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BF4BC24-0895-B670-56F0-038ED25E7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031C1D2-695D-D45A-B90D-7C427D2A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0A-BFDC-4660-A86F-203E27F309FD}" type="datetimeFigureOut">
              <a:rPr lang="sk-SK" smtClean="0"/>
              <a:t>22. 4. 2024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664A955E-4B10-74E6-040E-3765F56A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37083500-B1D3-C33A-4A70-03AD60A6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3AD-BE4D-4113-A749-EAEA870948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397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DC3337-EFF8-D058-561E-5D1FE4B2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0BF87556-EA56-A77E-653F-3BA40943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0A-BFDC-4660-A86F-203E27F309FD}" type="datetimeFigureOut">
              <a:rPr lang="sk-SK" smtClean="0"/>
              <a:t>22. 4. 2024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E57EB5B-FCA7-2BED-2F90-9217FFB1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15376DD-79ED-3206-AFBC-2455AB01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3AD-BE4D-4113-A749-EAEA870948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145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B46A5FC-8B23-243E-D172-9D3805FA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0A-BFDC-4660-A86F-203E27F309FD}" type="datetimeFigureOut">
              <a:rPr lang="sk-SK" smtClean="0"/>
              <a:t>22. 4. 2024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7E5A3E1-1788-2D84-E88A-DB368F33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8664FE2-923B-1613-3E22-7E7CBCE4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3AD-BE4D-4113-A749-EAEA870948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082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BACAA7-541E-3989-59AD-F6259562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290CB1-C658-F7AA-C229-FA598CEB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1963BA9-F4ED-A48D-0D00-76842A602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E05F53E-262C-AD7E-9F9C-145FCDB5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0A-BFDC-4660-A86F-203E27F309FD}" type="datetimeFigureOut">
              <a:rPr lang="sk-SK" smtClean="0"/>
              <a:t>22. 4. 2024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596120E-7BF0-5AC0-B3C6-F12FFCDA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A13F320-0C0C-3269-4308-8D1EB680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3AD-BE4D-4113-A749-EAEA870948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619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AF7A6C-E107-B897-3A6F-CDF59CC6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FBB1C93B-0CE6-06DC-3650-4FA1BF30E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42DCE3C-5FF4-1571-90F0-29B66AB58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4E90176-CB33-5DF5-579A-7E8430F5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0A-BFDC-4660-A86F-203E27F309FD}" type="datetimeFigureOut">
              <a:rPr lang="sk-SK" smtClean="0"/>
              <a:t>22. 4. 2024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FB9100C-09F7-B027-A34C-7D4E846A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520C8E4-D0CF-487E-3F57-C0A10B4B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3AD-BE4D-4113-A749-EAEA870948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471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B1C2E08B-C416-E08E-0513-A3C81813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BCB97C-AD0C-B36E-C770-55950A875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4757662-9A55-689A-9422-8E89DD080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EDC0A-BFDC-4660-A86F-203E27F309FD}" type="datetimeFigureOut">
              <a:rPr lang="sk-SK" smtClean="0"/>
              <a:t>22. 4. 2024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957DE93-84F8-EC37-AE9A-00064102B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3F6377B-C70F-791B-AD25-2BE94CB3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A43AD-BE4D-4113-A749-EAEA870948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572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briancmoses.com/2023/03/diy-nas-2023-edition.html" TargetMode="External"/><Relationship Id="rId3" Type="http://schemas.openxmlformats.org/officeDocument/2006/relationships/hyperlink" Target="https://en.wikipedia.org/w/index.php?title=TrueNAS&amp;oldid=1216096024" TargetMode="External"/><Relationship Id="rId7" Type="http://schemas.openxmlformats.org/officeDocument/2006/relationships/hyperlink" Target="https://www.windowscentral.com/how-set-headless-raspberry-pi-windows-10" TargetMode="External"/><Relationship Id="rId2" Type="http://schemas.openxmlformats.org/officeDocument/2006/relationships/hyperlink" Target="https://en.wikipedia.org/w/index.php?title=RAID&amp;oldid=12137936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chefmadhuri.medium.com/how-much-disk-is-required-for-raid-configurations-bff57138e457" TargetMode="External"/><Relationship Id="rId11" Type="http://schemas.openxmlformats.org/officeDocument/2006/relationships/hyperlink" Target="https://www.raspberrypi.com/tutorials/nas-box-raspberry-pi-tutorial/" TargetMode="External"/><Relationship Id="rId5" Type="http://schemas.openxmlformats.org/officeDocument/2006/relationships/hyperlink" Target="https://www.wundertech.net/openmediavault-vs-truenas/" TargetMode="External"/><Relationship Id="rId10" Type="http://schemas.openxmlformats.org/officeDocument/2006/relationships/hyperlink" Target="https://www.raspberrypi.com/products/raspberry-pi-5/" TargetMode="External"/><Relationship Id="rId4" Type="http://schemas.openxmlformats.org/officeDocument/2006/relationships/hyperlink" Target="https://en.wikipedia.org/w/index.php?title=OpenMediaVault&amp;oldid=1217184193" TargetMode="External"/><Relationship Id="rId9" Type="http://schemas.openxmlformats.org/officeDocument/2006/relationships/hyperlink" Target="https://docs.openmediavault.org/en/stabl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18BC89-40B8-297C-E643-DCFCB66E5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000" b="1" dirty="0"/>
              <a:t>Spoľahlivý systém ukladania osobných dát v domácnosti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91B9F53-E3E1-AE93-DBCF-02BED1CBA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4717"/>
          </a:xfrm>
        </p:spPr>
        <p:txBody>
          <a:bodyPr>
            <a:normAutofit/>
          </a:bodyPr>
          <a:lstStyle/>
          <a:p>
            <a:r>
              <a:rPr lang="sk-SK" sz="1800" dirty="0"/>
              <a:t>Autor: Marek Čederle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843BE62-8ACA-F1E2-7E6E-9550033041CC}"/>
              </a:ext>
            </a:extLst>
          </p:cNvPr>
          <p:cNvSpPr txBox="1"/>
          <p:nvPr/>
        </p:nvSpPr>
        <p:spPr>
          <a:xfrm>
            <a:off x="4095750" y="1946831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Projektovanie aplikácií počítačov</a:t>
            </a:r>
          </a:p>
        </p:txBody>
      </p:sp>
    </p:spTree>
    <p:extLst>
      <p:ext uri="{BB962C8B-B14F-4D97-AF65-F5344CB8AC3E}">
        <p14:creationId xmlns:p14="http://schemas.microsoft.com/office/powerpoint/2010/main" val="4918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FC8BF-57CA-E581-B0FE-C5F122B9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6157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2B47BD-3250-BC1C-113C-7C10AD35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34D3DC-59E6-55CC-4B62-EBFDA3F17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600" dirty="0">
                <a:hlinkClick r:id="rId2"/>
              </a:rPr>
              <a:t>https://en.wikipedia.org/w/index.php?title=RAID&amp;oldid=1213793607</a:t>
            </a:r>
            <a:endParaRPr lang="sk-SK" sz="1600" dirty="0"/>
          </a:p>
          <a:p>
            <a:r>
              <a:rPr lang="sk-SK" sz="1600" dirty="0">
                <a:hlinkClick r:id="rId3"/>
              </a:rPr>
              <a:t>https://en.wikipedia.org/w/index.php?title=TrueNAS&amp;oldid=1216096024</a:t>
            </a:r>
            <a:endParaRPr lang="sk-SK" sz="1600" dirty="0"/>
          </a:p>
          <a:p>
            <a:r>
              <a:rPr lang="sk-SK" sz="1600" dirty="0">
                <a:hlinkClick r:id="rId4"/>
              </a:rPr>
              <a:t>https://en.wikipedia.org/w/index.php?title=OpenMediaVault&amp;oldid=1217184193</a:t>
            </a:r>
            <a:endParaRPr lang="sk-SK" sz="1600" dirty="0"/>
          </a:p>
          <a:p>
            <a:r>
              <a:rPr lang="sk-SK" sz="1600" dirty="0">
                <a:hlinkClick r:id="rId5"/>
              </a:rPr>
              <a:t>https://www.wundertech.net/openmediavault-vs-truenas/</a:t>
            </a:r>
            <a:endParaRPr lang="sk-SK" sz="1600" dirty="0"/>
          </a:p>
          <a:p>
            <a:r>
              <a:rPr lang="sk-SK" sz="1600" dirty="0">
                <a:hlinkClick r:id="rId6"/>
              </a:rPr>
              <a:t>https://techchefmadhuri.medium.com/how-much-disk-is-required-for-raid-configurations-bff57138e457</a:t>
            </a:r>
            <a:endParaRPr lang="sk-SK" sz="1600" dirty="0"/>
          </a:p>
          <a:p>
            <a:r>
              <a:rPr lang="sk-SK" sz="1600" dirty="0">
                <a:hlinkClick r:id="rId7"/>
              </a:rPr>
              <a:t>https://www.windowscentral.com/how-set-headless-raspberry-pi-windows-10</a:t>
            </a:r>
            <a:endParaRPr lang="sk-SK" sz="1600" dirty="0"/>
          </a:p>
          <a:p>
            <a:r>
              <a:rPr lang="sk-SK" sz="1600" dirty="0">
                <a:hlinkClick r:id="rId8"/>
              </a:rPr>
              <a:t>https://blog.briancmoses.com/2023/03/diy-nas-2023-edition.html</a:t>
            </a:r>
            <a:endParaRPr lang="sk-SK" sz="1600" dirty="0"/>
          </a:p>
          <a:p>
            <a:r>
              <a:rPr lang="sk-SK" sz="1600" dirty="0">
                <a:hlinkClick r:id="rId9"/>
              </a:rPr>
              <a:t>https://docs.openmediavault.org/en/stable/</a:t>
            </a:r>
            <a:endParaRPr lang="sk-SK" sz="1600" dirty="0"/>
          </a:p>
          <a:p>
            <a:r>
              <a:rPr lang="sk-SK" sz="1600" dirty="0">
                <a:hlinkClick r:id="rId10"/>
              </a:rPr>
              <a:t>https://www.raspberrypi.com/products/raspberry-pi-5/</a:t>
            </a:r>
            <a:endParaRPr lang="sk-SK" sz="1600" dirty="0"/>
          </a:p>
          <a:p>
            <a:r>
              <a:rPr lang="sk-SK" sz="1600" dirty="0">
                <a:hlinkClick r:id="rId11"/>
              </a:rPr>
              <a:t>https://www.raspberrypi.com/tutorials/nas-box-raspberry-pi-tutorial/</a:t>
            </a:r>
            <a:endParaRPr lang="sk-SK" sz="1600" dirty="0"/>
          </a:p>
          <a:p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222849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FC8BF-57CA-E581-B0FE-C5F122B9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729ECB-66BE-91C0-EB07-9E805711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Požiadavky</a:t>
            </a:r>
          </a:p>
          <a:p>
            <a:r>
              <a:rPr lang="sk-SK" dirty="0"/>
              <a:t>Hardware</a:t>
            </a:r>
          </a:p>
          <a:p>
            <a:r>
              <a:rPr lang="sk-SK" dirty="0"/>
              <a:t>Software</a:t>
            </a:r>
          </a:p>
          <a:p>
            <a:r>
              <a:rPr lang="sk-SK" dirty="0"/>
              <a:t>Umiestnenie v domácnosti</a:t>
            </a:r>
          </a:p>
          <a:p>
            <a:r>
              <a:rPr lang="sk-SK" dirty="0"/>
              <a:t>Porovnanie s inými riešeniami</a:t>
            </a:r>
          </a:p>
          <a:p>
            <a:r>
              <a:rPr lang="sk-SK" dirty="0"/>
              <a:t>Záver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476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FC8BF-57CA-E581-B0FE-C5F122B9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Požiadavky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729ECB-66BE-91C0-EB07-9E805711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Dobrý pomer cena/výkon</a:t>
            </a:r>
          </a:p>
          <a:p>
            <a:r>
              <a:rPr lang="sk-SK" dirty="0"/>
              <a:t>Veľký úložný priestor</a:t>
            </a:r>
          </a:p>
          <a:p>
            <a:r>
              <a:rPr lang="sk-SK" dirty="0"/>
              <a:t>Relatívne nízka spotreba</a:t>
            </a:r>
          </a:p>
          <a:p>
            <a:r>
              <a:rPr lang="sk-SK" dirty="0"/>
              <a:t>Nízka hlučnosť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02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FC8BF-57CA-E581-B0FE-C5F122B9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Hardware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729ECB-66BE-91C0-EB07-9E805711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582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680916-0AD5-FE07-52DD-2EE82D1F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Software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B305D8-DD59-12CD-48AE-84A3949A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49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FC8BF-57CA-E581-B0FE-C5F122B9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Umiestnenie v domácnosti</a:t>
            </a:r>
          </a:p>
        </p:txBody>
      </p:sp>
      <p:pic>
        <p:nvPicPr>
          <p:cNvPr id="5" name="Obrázok 4" descr="Obrázok, na ktorom je diagram, plán, technický výkres, rad&#10;&#10;Automaticky generovaný popis">
            <a:extLst>
              <a:ext uri="{FF2B5EF4-FFF2-40B4-BE49-F238E27FC236}">
                <a16:creationId xmlns:a16="http://schemas.microsoft.com/office/drawing/2014/main" id="{FDCC4640-B219-2391-C0BE-0C382DD3F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09" y="1426097"/>
            <a:ext cx="8858382" cy="5066778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341C11A5-2C92-0311-F383-B4FCAD3CBBEC}"/>
              </a:ext>
            </a:extLst>
          </p:cNvPr>
          <p:cNvSpPr txBox="1"/>
          <p:nvPr/>
        </p:nvSpPr>
        <p:spPr>
          <a:xfrm>
            <a:off x="2562726" y="4732603"/>
            <a:ext cx="165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Pracovňa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D27EB12-AE37-B397-FEC6-25F520598175}"/>
              </a:ext>
            </a:extLst>
          </p:cNvPr>
          <p:cNvSpPr txBox="1"/>
          <p:nvPr/>
        </p:nvSpPr>
        <p:spPr>
          <a:xfrm>
            <a:off x="3389897" y="2751660"/>
            <a:ext cx="165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Obývačka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FC100C15-2FF6-077F-DA74-919E97ACD50E}"/>
              </a:ext>
            </a:extLst>
          </p:cNvPr>
          <p:cNvSpPr txBox="1"/>
          <p:nvPr/>
        </p:nvSpPr>
        <p:spPr>
          <a:xfrm>
            <a:off x="9106902" y="3836507"/>
            <a:ext cx="165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Kuchyňa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03471DD2-6503-2968-13F3-F8B583D4C7D9}"/>
              </a:ext>
            </a:extLst>
          </p:cNvPr>
          <p:cNvSpPr txBox="1"/>
          <p:nvPr/>
        </p:nvSpPr>
        <p:spPr>
          <a:xfrm>
            <a:off x="6609349" y="3005360"/>
            <a:ext cx="107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Spálňa</a:t>
            </a:r>
          </a:p>
        </p:txBody>
      </p:sp>
    </p:spTree>
    <p:extLst>
      <p:ext uri="{BB962C8B-B14F-4D97-AF65-F5344CB8AC3E}">
        <p14:creationId xmlns:p14="http://schemas.microsoft.com/office/powerpoint/2010/main" val="14775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FC8BF-57CA-E581-B0FE-C5F122B9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Porovnanie s inými riešeniami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736E947-2592-0382-E30A-748A9C70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69" y="2879636"/>
            <a:ext cx="2946915" cy="109872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B332778-3F7B-4093-1288-C2C72014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06" y="2616908"/>
            <a:ext cx="2884023" cy="2408386"/>
          </a:xfrm>
          <a:prstGeom prst="rect">
            <a:avLst/>
          </a:prstGeom>
        </p:spPr>
      </p:pic>
      <p:sp>
        <p:nvSpPr>
          <p:cNvPr id="16" name="BlokTextu 15">
            <a:extLst>
              <a:ext uri="{FF2B5EF4-FFF2-40B4-BE49-F238E27FC236}">
                <a16:creationId xmlns:a16="http://schemas.microsoft.com/office/drawing/2014/main" id="{10E07ADA-B95E-AA14-23AF-FE4E6135A298}"/>
              </a:ext>
            </a:extLst>
          </p:cNvPr>
          <p:cNvSpPr txBox="1"/>
          <p:nvPr/>
        </p:nvSpPr>
        <p:spPr>
          <a:xfrm>
            <a:off x="838200" y="2283109"/>
            <a:ext cx="4750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Cena zdieľaných položiek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D7BD1F90-1A9F-F2FD-5917-F12C59CA6B60}"/>
              </a:ext>
            </a:extLst>
          </p:cNvPr>
          <p:cNvSpPr txBox="1"/>
          <p:nvPr/>
        </p:nvSpPr>
        <p:spPr>
          <a:xfrm>
            <a:off x="6602839" y="1975446"/>
            <a:ext cx="358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Cena môjho riešenia</a:t>
            </a:r>
          </a:p>
        </p:txBody>
      </p:sp>
    </p:spTree>
    <p:extLst>
      <p:ext uri="{BB962C8B-B14F-4D97-AF65-F5344CB8AC3E}">
        <p14:creationId xmlns:p14="http://schemas.microsoft.com/office/powerpoint/2010/main" val="358992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ázok, na ktorom je elektronika, stroj, skrinka počítača, počítač&#10;&#10;Automaticky generovaný popis">
            <a:extLst>
              <a:ext uri="{FF2B5EF4-FFF2-40B4-BE49-F238E27FC236}">
                <a16:creationId xmlns:a16="http://schemas.microsoft.com/office/drawing/2014/main" id="{A4870F6E-7F51-EC71-C590-39CD594F2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06" y="1405353"/>
            <a:ext cx="2180812" cy="2739923"/>
          </a:xfrm>
          <a:prstGeom prst="rect">
            <a:avLst/>
          </a:prstGeom>
        </p:spPr>
      </p:pic>
      <p:pic>
        <p:nvPicPr>
          <p:cNvPr id="11" name="Obrázok 10" descr="Obrázok, na ktorom je text, elektronika, súčiastka obvodu, elektronická súčiastka&#10;&#10;Automaticky generovaný popis">
            <a:extLst>
              <a:ext uri="{FF2B5EF4-FFF2-40B4-BE49-F238E27FC236}">
                <a16:creationId xmlns:a16="http://schemas.microsoft.com/office/drawing/2014/main" id="{16C5C9CF-B115-052C-4467-A68653425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179" y="1751238"/>
            <a:ext cx="2222326" cy="2222326"/>
          </a:xfrm>
          <a:prstGeom prst="rect">
            <a:avLst/>
          </a:prstGeom>
        </p:spPr>
      </p:pic>
      <p:pic>
        <p:nvPicPr>
          <p:cNvPr id="13" name="Obrázok 12" descr="Obrázok, na ktorom je elektronika, elektronické zariadenie, počítač&#10;&#10;Automaticky generovaný popis">
            <a:extLst>
              <a:ext uri="{FF2B5EF4-FFF2-40B4-BE49-F238E27FC236}">
                <a16:creationId xmlns:a16="http://schemas.microsoft.com/office/drawing/2014/main" id="{1AC0F79C-9621-96D8-5C24-0EEB9E85C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51" y="2001047"/>
            <a:ext cx="2355040" cy="172270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94094D9-D11B-8E60-1A75-3C0B09A57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010" y="4731443"/>
            <a:ext cx="8459980" cy="8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0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FC8BF-57CA-E581-B0FE-C5F122B9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729ECB-66BE-91C0-EB07-9E805711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3007703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271</Words>
  <Application>Microsoft Office PowerPoint</Application>
  <PresentationFormat>Širokouhlá</PresentationFormat>
  <Paragraphs>50</Paragraphs>
  <Slides>11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Motív Office</vt:lpstr>
      <vt:lpstr>Spoľahlivý systém ukladania osobných dát v domácnosti</vt:lpstr>
      <vt:lpstr>Obsah</vt:lpstr>
      <vt:lpstr>Požiadavky</vt:lpstr>
      <vt:lpstr>Hardware</vt:lpstr>
      <vt:lpstr>Software</vt:lpstr>
      <vt:lpstr>Umiestnenie v domácnosti</vt:lpstr>
      <vt:lpstr>Porovnanie s inými riešeniami</vt:lpstr>
      <vt:lpstr>Prezentácia programu PowerPoint</vt:lpstr>
      <vt:lpstr>Záver</vt:lpstr>
      <vt:lpstr>Ďakujem za pozornosť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11</cp:revision>
  <dcterms:created xsi:type="dcterms:W3CDTF">2024-04-22T14:12:22Z</dcterms:created>
  <dcterms:modified xsi:type="dcterms:W3CDTF">2024-04-23T12:17:43Z</dcterms:modified>
</cp:coreProperties>
</file>