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59" r:id="rId5"/>
    <p:sldId id="261" r:id="rId6"/>
    <p:sldId id="271" r:id="rId7"/>
    <p:sldId id="272" r:id="rId8"/>
    <p:sldId id="273" r:id="rId9"/>
    <p:sldId id="264" r:id="rId10"/>
    <p:sldId id="269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81635" autoAdjust="0"/>
  </p:normalViewPr>
  <p:slideViewPr>
    <p:cSldViewPr snapToGrid="0">
      <p:cViewPr varScale="1">
        <p:scale>
          <a:sx n="90" d="100"/>
          <a:sy n="90" d="100"/>
        </p:scale>
        <p:origin x="121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6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C95-7687-4936-B356-C99472816EC6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8C61-028C-4B62-904D-AF06C416AF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Recuva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Široko používaný a ľahko ovládateľný nástroj s pokročilými možnosťami skenovania pre rôzne typy súborov. (Windows)</a:t>
            </a:r>
          </a:p>
          <a:p>
            <a:r>
              <a:rPr lang="sk-SK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PhotoRec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Špecializovaný na obnovenie stratených obrázkov a multimediálnych súborov z rôznych úložných zariadení. (</a:t>
            </a:r>
            <a:r>
              <a:rPr lang="sk-SK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Crossplatform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</a:t>
            </a:r>
          </a:p>
          <a:p>
            <a:r>
              <a:rPr lang="sk-SK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TestDisk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Nielen obnovuje vymazané súbory, ale tiež pomáha opraviť tabuľku oddielov a štartovacie sektory. (</a:t>
            </a:r>
            <a:r>
              <a:rPr lang="sk-SK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Crossplatform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</a:t>
            </a:r>
          </a:p>
          <a:p>
            <a:r>
              <a:rPr lang="sk-SK" b="1" i="0" u="sng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Poznámka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 </a:t>
            </a:r>
            <a:r>
              <a:rPr lang="sk-SK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PhotoRec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aj </a:t>
            </a:r>
            <a:r>
              <a:rPr lang="sk-SK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Testdisk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sú od rovnakého vývojára</a:t>
            </a:r>
          </a:p>
          <a:p>
            <a:r>
              <a:rPr lang="sk-SK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Disk </a:t>
            </a:r>
            <a:r>
              <a:rPr lang="sk-SK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Drill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(Windows a </a:t>
            </a:r>
            <a:r>
              <a:rPr lang="sk-SK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MacOS</a:t>
            </a:r>
            <a:r>
              <a:rPr lang="sk-SK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5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- Zadarmo, voľno šíriteľný s dostupným zdrojovým kódom (Licencia GNU GPL 2)</a:t>
            </a:r>
          </a:p>
          <a:p>
            <a:pPr marL="171450" indent="-171450">
              <a:buFontTx/>
              <a:buChar char="-"/>
            </a:pPr>
            <a:r>
              <a:rPr lang="sk-SK" dirty="0"/>
              <a:t>Podpora Windows, </a:t>
            </a:r>
            <a:r>
              <a:rPr lang="sk-SK" dirty="0" err="1"/>
              <a:t>MacOS</a:t>
            </a:r>
            <a:r>
              <a:rPr lang="sk-SK" dirty="0"/>
              <a:t>, </a:t>
            </a:r>
            <a:r>
              <a:rPr lang="sk-SK" dirty="0" err="1"/>
              <a:t>GNU+Linux</a:t>
            </a:r>
            <a:endParaRPr lang="sk-SK" dirty="0"/>
          </a:p>
          <a:p>
            <a:pPr marL="171450" indent="-171450">
              <a:buFontTx/>
              <a:buChar char="-"/>
            </a:pPr>
            <a:r>
              <a:rPr lang="sk-SK" dirty="0"/>
              <a:t>MBR (</a:t>
            </a:r>
            <a:r>
              <a:rPr lang="sk-SK" dirty="0" err="1"/>
              <a:t>Master</a:t>
            </a:r>
            <a:r>
              <a:rPr lang="sk-SK" dirty="0"/>
              <a:t> </a:t>
            </a:r>
            <a:r>
              <a:rPr lang="sk-SK" dirty="0" err="1"/>
              <a:t>Boot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) – staré disky, GPT (GUID </a:t>
            </a:r>
            <a:r>
              <a:rPr lang="sk-SK" dirty="0" err="1"/>
              <a:t>Partition</a:t>
            </a:r>
            <a:r>
              <a:rPr lang="sk-SK" dirty="0"/>
              <a:t> Table) – nové disky</a:t>
            </a:r>
          </a:p>
          <a:p>
            <a:pPr marL="171450" indent="-171450">
              <a:buFontTx/>
              <a:buChar char="-"/>
            </a:pPr>
            <a:r>
              <a:rPr lang="sk-SK" dirty="0"/>
              <a:t>NTFS, </a:t>
            </a:r>
            <a:r>
              <a:rPr lang="sk-SK" dirty="0" err="1"/>
              <a:t>ext</a:t>
            </a:r>
            <a:r>
              <a:rPr lang="sk-SK" dirty="0"/>
              <a:t>, FAT, </a:t>
            </a:r>
            <a:r>
              <a:rPr lang="sk-SK" dirty="0" err="1"/>
              <a:t>exFAT</a:t>
            </a:r>
            <a:r>
              <a:rPr lang="sk-SK" dirty="0"/>
              <a:t> 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97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u="sng" dirty="0"/>
              <a:t>Poznámka:</a:t>
            </a:r>
            <a:r>
              <a:rPr lang="sk-SK" dirty="0"/>
              <a:t> NIKDY NEZAPISOVAŤ NA DISK Z KTORÉHO CHCEME OBNOVIŤ DÁTA</a:t>
            </a:r>
          </a:p>
          <a:p>
            <a:r>
              <a:rPr lang="sk-SK" b="1" u="sng" dirty="0"/>
              <a:t>Poznámka:</a:t>
            </a:r>
            <a:r>
              <a:rPr lang="sk-SK" dirty="0"/>
              <a:t> Vytvorenie jedného disku a na ňom viacej partícií. Potom som to ale skúsil aj samostatne lebo tak to reálne nikto nebude mať.</a:t>
            </a:r>
          </a:p>
          <a:p>
            <a:endParaRPr lang="sk-SK" dirty="0"/>
          </a:p>
          <a:p>
            <a:r>
              <a:rPr lang="sk-SK" dirty="0"/>
              <a:t>Naformátovanie diskov znamená vytvorenie </a:t>
            </a:r>
            <a:r>
              <a:rPr lang="sk-SK" dirty="0" err="1"/>
              <a:t>partition</a:t>
            </a:r>
            <a:r>
              <a:rPr lang="sk-SK" dirty="0"/>
              <a:t> table a rozdelenie disku na partície. Následné vytvorenie súborových systémov na daných partíciách.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329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security/testdisk" TargetMode="External"/><Relationship Id="rId2" Type="http://schemas.openxmlformats.org/officeDocument/2006/relationships/hyperlink" Target="https://www.cgsecurity.org/testdisk_do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radar.com/best/best-data-recovery-softwa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</a:t>
            </a:r>
            <a:r>
              <a:rPr lang="en-US" dirty="0"/>
              <a:t>2</a:t>
            </a:r>
            <a:r>
              <a:rPr lang="sk-SK" dirty="0"/>
              <a:t> – </a:t>
            </a:r>
            <a:r>
              <a:rPr lang="en-US" dirty="0" err="1"/>
              <a:t>Praktick</a:t>
            </a:r>
            <a:r>
              <a:rPr lang="sk-SK" dirty="0"/>
              <a:t>á časť – Experimentovanie s nástrojom </a:t>
            </a:r>
            <a:r>
              <a:rPr lang="sk-SK" dirty="0" err="1"/>
              <a:t>testdisk</a:t>
            </a:r>
            <a:r>
              <a:rPr lang="sk-SK" dirty="0"/>
              <a:t>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994D1-F6E4-8B53-BD59-AE2839E3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D7D00F-7B6E-211E-59A7-C1AD88F5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dirty="0">
                <a:hlinkClick r:id="rId2"/>
              </a:rPr>
              <a:t>https://www.cgsecurity.org/testdisk_doc/index.html</a:t>
            </a:r>
            <a:endParaRPr lang="en-US" sz="1600" dirty="0"/>
          </a:p>
          <a:p>
            <a:r>
              <a:rPr lang="sk-SK" sz="1600" dirty="0">
                <a:hlinkClick r:id="rId3"/>
              </a:rPr>
              <a:t>https://github.com/cgsecurity/testdisk</a:t>
            </a:r>
            <a:endParaRPr lang="en-US" sz="1600" dirty="0"/>
          </a:p>
          <a:p>
            <a:r>
              <a:rPr lang="sk-SK" sz="1600" dirty="0">
                <a:hlinkClick r:id="rId4"/>
              </a:rPr>
              <a:t>https://www.techradar.com/best/best-data-recovery-software</a:t>
            </a:r>
            <a:endParaRPr lang="en-US" sz="1600" dirty="0"/>
          </a:p>
          <a:p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90748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E1AE7-8029-0AF9-4149-346DABCF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34F2EF-70BA-8E3D-F1EF-C5A5809A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Nástroje na obnovu súborov</a:t>
            </a:r>
          </a:p>
          <a:p>
            <a:r>
              <a:rPr lang="sk-SK" dirty="0"/>
              <a:t>Nástroj </a:t>
            </a:r>
            <a:r>
              <a:rPr lang="sk-SK" dirty="0" err="1"/>
              <a:t>testdisk</a:t>
            </a:r>
            <a:endParaRPr lang="sk-SK" dirty="0"/>
          </a:p>
          <a:p>
            <a:r>
              <a:rPr lang="sk-SK" dirty="0"/>
              <a:t>Experimentovanie s nástrojom </a:t>
            </a:r>
            <a:r>
              <a:rPr lang="sk-SK" dirty="0" err="1"/>
              <a:t>testdisk</a:t>
            </a:r>
            <a:endParaRPr lang="sk-SK" dirty="0"/>
          </a:p>
          <a:p>
            <a:pPr lvl="1"/>
            <a:r>
              <a:rPr lang="sk-SK" dirty="0"/>
              <a:t>Obnova zmazaných súborov</a:t>
            </a:r>
          </a:p>
          <a:p>
            <a:pPr lvl="1"/>
            <a:r>
              <a:rPr lang="sk-SK" dirty="0"/>
              <a:t>Obnova zmazaných partícií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93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 na obnovu súborov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Recuva</a:t>
            </a:r>
            <a:endParaRPr lang="sk-SK" dirty="0"/>
          </a:p>
          <a:p>
            <a:r>
              <a:rPr lang="sk-SK" dirty="0" err="1"/>
              <a:t>PhotoRec</a:t>
            </a:r>
            <a:endParaRPr lang="sk-SK" dirty="0"/>
          </a:p>
          <a:p>
            <a:r>
              <a:rPr lang="sk-SK" dirty="0" err="1"/>
              <a:t>TestDisk</a:t>
            </a:r>
            <a:endParaRPr lang="sk-SK" dirty="0"/>
          </a:p>
          <a:p>
            <a:r>
              <a:rPr lang="sk-SK" dirty="0"/>
              <a:t>Disk </a:t>
            </a:r>
            <a:r>
              <a:rPr lang="sk-SK" dirty="0" err="1"/>
              <a:t>Drill</a:t>
            </a:r>
            <a:endParaRPr lang="sk-SK" dirty="0"/>
          </a:p>
        </p:txBody>
      </p:sp>
      <p:pic>
        <p:nvPicPr>
          <p:cNvPr id="2050" name="Picture 2" descr="Recuva - Wikipedia">
            <a:extLst>
              <a:ext uri="{FF2B5EF4-FFF2-40B4-BE49-F238E27FC236}">
                <a16:creationId xmlns:a16="http://schemas.microsoft.com/office/drawing/2014/main" id="{E40EF4D6-C315-1692-E05B-1F1ACFFA6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17" y="1637924"/>
            <a:ext cx="1518458" cy="151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otoRec - Wikipedia">
            <a:extLst>
              <a:ext uri="{FF2B5EF4-FFF2-40B4-BE49-F238E27FC236}">
                <a16:creationId xmlns:a16="http://schemas.microsoft.com/office/drawing/2014/main" id="{C4A39D0A-AE76-A4FD-4AFF-38AD8C13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668" y="1637924"/>
            <a:ext cx="1518458" cy="151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pload.wikimedia.org/wikipedia/commons/thumb/a/a3/...">
            <a:extLst>
              <a:ext uri="{FF2B5EF4-FFF2-40B4-BE49-F238E27FC236}">
                <a16:creationId xmlns:a16="http://schemas.microsoft.com/office/drawing/2014/main" id="{E255C88D-FC70-E05B-48A9-67431FA61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65" y="3429000"/>
            <a:ext cx="1566613" cy="151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sk Drill Data Recovery - Official app in the Microsoft Store">
            <a:extLst>
              <a:ext uri="{FF2B5EF4-FFF2-40B4-BE49-F238E27FC236}">
                <a16:creationId xmlns:a16="http://schemas.microsoft.com/office/drawing/2014/main" id="{6301B957-CC95-575C-3CB6-1CEF4741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17" y="3429000"/>
            <a:ext cx="1672487" cy="167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 </a:t>
            </a:r>
            <a:r>
              <a:rPr lang="sk-SK" dirty="0" err="1"/>
              <a:t>testdisk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FOSS (</a:t>
            </a:r>
            <a:r>
              <a:rPr lang="sk-SK" dirty="0" err="1"/>
              <a:t>Free</a:t>
            </a:r>
            <a:r>
              <a:rPr lang="sk-SK" dirty="0"/>
              <a:t> &amp;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)</a:t>
            </a:r>
          </a:p>
          <a:p>
            <a:r>
              <a:rPr lang="sk-SK" dirty="0" err="1"/>
              <a:t>Crossplatform</a:t>
            </a:r>
            <a:endParaRPr lang="sk-SK" dirty="0"/>
          </a:p>
          <a:p>
            <a:r>
              <a:rPr lang="sk-SK" dirty="0"/>
              <a:t>Podpora viacero typov „</a:t>
            </a:r>
            <a:r>
              <a:rPr lang="sk-SK" dirty="0" err="1"/>
              <a:t>partition</a:t>
            </a:r>
            <a:r>
              <a:rPr lang="sk-SK" dirty="0"/>
              <a:t> table“</a:t>
            </a:r>
          </a:p>
          <a:p>
            <a:r>
              <a:rPr lang="sk-SK" dirty="0"/>
              <a:t>Podpora viacero súborových systémov</a:t>
            </a:r>
          </a:p>
          <a:p>
            <a:r>
              <a:rPr lang="sk-SK" dirty="0"/>
              <a:t>Obnovenie súborov</a:t>
            </a:r>
          </a:p>
          <a:p>
            <a:r>
              <a:rPr lang="sk-SK" dirty="0"/>
              <a:t>Obnovenie partícií</a:t>
            </a:r>
          </a:p>
          <a:p>
            <a:r>
              <a:rPr lang="sk-SK" dirty="0"/>
              <a:t>Jednoduchá a </a:t>
            </a:r>
            <a:r>
              <a:rPr lang="sk-SK" dirty="0" err="1"/>
              <a:t>lightweight</a:t>
            </a:r>
            <a:r>
              <a:rPr lang="sk-SK" dirty="0"/>
              <a:t> CLI </a:t>
            </a:r>
            <a:r>
              <a:rPr lang="sk-SK" dirty="0" err="1"/>
              <a:t>appka</a:t>
            </a:r>
            <a:endParaRPr lang="sk-SK" dirty="0"/>
          </a:p>
          <a:p>
            <a:endParaRPr lang="sk-SK" dirty="0"/>
          </a:p>
        </p:txBody>
      </p:sp>
      <p:pic>
        <p:nvPicPr>
          <p:cNvPr id="1026" name="Picture 2" descr="upload.wikimedia.org/wikipedia/commons/thumb/a/a3/...">
            <a:extLst>
              <a:ext uri="{FF2B5EF4-FFF2-40B4-BE49-F238E27FC236}">
                <a16:creationId xmlns:a16="http://schemas.microsoft.com/office/drawing/2014/main" id="{ECC44B1E-C1DC-24FE-C215-9E2AF03D0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24" y="1690688"/>
            <a:ext cx="2929500" cy="283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Experimentovanie s nástrojom </a:t>
            </a:r>
            <a:r>
              <a:rPr lang="sk-SK" dirty="0" err="1"/>
              <a:t>testdisk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Príprava na experimentovanie:</a:t>
            </a:r>
          </a:p>
          <a:p>
            <a:pPr lvl="1"/>
            <a:r>
              <a:rPr lang="sk-SK" dirty="0"/>
              <a:t>Vytvorenie virtuálneho stroja s </a:t>
            </a:r>
            <a:r>
              <a:rPr lang="sk-SK" dirty="0" err="1"/>
              <a:t>Arch</a:t>
            </a:r>
            <a:r>
              <a:rPr lang="sk-SK" dirty="0"/>
              <a:t> Linux</a:t>
            </a:r>
          </a:p>
          <a:p>
            <a:pPr lvl="1"/>
            <a:r>
              <a:rPr lang="sk-SK" dirty="0"/>
              <a:t>Nastavenie prostredia</a:t>
            </a:r>
          </a:p>
          <a:p>
            <a:pPr lvl="1"/>
            <a:r>
              <a:rPr lang="sk-SK" dirty="0"/>
              <a:t>Stiahnutie </a:t>
            </a:r>
            <a:r>
              <a:rPr lang="sk-SK" dirty="0" err="1"/>
              <a:t>nástojov</a:t>
            </a:r>
            <a:r>
              <a:rPr lang="sk-SK" dirty="0"/>
              <a:t> a </a:t>
            </a:r>
            <a:r>
              <a:rPr lang="sk-SK" dirty="0" err="1"/>
              <a:t>dependencies</a:t>
            </a:r>
            <a:endParaRPr lang="sk-SK" dirty="0"/>
          </a:p>
          <a:p>
            <a:pPr lvl="1"/>
            <a:r>
              <a:rPr lang="sk-SK" dirty="0"/>
              <a:t>Vytvorenie virtuálnych diskov</a:t>
            </a:r>
          </a:p>
          <a:p>
            <a:pPr lvl="1"/>
            <a:r>
              <a:rPr lang="sk-SK" dirty="0"/>
              <a:t> Naformátovanie diskov</a:t>
            </a:r>
          </a:p>
          <a:p>
            <a:pPr lvl="1"/>
            <a:r>
              <a:rPr lang="sk-SK" dirty="0" err="1"/>
              <a:t>Mountnutie</a:t>
            </a:r>
            <a:r>
              <a:rPr lang="sk-SK" dirty="0"/>
              <a:t> diskov do systému</a:t>
            </a:r>
          </a:p>
          <a:p>
            <a:pPr lvl="1"/>
            <a:r>
              <a:rPr lang="sk-SK" dirty="0"/>
              <a:t>Začiatok experimentovania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4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7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9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341</Words>
  <Application>Microsoft Office PowerPoint</Application>
  <PresentationFormat>Širokouhlá</PresentationFormat>
  <Paragraphs>53</Paragraphs>
  <Slides>10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Söhne</vt:lpstr>
      <vt:lpstr>Motív Office</vt:lpstr>
      <vt:lpstr>Voľne šíriteľné nástroje na obnovu zmazaných súborov</vt:lpstr>
      <vt:lpstr>Obsah</vt:lpstr>
      <vt:lpstr>Nástroje na obnovu súborov</vt:lpstr>
      <vt:lpstr>Nástroj testdisk</vt:lpstr>
      <vt:lpstr>Experimentovanie s nástrojom testdisk</vt:lpstr>
      <vt:lpstr>Prezentácia programu PowerPoint</vt:lpstr>
      <vt:lpstr>Prezentácia programu PowerPoint</vt:lpstr>
      <vt:lpstr>Prezentácia programu PowerPoint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39</cp:revision>
  <cp:lastPrinted>2024-03-14T09:12:54Z</cp:lastPrinted>
  <dcterms:created xsi:type="dcterms:W3CDTF">2024-03-13T18:15:39Z</dcterms:created>
  <dcterms:modified xsi:type="dcterms:W3CDTF">2024-04-11T20:33:37Z</dcterms:modified>
</cp:coreProperties>
</file>