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0" r:id="rId7"/>
    <p:sldId id="266" r:id="rId8"/>
    <p:sldId id="258" r:id="rId9"/>
    <p:sldId id="267" r:id="rId10"/>
    <p:sldId id="262" r:id="rId11"/>
    <p:sldId id="268" r:id="rId12"/>
    <p:sldId id="26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F72E6-7DCD-74CC-B85B-7DA703C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ext4</a:t>
            </a:r>
          </a:p>
        </p:txBody>
      </p:sp>
      <p:pic>
        <p:nvPicPr>
          <p:cNvPr id="4098" name="Picture 2" descr="ext file system structure">
            <a:extLst>
              <a:ext uri="{FF2B5EF4-FFF2-40B4-BE49-F238E27FC236}">
                <a16:creationId xmlns:a16="http://schemas.microsoft.com/office/drawing/2014/main" id="{83831C78-BA8C-89F8-D9EA-D1C942BA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25483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632745B-63EA-748E-299D-0D8944A8B4C1}"/>
              </a:ext>
            </a:extLst>
          </p:cNvPr>
          <p:cNvSpPr txBox="1"/>
          <p:nvPr/>
        </p:nvSpPr>
        <p:spPr>
          <a:xfrm>
            <a:off x="2938984" y="5930833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4: Štruktúra súborového systému ext4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368648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Súborové systémy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Napisat</a:t>
            </a:r>
            <a:r>
              <a:rPr lang="sk-SK" dirty="0"/>
              <a:t> čo to je </a:t>
            </a:r>
            <a:r>
              <a:rPr lang="sk-SK" dirty="0" err="1"/>
              <a:t>atd</a:t>
            </a:r>
            <a:r>
              <a:rPr lang="sk-SK" dirty="0"/>
              <a:t> iba v bodoch</a:t>
            </a:r>
          </a:p>
          <a:p>
            <a:r>
              <a:rPr lang="sk-SK" dirty="0" err="1"/>
              <a:t>Sluzia</a:t>
            </a:r>
            <a:r>
              <a:rPr lang="sk-SK" dirty="0"/>
              <a:t> na </a:t>
            </a:r>
            <a:r>
              <a:rPr lang="sk-SK" dirty="0" err="1"/>
              <a:t>spravu</a:t>
            </a:r>
            <a:r>
              <a:rPr lang="sk-SK" dirty="0"/>
              <a:t> </a:t>
            </a:r>
            <a:r>
              <a:rPr lang="sk-SK" dirty="0" err="1"/>
              <a:t>suborov</a:t>
            </a:r>
            <a:endParaRPr lang="sk-SK" dirty="0"/>
          </a:p>
          <a:p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OS ?</a:t>
            </a:r>
          </a:p>
          <a:p>
            <a:r>
              <a:rPr lang="sk-SK" dirty="0" err="1"/>
              <a:t>Napr</a:t>
            </a:r>
            <a:r>
              <a:rPr lang="sk-SK" dirty="0"/>
              <a:t> </a:t>
            </a:r>
            <a:r>
              <a:rPr lang="sk-SK" dirty="0" err="1"/>
              <a:t>windows</a:t>
            </a:r>
            <a:r>
              <a:rPr lang="sk-SK" dirty="0"/>
              <a:t> </a:t>
            </a:r>
            <a:r>
              <a:rPr lang="sk-SK" dirty="0" err="1"/>
              <a:t>pouziva</a:t>
            </a:r>
            <a:r>
              <a:rPr lang="sk-SK" dirty="0"/>
              <a:t> B* </a:t>
            </a:r>
            <a:r>
              <a:rPr lang="sk-SK" dirty="0" err="1"/>
              <a:t>Trees</a:t>
            </a:r>
            <a:r>
              <a:rPr lang="sk-SK" dirty="0"/>
              <a:t> ako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structure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487DC-260B-CC15-A174-5281F32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FAT a FAT32</a:t>
            </a:r>
          </a:p>
        </p:txBody>
      </p:sp>
      <p:pic>
        <p:nvPicPr>
          <p:cNvPr id="2050" name="Picture 2" descr="FAT file system structure">
            <a:extLst>
              <a:ext uri="{FF2B5EF4-FFF2-40B4-BE49-F238E27FC236}">
                <a16:creationId xmlns:a16="http://schemas.microsoft.com/office/drawing/2014/main" id="{827E4998-111A-6935-5E02-171BA702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19" y="1245446"/>
            <a:ext cx="6039762" cy="4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85B1115-B724-1A94-7D23-EA6BA1E586BB}"/>
              </a:ext>
            </a:extLst>
          </p:cNvPr>
          <p:cNvSpPr txBox="1"/>
          <p:nvPr/>
        </p:nvSpPr>
        <p:spPr>
          <a:xfrm>
            <a:off x="3179265" y="5939596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1: Štruktúra súborových systémov FAT a FAT32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256695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5B1EF-A03C-57D8-83A1-F58DA19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</a:t>
            </a:r>
            <a:r>
              <a:rPr lang="sk-SK" dirty="0" err="1"/>
              <a:t>exFAT</a:t>
            </a:r>
            <a:endParaRPr lang="sk-SK" dirty="0"/>
          </a:p>
        </p:txBody>
      </p:sp>
      <p:pic>
        <p:nvPicPr>
          <p:cNvPr id="3074" name="Picture 2" descr="exFAT file system Structure">
            <a:extLst>
              <a:ext uri="{FF2B5EF4-FFF2-40B4-BE49-F238E27FC236}">
                <a16:creationId xmlns:a16="http://schemas.microsoft.com/office/drawing/2014/main" id="{580E65D7-0A6D-CE68-73FA-6B7E158A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19237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56A0E1F-FE01-2EB1-85CB-D580A6ECA616}"/>
              </a:ext>
            </a:extLst>
          </p:cNvPr>
          <p:cNvSpPr txBox="1"/>
          <p:nvPr/>
        </p:nvSpPr>
        <p:spPr>
          <a:xfrm>
            <a:off x="2938984" y="54904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2: Štruktúra súborového systému </a:t>
            </a:r>
            <a:r>
              <a:rPr lang="sk-SK" sz="1100" dirty="0" err="1"/>
              <a:t>exFAT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17594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</a:t>
            </a:r>
            <a:r>
              <a:rPr lang="sk-SK" dirty="0" err="1"/>
              <a:t>sytém</a:t>
            </a:r>
            <a:r>
              <a:rPr lang="sk-SK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903CB-35AC-4150-EBCC-B79DF2B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NTFS</a:t>
            </a:r>
          </a:p>
        </p:txBody>
      </p:sp>
      <p:pic>
        <p:nvPicPr>
          <p:cNvPr id="1026" name="Picture 2" descr="Structure of NTFS file system">
            <a:extLst>
              <a:ext uri="{FF2B5EF4-FFF2-40B4-BE49-F238E27FC236}">
                <a16:creationId xmlns:a16="http://schemas.microsoft.com/office/drawing/2014/main" id="{B01B4BEB-D59A-1B9A-350A-9717C1EA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52587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C10C8EF9-AEE1-0820-C294-3D1CCD0F4A6E}"/>
              </a:ext>
            </a:extLst>
          </p:cNvPr>
          <p:cNvSpPr txBox="1"/>
          <p:nvPr/>
        </p:nvSpPr>
        <p:spPr>
          <a:xfrm>
            <a:off x="2938984" y="53888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3: Štruktúra súborového systému NTFS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424539354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189</Words>
  <Application>Microsoft Office PowerPoint</Application>
  <PresentationFormat>Širokouhlá</PresentationFormat>
  <Paragraphs>25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Motív Office</vt:lpstr>
      <vt:lpstr>Voľne šíriteľné nástroje na obnovu zmazaných súborov</vt:lpstr>
      <vt:lpstr>Súborové systémy</vt:lpstr>
      <vt:lpstr>FAT – File Allocation Table</vt:lpstr>
      <vt:lpstr>FAT32</vt:lpstr>
      <vt:lpstr>Štruktúra FAT a FAT32</vt:lpstr>
      <vt:lpstr>exFAT</vt:lpstr>
      <vt:lpstr>Štruktúra exFAT</vt:lpstr>
      <vt:lpstr>NTFS – New Technology File System</vt:lpstr>
      <vt:lpstr>Štruktúra NTFS</vt:lpstr>
      <vt:lpstr>ext4 – Extended File System</vt:lpstr>
      <vt:lpstr>Štruktúra ext4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12</cp:revision>
  <cp:lastPrinted>2024-03-14T06:27:14Z</cp:lastPrinted>
  <dcterms:created xsi:type="dcterms:W3CDTF">2024-03-13T18:15:39Z</dcterms:created>
  <dcterms:modified xsi:type="dcterms:W3CDTF">2024-03-14T06:28:07Z</dcterms:modified>
</cp:coreProperties>
</file>