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7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1635" autoAdjust="0"/>
  </p:normalViewPr>
  <p:slideViewPr>
    <p:cSldViewPr snapToGrid="0">
      <p:cViewPr varScale="1">
        <p:scale>
          <a:sx n="91" d="100"/>
          <a:sy n="91" d="100"/>
        </p:scale>
        <p:origin x="514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Posledný bod: z čoho vyplývajú následne maximálne veľkosti súborov a oddielov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Informácie potrebné pre bootovanie.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veľkosť.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 heap offset a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veľkosť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69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Žurnálový znamená, že má uložený tzv. </a:t>
            </a:r>
            <a:r>
              <a:rPr lang="sk-SK" dirty="0" err="1"/>
              <a:t>journal</a:t>
            </a:r>
            <a:r>
              <a:rPr lang="sk-SK" dirty="0"/>
              <a:t> a tam si ukladá informácie čo sa na disku má vykonať alebo sa vykonalo a </a:t>
            </a:r>
            <a:r>
              <a:rPr lang="sk-SK" dirty="0" err="1"/>
              <a:t>ked</a:t>
            </a:r>
            <a:r>
              <a:rPr lang="sk-SK" dirty="0"/>
              <a:t> </a:t>
            </a:r>
            <a:r>
              <a:rPr lang="sk-SK" dirty="0" err="1"/>
              <a:t>pride</a:t>
            </a:r>
            <a:r>
              <a:rPr lang="sk-SK" dirty="0"/>
              <a:t> ku strate napájania tak pri naštartovaní vie opraviť poškodené dáta prípadne sa dostať do stavu kedy bol FS funkčný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0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Informácie o bootovaní</a:t>
            </a:r>
          </a:p>
          <a:p>
            <a:pPr marL="171450" indent="-171450">
              <a:buFontTx/>
              <a:buChar char="-"/>
            </a:pPr>
            <a:r>
              <a:rPr lang="sk-SK" dirty="0"/>
              <a:t>Následne má skupiny blokov: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Superblok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sa nachádza na začiatku súborového systému a obsahuje metadáta o súborovom systéme vrátane jeho veľkosti, veľkosti bloku, počtu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inódov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ďalších parametrov. Slúži ako hlavný riadiaci blok pre súborový systém.</a:t>
            </a:r>
          </a:p>
          <a:p>
            <a:pPr marL="628650" lvl="1" indent="-171450">
              <a:buFontTx/>
              <a:buChar char="-"/>
            </a:pP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Group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descriptors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metadáta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bitmap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sleduje status blokov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Inode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table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obsahuju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metadata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atribúty čo sa týka oprávnení a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ďaľších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informácií pre každý súbor a adresár v danej skupine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dané dáta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75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 – Teoretická časť – Súborové systémy)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  <a:p>
            <a:r>
              <a:rPr lang="sk-SK" dirty="0"/>
              <a:t>Veľmi dobre škálovateľný</a:t>
            </a:r>
          </a:p>
          <a:p>
            <a:r>
              <a:rPr lang="sk-SK" dirty="0"/>
              <a:t>Podpora veľkých súborov a oddielov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Veľmi dobrá spätná kompatibilita (staršie verzie ext2, ext3)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/>
              <a:t>Slúži na správu a organizáciu súborov</a:t>
            </a:r>
          </a:p>
          <a:p>
            <a:r>
              <a:rPr lang="sk-SK" dirty="0"/>
              <a:t>Zachováva integritu údajov</a:t>
            </a:r>
          </a:p>
          <a:p>
            <a:r>
              <a:rPr lang="sk-SK" dirty="0"/>
              <a:t>Je škálovateľný</a:t>
            </a:r>
          </a:p>
          <a:p>
            <a:r>
              <a:rPr lang="sk-SK" dirty="0"/>
              <a:t>Môže podporovať šifrovanie a kompresiu (napr. NTFS)</a:t>
            </a:r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 veľmi jednoduchú štruktúru</a:t>
            </a:r>
          </a:p>
          <a:p>
            <a:r>
              <a:rPr lang="sk-SK" dirty="0"/>
              <a:t>Zároveň je však limitovaný</a:t>
            </a:r>
          </a:p>
          <a:p>
            <a:r>
              <a:rPr lang="sk-SK" dirty="0"/>
              <a:t>Používa tabuľku na uloženie informácií o súboroch</a:t>
            </a:r>
          </a:p>
          <a:p>
            <a:r>
              <a:rPr lang="sk-SK" dirty="0"/>
              <a:t>Spätná kompatibilita</a:t>
            </a:r>
          </a:p>
          <a:p>
            <a:r>
              <a:rPr lang="sk-SK" dirty="0"/>
              <a:t>Viacej verzií: FAT12, FAT16, FAT32, </a:t>
            </a:r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Číslo verzie predstavuje počet bitov určených na uloženie adresy súboru</a:t>
            </a:r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súbory do veľkosti 4GB</a:t>
            </a:r>
          </a:p>
          <a:p>
            <a:r>
              <a:rPr lang="sk-SK" dirty="0"/>
              <a:t>Efektívnejšie využitie miesta na disku oproti FAT16</a:t>
            </a:r>
          </a:p>
          <a:p>
            <a:r>
              <a:rPr lang="sk-SK" dirty="0"/>
              <a:t>Maximálna veľkosť oddielu je 2TB </a:t>
            </a:r>
          </a:p>
          <a:p>
            <a:r>
              <a:rPr lang="sk-SK" dirty="0"/>
              <a:t>Používaný na prenosných médiách (do 32GB)</a:t>
            </a:r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Optimalizovaný pre média s „</a:t>
            </a:r>
            <a:r>
              <a:rPr lang="sk-SK" dirty="0" err="1"/>
              <a:t>flash</a:t>
            </a:r>
            <a:r>
              <a:rPr lang="sk-SK" dirty="0"/>
              <a:t>“ pamäťou</a:t>
            </a:r>
          </a:p>
          <a:p>
            <a:r>
              <a:rPr lang="sk-SK" dirty="0"/>
              <a:t>Podporuje rádovo väčšiu veľkosť súborov ako FAT32 (</a:t>
            </a:r>
            <a:r>
              <a:rPr lang="sk-SK" dirty="0" err="1"/>
              <a:t>ExaByty</a:t>
            </a:r>
            <a:r>
              <a:rPr lang="sk-SK" dirty="0"/>
              <a:t>)</a:t>
            </a:r>
          </a:p>
          <a:p>
            <a:r>
              <a:rPr lang="sk-SK" dirty="0"/>
              <a:t>Vhodný prenosové média s veľkosťou nad 32GB</a:t>
            </a:r>
          </a:p>
          <a:p>
            <a:r>
              <a:rPr lang="sk-SK" dirty="0" err="1"/>
              <a:t>Interoperabilita</a:t>
            </a:r>
            <a:r>
              <a:rPr lang="sk-SK" dirty="0"/>
              <a:t> medzi viacerými OS</a:t>
            </a:r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sytsém</a:t>
            </a:r>
            <a:r>
              <a:rPr lang="sk-SK" dirty="0"/>
              <a:t> Windows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Podporuje šifrovanie a kompresiu</a:t>
            </a:r>
          </a:p>
          <a:p>
            <a:r>
              <a:rPr lang="sk-SK" dirty="0"/>
              <a:t>Správa prístupu ku súborom</a:t>
            </a:r>
          </a:p>
          <a:p>
            <a:r>
              <a:rPr lang="sk-SK" dirty="0"/>
              <a:t>Podporuje veľké súbory aj oddiely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653</Words>
  <Application>Microsoft Office PowerPoint</Application>
  <PresentationFormat>Širokouhlá</PresentationFormat>
  <Paragraphs>83</Paragraphs>
  <Slides>12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Segoe UI</vt:lpstr>
      <vt:lpstr>Motív Office</vt:lpstr>
      <vt:lpstr>Voľne šíriteľné nástroje na obnovu zmazaných súborov</vt:lpstr>
      <vt:lpstr>Súborový systém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27</cp:revision>
  <cp:lastPrinted>2024-03-14T08:20:51Z</cp:lastPrinted>
  <dcterms:created xsi:type="dcterms:W3CDTF">2024-03-13T18:15:39Z</dcterms:created>
  <dcterms:modified xsi:type="dcterms:W3CDTF">2024-03-14T08:21:17Z</dcterms:modified>
</cp:coreProperties>
</file>