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7C730-4DA5-0F19-4D75-E43D32C6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9E541E-A22B-2868-B23F-53CB3FB7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254DAD4-D4A2-7A86-7894-19AEFA7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44DEC17-F9AF-24F8-2A10-74C2F918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7F0BFE-1F03-F192-64E1-FDD7348C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5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E49A5F-07E7-9E74-713F-C1E12EFB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5C06148-7170-09FC-0447-FCA7EB8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E1AA63-BE07-9B36-FA72-CDC65256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028E8C-A3AA-F921-BF26-73267EA0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CFBABFD-BCA8-453D-30A3-7AB67DA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4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6DDBA72-97C6-BBAD-26BE-794C7F550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30DB09-2EC7-628B-F2B7-1893F487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7C5B378-7BA2-17C1-01D0-53F9444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0B5FF0F-D4B0-6062-F8DB-8A065F89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91E47A-D9BE-AE90-D64A-7B98C9B4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5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A4FB7-A59F-BCD0-D5E6-171E0167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F32416-F9A8-4E2E-EFE6-1A659FBF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4FD12E-36CB-31F7-7DA6-C71CDD7B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4853505-55F2-924A-EE86-B3F6137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1A97914-E054-157A-3DE0-E363AA5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85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BB5B42-EEAD-BC04-6E3D-6490DF1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9E60A3-325E-36C8-2E85-CAAD37AA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9CD959-00C2-935C-914A-7149557C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DC5B81-4987-54CB-90C8-65AB9C9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4597DB3-8A7A-B9BD-E3CB-48778D2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09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14E8D-C083-B264-A89B-1BD747FC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6E4AA6-54D4-AAD0-AA28-819CADB3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83A4511-C2DB-851D-B21E-68DD44AC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87F6DB2-E21D-2A30-18BD-C2D8A4F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240B297-4AFD-303A-8AE5-CA2CEE33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FD6F586-7B3F-0207-0451-DE3513BA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49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8BCEF-F154-9DAC-3FE0-6F1B6243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7C1384-6694-412A-7EA8-FA848A79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3F43DAB-0C18-601B-AC35-99511D2F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B299434-4E1A-896F-EF52-2E80599F7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8920D91-8054-4763-C79B-7F8CCF22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6136032-430B-A2E8-F4A4-2B0645A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34A1B2-C903-C0C5-5492-E0F31C8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3553B09-56F8-AA94-8B44-E5DBB06C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4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6CA4B-24BE-C0D7-2A13-0248D60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286E030-5AF3-9D54-C8D1-F454052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E4E0677-773B-0372-9A01-9111E042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A137141-1A4F-ED43-009F-027E9702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549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B917D08-3330-97E4-BCEE-8225317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739EE37-1F34-CBC6-61C2-6B650A9F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FBA4605-C4D2-34A4-1B20-DDB00888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85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C96F2-C7B3-FF80-63D5-BE9BD149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C6FBD7-DA67-1A7A-3AA9-DBBD85D0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19C5DD-2900-8A42-8D47-3F1F841B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FE434A-7667-DEF3-C0E4-5E18CC3C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9B70F9B-C473-A0FD-D589-3F19E3C4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D307E3C-930B-F5A0-ACEB-813EE13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48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44135-E54B-9A31-614C-4C212F9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8404D74-A35F-6ED0-E2C2-1E5D09967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845713B-F120-27EB-F1B8-08A9DE09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5E99DFC-E2FD-33A1-A902-CD147EB9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716D7A0-C44A-94BC-DB13-DCEC192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928A1C7-9325-D152-0CE4-EC1D1D08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0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8E5365A-4A76-C356-D3B6-65FDB39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48D03-78E8-F1D5-0978-A53876BE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F5E2233-1EB4-C1F0-CC16-4851D8DC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D67663-CB9F-5344-080A-D18D6215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1DA98E-A495-A4C3-CC57-F45F950E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90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5F4F4-E1CE-6A91-F6E2-C88F41AD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/>
              <a:t>Voľne šíriteľné nástroje na obnovu zmazaných súborov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D25E10-171A-1185-51CE-09D66A123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(</a:t>
            </a:r>
            <a:r>
              <a:rPr lang="sk-SK" dirty="0" err="1"/>
              <a:t>Progress</a:t>
            </a:r>
            <a:r>
              <a:rPr lang="sk-SK" dirty="0"/>
              <a:t> report č.1)</a:t>
            </a:r>
          </a:p>
          <a:p>
            <a:r>
              <a:rPr lang="sk-SK" sz="1600" dirty="0"/>
              <a:t>Autor: Marek Čederle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5EEFF57-A623-7B26-D310-253A0B5BA5E7}"/>
              </a:ext>
            </a:extLst>
          </p:cNvPr>
          <p:cNvSpPr txBox="1"/>
          <p:nvPr/>
        </p:nvSpPr>
        <p:spPr>
          <a:xfrm>
            <a:off x="3211094" y="1153924"/>
            <a:ext cx="57698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Princípy </a:t>
            </a:r>
            <a:r>
              <a:rPr lang="sk-SK" sz="2800" b="1" dirty="0"/>
              <a:t>informačnej</a:t>
            </a:r>
            <a:r>
              <a:rPr lang="sk-SK" sz="2400" b="1" dirty="0"/>
              <a:t> bezpečnosti</a:t>
            </a:r>
          </a:p>
          <a:p>
            <a:pPr algn="ctr"/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17117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65500D-97DA-EB75-72A6-A40F1154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03241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E7598E-6DAD-AD42-DC61-D8CD5A56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Súborové systémy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DB9D94-A7DA-BB22-134F-9A9E18E3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Napisat</a:t>
            </a:r>
            <a:r>
              <a:rPr lang="sk-SK" dirty="0"/>
              <a:t> čo to je </a:t>
            </a:r>
            <a:r>
              <a:rPr lang="sk-SK" dirty="0" err="1"/>
              <a:t>atd</a:t>
            </a:r>
            <a:r>
              <a:rPr lang="sk-SK" dirty="0"/>
              <a:t> iba v bodoch</a:t>
            </a:r>
          </a:p>
          <a:p>
            <a:r>
              <a:rPr lang="sk-SK" dirty="0" err="1"/>
              <a:t>Sluzia</a:t>
            </a:r>
            <a:r>
              <a:rPr lang="sk-SK" dirty="0"/>
              <a:t> na </a:t>
            </a:r>
            <a:r>
              <a:rPr lang="sk-SK" dirty="0" err="1"/>
              <a:t>spravu</a:t>
            </a:r>
            <a:r>
              <a:rPr lang="sk-SK" dirty="0"/>
              <a:t> </a:t>
            </a:r>
            <a:r>
              <a:rPr lang="sk-SK" dirty="0" err="1"/>
              <a:t>suborov</a:t>
            </a:r>
            <a:endParaRPr lang="sk-SK" dirty="0"/>
          </a:p>
          <a:p>
            <a:r>
              <a:rPr lang="sk-SK" dirty="0" err="1"/>
              <a:t>Su</a:t>
            </a:r>
            <a:r>
              <a:rPr lang="sk-SK" dirty="0"/>
              <a:t> </a:t>
            </a:r>
            <a:r>
              <a:rPr lang="sk-SK" dirty="0" err="1"/>
              <a:t>sucastou</a:t>
            </a:r>
            <a:r>
              <a:rPr lang="sk-SK" dirty="0"/>
              <a:t> OS ?</a:t>
            </a:r>
          </a:p>
          <a:p>
            <a:r>
              <a:rPr lang="sk-SK" dirty="0" err="1"/>
              <a:t>Napr</a:t>
            </a:r>
            <a:r>
              <a:rPr lang="sk-SK" dirty="0"/>
              <a:t> </a:t>
            </a:r>
            <a:r>
              <a:rPr lang="sk-SK" dirty="0" err="1"/>
              <a:t>windows</a:t>
            </a:r>
            <a:r>
              <a:rPr lang="sk-SK" dirty="0"/>
              <a:t> </a:t>
            </a:r>
            <a:r>
              <a:rPr lang="sk-SK" dirty="0" err="1"/>
              <a:t>pouziva</a:t>
            </a:r>
            <a:r>
              <a:rPr lang="sk-SK" dirty="0"/>
              <a:t> B* </a:t>
            </a:r>
            <a:r>
              <a:rPr lang="sk-SK" dirty="0" err="1"/>
              <a:t>Trees</a:t>
            </a:r>
            <a:r>
              <a:rPr lang="sk-SK" dirty="0"/>
              <a:t> ako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structure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487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23E4BB-20E0-8ED3-D90E-A999C060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 –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Allocation</a:t>
            </a:r>
            <a:r>
              <a:rPr lang="sk-SK" dirty="0"/>
              <a:t> Table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1E6955-D1C1-11BE-6CB1-62523008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097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2C3C6-2D1B-CF60-DCC3-29B5560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FAT32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688284-92B7-B40D-F78F-B368533E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7656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353EA-867B-EAD5-EE64-B8C457EF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exFAT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40D524-240C-7A2E-FC98-1E233B7B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544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F3A823-8725-10DE-EC45-7EE59086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NTFS – New </a:t>
            </a:r>
            <a:r>
              <a:rPr lang="sk-SK" dirty="0" err="1"/>
              <a:t>Technology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203224-C5A5-CB0E-DF65-FCAF04E9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operačný </a:t>
            </a:r>
            <a:r>
              <a:rPr lang="sk-SK" dirty="0" err="1"/>
              <a:t>sytém</a:t>
            </a:r>
            <a:r>
              <a:rPr lang="sk-SK" dirty="0"/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283125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7695E3-0189-6313-9200-9D492319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ext4 – </a:t>
            </a:r>
            <a:r>
              <a:rPr lang="sk-SK" dirty="0" err="1"/>
              <a:t>Extended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1C5B8D-7595-1C6B-38C4-806D67EB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operačné systému založené na </a:t>
            </a:r>
            <a:r>
              <a:rPr lang="sk-SK" dirty="0" err="1"/>
              <a:t>GNU+Linux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246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BF8ABB-A214-7D90-4B77-9BAF3ADE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Zmazanie súborov z disku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8D8AE3-F452-7D80-CC1D-99733A033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580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6704C-91A8-9B8C-84F6-78A1C267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Testdisk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38D73D-833E-6718-A032-BAABDD22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580137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86</Words>
  <Application>Microsoft Office PowerPoint</Application>
  <PresentationFormat>Širokouhlá</PresentationFormat>
  <Paragraphs>19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Motív Office</vt:lpstr>
      <vt:lpstr>Voľne šíriteľné nástroje na obnovu zmazaných súborov</vt:lpstr>
      <vt:lpstr>Súborové systémy</vt:lpstr>
      <vt:lpstr>FAT – File Allocation Table</vt:lpstr>
      <vt:lpstr>FAT32</vt:lpstr>
      <vt:lpstr>exFAT</vt:lpstr>
      <vt:lpstr>NTFS – New Technology File System</vt:lpstr>
      <vt:lpstr>ext4 – Extended File System</vt:lpstr>
      <vt:lpstr>Zmazanie súborov z disku</vt:lpstr>
      <vt:lpstr>Testdisk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5</cp:revision>
  <dcterms:created xsi:type="dcterms:W3CDTF">2024-03-13T18:15:39Z</dcterms:created>
  <dcterms:modified xsi:type="dcterms:W3CDTF">2024-03-13T21:20:36Z</dcterms:modified>
</cp:coreProperties>
</file>