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9" r:id="rId5"/>
    <p:sldId id="261" r:id="rId6"/>
    <p:sldId id="265" r:id="rId7"/>
    <p:sldId id="260" r:id="rId8"/>
    <p:sldId id="266" r:id="rId9"/>
    <p:sldId id="258" r:id="rId10"/>
    <p:sldId id="267" r:id="rId11"/>
    <p:sldId id="262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81635" autoAdjust="0"/>
  </p:normalViewPr>
  <p:slideViewPr>
    <p:cSldViewPr snapToGrid="0">
      <p:cViewPr varScale="1">
        <p:scale>
          <a:sx n="91" d="100"/>
          <a:sy n="91" d="100"/>
        </p:scale>
        <p:origin x="514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6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C95-7687-4936-B356-C99472816EC6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8C61-028C-4B62-904D-AF06C416AF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Posledný bod: z čoho vyplývajú následne maximálne veľkosti súborov a oddielov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97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BPB (BIOS Parameter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a celkovo informácie potrebné pre bootovanie a súborový systém.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disku.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kópiu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Niekedy sa nazýva aj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Používa sa iba v derivátoch FAT12 a FAT16. Obsahuje informácie o súboroch, ktoré sa nachádzajú priamo v koreňovom adresári.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51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48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Informácie potrebné pre bootovanie.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Záloha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veľkosť.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Záloha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Cluster heap offset a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veľkosť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369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Žurnálový znamená, že má uložený tzv. </a:t>
            </a:r>
            <a:r>
              <a:rPr lang="sk-SK" dirty="0" err="1"/>
              <a:t>journal</a:t>
            </a:r>
            <a:r>
              <a:rPr lang="sk-SK" dirty="0"/>
              <a:t> a tam si ukladá informácie čo sa na disku má vykonať alebo sa vykonalo a </a:t>
            </a:r>
            <a:r>
              <a:rPr lang="sk-SK" dirty="0" err="1"/>
              <a:t>ked</a:t>
            </a:r>
            <a:r>
              <a:rPr lang="sk-SK" dirty="0"/>
              <a:t> </a:t>
            </a:r>
            <a:r>
              <a:rPr lang="sk-SK" dirty="0" err="1"/>
              <a:t>pride</a:t>
            </a:r>
            <a:r>
              <a:rPr lang="sk-SK" dirty="0"/>
              <a:t> ku strate napájania tak pri naštartovaní vie opraviť poškodené dáta prípadne sa dostať do stavu kedy bol FS funkčný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602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informácie potrebné pre bootovanie. Primárne sa jedná o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čo je vlastne malý program, ktorý ma za úlohu načítať operačný systém do pamäte.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Pomáhajú definovať a organizovať súborový systém, zálohovať kritické údaje súborového systému.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záznamy o všetkých súboroch a adresároch na disku. Je to v podstate ekvivalent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zálohu MFT tabuľky.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2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/>
              <a:t>Informácie o bootovaní</a:t>
            </a:r>
          </a:p>
          <a:p>
            <a:pPr marL="171450" indent="-171450">
              <a:buFontTx/>
              <a:buChar char="-"/>
            </a:pPr>
            <a:r>
              <a:rPr lang="sk-SK" dirty="0"/>
              <a:t>Následne má skupiny blokov: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Superblok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sa nachádza na začiatku súborového systému a obsahuje metadáta o súborovom systéme vrátane jeho veľkosti, veľkosti bloku, počtu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inódov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a ďalších parametrov. Slúži ako hlavný riadiaci blok pre súborový systém.</a:t>
            </a:r>
          </a:p>
          <a:p>
            <a:pPr marL="628650" lvl="1" indent="-171450">
              <a:buFontTx/>
              <a:buChar char="-"/>
            </a:pP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Group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descriptors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obsahujú metadáta pre danú skupinu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block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bitmap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sleduje status blokov pre danú skupinu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Inode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table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obsahuju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metadata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a atribúty čo sa týka oprávnení a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ďaľších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informácií pre každý súbor a adresár v danej skupine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blocks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obsahujú dané dáta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755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ubeyko.com/development/FileSystems/NTFS/ntfsdoc.pdf" TargetMode="External"/><Relationship Id="rId3" Type="http://schemas.openxmlformats.org/officeDocument/2006/relationships/hyperlink" Target="https://www.easeus.com/partition-master/ext2-ext3-ext4-file-system-format-and-difference.html" TargetMode="External"/><Relationship Id="rId7" Type="http://schemas.openxmlformats.org/officeDocument/2006/relationships/hyperlink" Target="https://www.ntfs.com/data-integrity.htm" TargetMode="External"/><Relationship Id="rId2" Type="http://schemas.openxmlformats.org/officeDocument/2006/relationships/hyperlink" Target="https://www.easeus.com/diskmanager/file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aseus.com/partition-manager-software/fat-file-system-format.html" TargetMode="External"/><Relationship Id="rId5" Type="http://schemas.openxmlformats.org/officeDocument/2006/relationships/hyperlink" Target="https://superops.com/ntfs-vs-fat32" TargetMode="External"/><Relationship Id="rId4" Type="http://schemas.openxmlformats.org/officeDocument/2006/relationships/hyperlink" Target="https://www.kernel.org/doc/html/v4.19/filesystems/ext4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č.1 – Teoretická časť – Súborové systémy)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903CB-35AC-4150-EBCC-B79DF2B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NTFS</a:t>
            </a:r>
          </a:p>
        </p:txBody>
      </p:sp>
      <p:pic>
        <p:nvPicPr>
          <p:cNvPr id="1026" name="Picture 2" descr="Structure of NTFS file system">
            <a:extLst>
              <a:ext uri="{FF2B5EF4-FFF2-40B4-BE49-F238E27FC236}">
                <a16:creationId xmlns:a16="http://schemas.microsoft.com/office/drawing/2014/main" id="{B01B4BEB-D59A-1B9A-350A-9717C1EA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52587"/>
            <a:ext cx="666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C10C8EF9-AEE1-0820-C294-3D1CCD0F4A6E}"/>
              </a:ext>
            </a:extLst>
          </p:cNvPr>
          <p:cNvSpPr txBox="1"/>
          <p:nvPr/>
        </p:nvSpPr>
        <p:spPr>
          <a:xfrm>
            <a:off x="2938984" y="53888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3: Štruktúra súborového systému NTFS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424539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95E3-0189-6313-9200-9D49231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ext4 – </a:t>
            </a:r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1C5B8D-7595-1C6B-38C4-806D67EB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operačné systému založené na </a:t>
            </a:r>
            <a:r>
              <a:rPr lang="sk-SK" dirty="0" err="1"/>
              <a:t>GNU+Linux</a:t>
            </a:r>
            <a:endParaRPr lang="sk-SK" dirty="0"/>
          </a:p>
          <a:p>
            <a:r>
              <a:rPr lang="sk-SK" dirty="0"/>
              <a:t>Veľmi dobre škálovateľný</a:t>
            </a:r>
          </a:p>
          <a:p>
            <a:r>
              <a:rPr lang="sk-SK" dirty="0"/>
              <a:t>Podpora veľkých súborov a oddielov</a:t>
            </a:r>
          </a:p>
          <a:p>
            <a:r>
              <a:rPr lang="sk-SK" dirty="0"/>
              <a:t>Žurnálový súborový systém</a:t>
            </a:r>
          </a:p>
          <a:p>
            <a:r>
              <a:rPr lang="sk-SK" dirty="0"/>
              <a:t>Veľmi dobrá spätná kompatibilita (staršie verzie ext2, ext3)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46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AF72E6-7DCD-74CC-B85B-7DA703C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ext4</a:t>
            </a:r>
          </a:p>
        </p:txBody>
      </p:sp>
      <p:pic>
        <p:nvPicPr>
          <p:cNvPr id="4098" name="Picture 2" descr="ext file system structure">
            <a:extLst>
              <a:ext uri="{FF2B5EF4-FFF2-40B4-BE49-F238E27FC236}">
                <a16:creationId xmlns:a16="http://schemas.microsoft.com/office/drawing/2014/main" id="{83831C78-BA8C-89F8-D9EA-D1C942BA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25483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632745B-63EA-748E-299D-0D8944A8B4C1}"/>
              </a:ext>
            </a:extLst>
          </p:cNvPr>
          <p:cNvSpPr txBox="1"/>
          <p:nvPr/>
        </p:nvSpPr>
        <p:spPr>
          <a:xfrm>
            <a:off x="2938984" y="5930833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4: Štruktúra súborového systému ext4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368648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0994D1-F6E4-8B53-BD59-AE2839E3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D7D00F-7B6E-211E-59A7-C1AD88F5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400" dirty="0">
                <a:hlinkClick r:id="rId2"/>
              </a:rPr>
              <a:t>https://www.easeus.com/diskmanager/file-system.html</a:t>
            </a:r>
            <a:endParaRPr lang="en-US" sz="1400" dirty="0"/>
          </a:p>
          <a:p>
            <a:r>
              <a:rPr lang="sk-SK" sz="1400" dirty="0">
                <a:hlinkClick r:id="rId3"/>
              </a:rPr>
              <a:t>https://www.easeus.com/partition-master/ext2-ext3-ext4-file-system-format-and-difference.html</a:t>
            </a:r>
            <a:endParaRPr lang="en-US" sz="1400" dirty="0"/>
          </a:p>
          <a:p>
            <a:r>
              <a:rPr lang="sk-SK" sz="1600" dirty="0">
                <a:hlinkClick r:id="rId4"/>
              </a:rPr>
              <a:t>https://www.kernel.org/doc/html/v4.19/filesystems/ext4/index.html</a:t>
            </a:r>
            <a:endParaRPr lang="en-US" sz="1600" dirty="0"/>
          </a:p>
          <a:p>
            <a:r>
              <a:rPr lang="sk-SK" sz="1600" dirty="0">
                <a:hlinkClick r:id="rId5"/>
              </a:rPr>
              <a:t>https://superops.com/ntfs-vs-fat32</a:t>
            </a:r>
            <a:endParaRPr lang="en-US" sz="1600" dirty="0"/>
          </a:p>
          <a:p>
            <a:r>
              <a:rPr lang="sk-SK" sz="1600" dirty="0">
                <a:hlinkClick r:id="rId6"/>
              </a:rPr>
              <a:t>https://www.easeus.com/partition-manager-software/fat-file-system-format.html</a:t>
            </a:r>
            <a:endParaRPr lang="en-US" sz="1600" dirty="0"/>
          </a:p>
          <a:p>
            <a:r>
              <a:rPr lang="sk-SK" sz="1600" dirty="0">
                <a:hlinkClick r:id="rId2"/>
              </a:rPr>
              <a:t>https://www.easeus.com/diskmanager/file-system.html</a:t>
            </a:r>
            <a:endParaRPr lang="en-US" sz="1600" dirty="0"/>
          </a:p>
          <a:p>
            <a:r>
              <a:rPr lang="sk-SK" sz="1600" dirty="0">
                <a:hlinkClick r:id="rId7"/>
              </a:rPr>
              <a:t>https://www.ntfs.com/data-integrity.htm</a:t>
            </a:r>
            <a:endParaRPr lang="en-US" sz="1600" dirty="0"/>
          </a:p>
          <a:p>
            <a:r>
              <a:rPr lang="sk-SK" sz="1600" dirty="0">
                <a:hlinkClick r:id="rId8"/>
              </a:rPr>
              <a:t>https://dubeyko.com/development/FileSystems/NTFS/ntfsdoc.pdf</a:t>
            </a:r>
            <a:endParaRPr lang="en-US" sz="1600" dirty="0"/>
          </a:p>
          <a:p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90748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E1AE7-8029-0AF9-4149-346DABCF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34F2EF-70BA-8E3D-F1EF-C5A5809A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sk-SK" dirty="0" err="1"/>
              <a:t>úborové</a:t>
            </a:r>
            <a:r>
              <a:rPr lang="sk-SK" dirty="0"/>
              <a:t> systémy</a:t>
            </a:r>
          </a:p>
          <a:p>
            <a:r>
              <a:rPr lang="sk-SK" dirty="0"/>
              <a:t>FAT</a:t>
            </a:r>
          </a:p>
          <a:p>
            <a:pPr lvl="1"/>
            <a:r>
              <a:rPr lang="sk-SK" dirty="0"/>
              <a:t>FAT32</a:t>
            </a:r>
          </a:p>
          <a:p>
            <a:pPr lvl="1"/>
            <a:r>
              <a:rPr lang="sk-SK" dirty="0" err="1"/>
              <a:t>exFAT</a:t>
            </a:r>
            <a:endParaRPr lang="sk-SK" dirty="0"/>
          </a:p>
          <a:p>
            <a:r>
              <a:rPr lang="sk-SK" dirty="0"/>
              <a:t>NTFS</a:t>
            </a:r>
          </a:p>
          <a:p>
            <a:r>
              <a:rPr lang="sk-SK" dirty="0"/>
              <a:t>ext4</a:t>
            </a:r>
          </a:p>
        </p:txBody>
      </p:sp>
    </p:spTree>
    <p:extLst>
      <p:ext uri="{BB962C8B-B14F-4D97-AF65-F5344CB8AC3E}">
        <p14:creationId xmlns:p14="http://schemas.microsoft.com/office/powerpoint/2010/main" val="15593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Súborový systém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Veľmi úzko prepojený s OS</a:t>
            </a:r>
          </a:p>
          <a:p>
            <a:r>
              <a:rPr lang="sk-SK" dirty="0"/>
              <a:t>Slúži na správu a organizáciu súborov</a:t>
            </a:r>
          </a:p>
          <a:p>
            <a:r>
              <a:rPr lang="sk-SK" dirty="0"/>
              <a:t>Zachováva integritu údajov</a:t>
            </a:r>
          </a:p>
          <a:p>
            <a:r>
              <a:rPr lang="sk-SK" dirty="0"/>
              <a:t>Je škálovateľný</a:t>
            </a:r>
          </a:p>
          <a:p>
            <a:r>
              <a:rPr lang="sk-SK" dirty="0"/>
              <a:t>Môže podporovať šifrovanie a kompresiu (napr. NTFS)</a:t>
            </a:r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Allocation</a:t>
            </a:r>
            <a:r>
              <a:rPr lang="sk-SK" dirty="0"/>
              <a:t> Table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Má veľmi jednoduchú štruktúru</a:t>
            </a:r>
          </a:p>
          <a:p>
            <a:r>
              <a:rPr lang="sk-SK" dirty="0"/>
              <a:t>Zároveň je však limitovaný</a:t>
            </a:r>
          </a:p>
          <a:p>
            <a:r>
              <a:rPr lang="sk-SK" dirty="0"/>
              <a:t>Používa tabuľku na uloženie informácií o súboroch</a:t>
            </a:r>
          </a:p>
          <a:p>
            <a:r>
              <a:rPr lang="sk-SK" dirty="0"/>
              <a:t>Spätná kompatibilita</a:t>
            </a:r>
          </a:p>
          <a:p>
            <a:r>
              <a:rPr lang="sk-SK" dirty="0"/>
              <a:t>Viacej verzií: FAT12, FAT16, FAT32, </a:t>
            </a:r>
            <a:r>
              <a:rPr lang="sk-SK" dirty="0" err="1"/>
              <a:t>exFAT</a:t>
            </a:r>
            <a:endParaRPr lang="sk-SK" dirty="0"/>
          </a:p>
          <a:p>
            <a:r>
              <a:rPr lang="sk-SK" dirty="0"/>
              <a:t>Číslo verzie predstavuje počet bitov určených na uloženie adresy súboru</a:t>
            </a:r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FAT32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Podporuje súbory do veľkosti 4GB</a:t>
            </a:r>
          </a:p>
          <a:p>
            <a:r>
              <a:rPr lang="sk-SK" dirty="0"/>
              <a:t>Efektívnejšie využitie miesta na disku oproti FAT16</a:t>
            </a:r>
          </a:p>
          <a:p>
            <a:r>
              <a:rPr lang="sk-SK" dirty="0"/>
              <a:t>Maximálna veľkosť oddielu je 2TB </a:t>
            </a:r>
          </a:p>
          <a:p>
            <a:r>
              <a:rPr lang="sk-SK" dirty="0"/>
              <a:t>Používaný na prenosných médiách (do 32GB)</a:t>
            </a:r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487DC-260B-CC15-A174-5281F32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FAT a FAT32</a:t>
            </a:r>
          </a:p>
        </p:txBody>
      </p:sp>
      <p:pic>
        <p:nvPicPr>
          <p:cNvPr id="2050" name="Picture 2" descr="FAT file system structure">
            <a:extLst>
              <a:ext uri="{FF2B5EF4-FFF2-40B4-BE49-F238E27FC236}">
                <a16:creationId xmlns:a16="http://schemas.microsoft.com/office/drawing/2014/main" id="{827E4998-111A-6935-5E02-171BA702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19" y="1245446"/>
            <a:ext cx="6039762" cy="4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85B1115-B724-1A94-7D23-EA6BA1E586BB}"/>
              </a:ext>
            </a:extLst>
          </p:cNvPr>
          <p:cNvSpPr txBox="1"/>
          <p:nvPr/>
        </p:nvSpPr>
        <p:spPr>
          <a:xfrm>
            <a:off x="3179265" y="5939596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1: Štruktúra súborových systémov FAT a FAT32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256695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53EA-867B-EAD5-EE64-B8C457E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exFAT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0D524-240C-7A2E-FC98-1E233B7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Optimalizovaný pre média s „</a:t>
            </a:r>
            <a:r>
              <a:rPr lang="sk-SK" dirty="0" err="1"/>
              <a:t>flash</a:t>
            </a:r>
            <a:r>
              <a:rPr lang="sk-SK" dirty="0"/>
              <a:t>“ pamäťou</a:t>
            </a:r>
          </a:p>
          <a:p>
            <a:r>
              <a:rPr lang="sk-SK" dirty="0"/>
              <a:t>Podporuje rádovo väčšiu veľkosť súborov ako FAT32 (</a:t>
            </a:r>
            <a:r>
              <a:rPr lang="sk-SK" dirty="0" err="1"/>
              <a:t>ExaByty</a:t>
            </a:r>
            <a:r>
              <a:rPr lang="sk-SK" dirty="0"/>
              <a:t>)</a:t>
            </a:r>
          </a:p>
          <a:p>
            <a:r>
              <a:rPr lang="sk-SK" dirty="0"/>
              <a:t>Vhodný prenosové média s veľkosťou nad 32GB</a:t>
            </a:r>
          </a:p>
          <a:p>
            <a:r>
              <a:rPr lang="sk-SK" dirty="0" err="1"/>
              <a:t>Interoperabilita</a:t>
            </a:r>
            <a:r>
              <a:rPr lang="sk-SK" dirty="0"/>
              <a:t> medzi viacerými OS</a:t>
            </a:r>
          </a:p>
        </p:txBody>
      </p:sp>
    </p:spTree>
    <p:extLst>
      <p:ext uri="{BB962C8B-B14F-4D97-AF65-F5344CB8AC3E}">
        <p14:creationId xmlns:p14="http://schemas.microsoft.com/office/powerpoint/2010/main" val="64544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5B1EF-A03C-57D8-83A1-F58DA19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</a:t>
            </a:r>
            <a:r>
              <a:rPr lang="sk-SK" dirty="0" err="1"/>
              <a:t>exFAT</a:t>
            </a:r>
            <a:endParaRPr lang="sk-SK" dirty="0"/>
          </a:p>
        </p:txBody>
      </p:sp>
      <p:pic>
        <p:nvPicPr>
          <p:cNvPr id="3074" name="Picture 2" descr="exFAT file system Structure">
            <a:extLst>
              <a:ext uri="{FF2B5EF4-FFF2-40B4-BE49-F238E27FC236}">
                <a16:creationId xmlns:a16="http://schemas.microsoft.com/office/drawing/2014/main" id="{580E65D7-0A6D-CE68-73FA-6B7E158A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19237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56A0E1F-FE01-2EB1-85CB-D580A6ECA616}"/>
              </a:ext>
            </a:extLst>
          </p:cNvPr>
          <p:cNvSpPr txBox="1"/>
          <p:nvPr/>
        </p:nvSpPr>
        <p:spPr>
          <a:xfrm>
            <a:off x="2938984" y="54904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2: Štruktúra súborového systému </a:t>
            </a:r>
            <a:r>
              <a:rPr lang="sk-SK" sz="1100" dirty="0" err="1"/>
              <a:t>exFAT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17594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3A823-8725-10DE-EC45-7EE59086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NTFS – New </a:t>
            </a:r>
            <a:r>
              <a:rPr lang="sk-SK" dirty="0" err="1"/>
              <a:t>Technology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203224-C5A5-CB0E-DF65-FCAF04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operačný </a:t>
            </a:r>
            <a:r>
              <a:rPr lang="sk-SK" dirty="0" err="1"/>
              <a:t>sytsém</a:t>
            </a:r>
            <a:r>
              <a:rPr lang="sk-SK" dirty="0"/>
              <a:t> Windows</a:t>
            </a:r>
          </a:p>
          <a:p>
            <a:r>
              <a:rPr lang="sk-SK" dirty="0"/>
              <a:t>Žurnálový súborový systém</a:t>
            </a:r>
          </a:p>
          <a:p>
            <a:r>
              <a:rPr lang="sk-SK" dirty="0"/>
              <a:t>Podporuje šifrovanie a kompresiu</a:t>
            </a:r>
          </a:p>
          <a:p>
            <a:r>
              <a:rPr lang="sk-SK" dirty="0"/>
              <a:t>Správa prístupu ku súborom</a:t>
            </a:r>
          </a:p>
          <a:p>
            <a:r>
              <a:rPr lang="sk-SK" dirty="0"/>
              <a:t>Podporuje veľké súbory aj oddiely</a:t>
            </a:r>
          </a:p>
        </p:txBody>
      </p:sp>
    </p:spTree>
    <p:extLst>
      <p:ext uri="{BB962C8B-B14F-4D97-AF65-F5344CB8AC3E}">
        <p14:creationId xmlns:p14="http://schemas.microsoft.com/office/powerpoint/2010/main" val="283125813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769</Words>
  <Application>Microsoft Office PowerPoint</Application>
  <PresentationFormat>Širokouhlá</PresentationFormat>
  <Paragraphs>99</Paragraphs>
  <Slides>14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Segoe UI</vt:lpstr>
      <vt:lpstr>Motív Office</vt:lpstr>
      <vt:lpstr>Voľne šíriteľné nástroje na obnovu zmazaných súborov</vt:lpstr>
      <vt:lpstr>Obsah</vt:lpstr>
      <vt:lpstr>Súborový systém</vt:lpstr>
      <vt:lpstr>FAT – File Allocation Table</vt:lpstr>
      <vt:lpstr>FAT32</vt:lpstr>
      <vt:lpstr>Štruktúra FAT a FAT32</vt:lpstr>
      <vt:lpstr>exFAT</vt:lpstr>
      <vt:lpstr>Štruktúra exFAT</vt:lpstr>
      <vt:lpstr>NTFS – New Technology File System</vt:lpstr>
      <vt:lpstr>Štruktúra NTFS</vt:lpstr>
      <vt:lpstr>ext4 – Extended File System</vt:lpstr>
      <vt:lpstr>Štruktúra ext4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29</cp:revision>
  <cp:lastPrinted>2024-03-14T09:12:54Z</cp:lastPrinted>
  <dcterms:created xsi:type="dcterms:W3CDTF">2024-03-13T18:15:39Z</dcterms:created>
  <dcterms:modified xsi:type="dcterms:W3CDTF">2024-03-14T09:41:34Z</dcterms:modified>
</cp:coreProperties>
</file>