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9" r:id="rId5"/>
    <p:sldId id="261" r:id="rId6"/>
    <p:sldId id="271" r:id="rId7"/>
    <p:sldId id="272" r:id="rId8"/>
    <p:sldId id="273" r:id="rId9"/>
    <p:sldId id="264" r:id="rId10"/>
    <p:sldId id="269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1635" autoAdjust="0"/>
  </p:normalViewPr>
  <p:slideViewPr>
    <p:cSldViewPr snapToGrid="0">
      <p:cViewPr varScale="1">
        <p:scale>
          <a:sx n="90" d="100"/>
          <a:sy n="90" d="100"/>
        </p:scale>
        <p:origin x="12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329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11. 4. 2024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security/testdisk" TargetMode="External"/><Relationship Id="rId2" Type="http://schemas.openxmlformats.org/officeDocument/2006/relationships/hyperlink" Target="https://www.cgsecurity.org/testdisk_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adar.com/best/best-data-recovery-softw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</a:t>
            </a:r>
            <a:r>
              <a:rPr lang="en-US" dirty="0"/>
              <a:t>2</a:t>
            </a:r>
            <a:r>
              <a:rPr lang="sk-SK" dirty="0"/>
              <a:t> – </a:t>
            </a:r>
            <a:r>
              <a:rPr lang="en-US" dirty="0" err="1"/>
              <a:t>Praktick</a:t>
            </a:r>
            <a:r>
              <a:rPr lang="sk-SK" dirty="0"/>
              <a:t>á časť – Experimentovanie s nástrojom </a:t>
            </a:r>
            <a:r>
              <a:rPr lang="sk-SK" dirty="0" err="1"/>
              <a:t>testdisk</a:t>
            </a:r>
            <a:r>
              <a:rPr lang="sk-SK" dirty="0"/>
              <a:t>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994D1-F6E4-8B53-BD59-AE2839E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D7D00F-7B6E-211E-59A7-C1AD88F5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600" dirty="0">
                <a:hlinkClick r:id="rId2"/>
              </a:rPr>
              <a:t>https://www.cgsecurity.org/testdisk_doc/index.html</a:t>
            </a:r>
            <a:endParaRPr lang="en-US" sz="1600" dirty="0"/>
          </a:p>
          <a:p>
            <a:r>
              <a:rPr lang="sk-SK" sz="1600" dirty="0">
                <a:hlinkClick r:id="rId3"/>
              </a:rPr>
              <a:t>https://github.com/cgsecurity/testdisk</a:t>
            </a:r>
            <a:endParaRPr lang="en-US" sz="1600" dirty="0"/>
          </a:p>
          <a:p>
            <a:r>
              <a:rPr lang="sk-SK" sz="1600" dirty="0">
                <a:hlinkClick r:id="rId4"/>
              </a:rPr>
              <a:t>https://www.techradar.com/best/best-data-recovery-software</a:t>
            </a:r>
            <a:endParaRPr lang="en-US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9074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E1AE7-8029-0AF9-4149-346DABCF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34F2EF-70BA-8E3D-F1EF-C5A5809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Nástroje na obnovu súborov</a:t>
            </a:r>
          </a:p>
          <a:p>
            <a:r>
              <a:rPr lang="sk-SK" dirty="0"/>
              <a:t>Nástroj </a:t>
            </a:r>
            <a:r>
              <a:rPr lang="sk-SK" dirty="0" err="1"/>
              <a:t>testdisk</a:t>
            </a:r>
            <a:endParaRPr lang="sk-SK" dirty="0"/>
          </a:p>
          <a:p>
            <a:r>
              <a:rPr lang="sk-SK" dirty="0"/>
              <a:t>Experimentovanie s nástrojom </a:t>
            </a:r>
            <a:r>
              <a:rPr lang="sk-SK" dirty="0" err="1"/>
              <a:t>testdisk</a:t>
            </a:r>
            <a:endParaRPr lang="sk-SK" dirty="0"/>
          </a:p>
          <a:p>
            <a:pPr lvl="1"/>
            <a:r>
              <a:rPr lang="sk-SK" dirty="0"/>
              <a:t>Obnova zmazaných súborov</a:t>
            </a:r>
          </a:p>
          <a:p>
            <a:pPr lvl="1"/>
            <a:r>
              <a:rPr lang="sk-SK" dirty="0"/>
              <a:t>Obnova zmazaných partícií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9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 na obnovu súborov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 </a:t>
            </a:r>
            <a:r>
              <a:rPr lang="sk-SK" dirty="0" err="1"/>
              <a:t>testdisk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Experimentovanie s nástrojom </a:t>
            </a:r>
            <a:r>
              <a:rPr lang="sk-SK" dirty="0" err="1"/>
              <a:t>testdisk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D4B3FD-C749-69DA-88F1-E85A4F3C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FD6B31-C03D-E215-12E3-196DA8B6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8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CD7D18-6CF9-EBA8-D80F-6E71574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831933-354D-C44E-860F-43345C4D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77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9FB25A-0F4B-AADB-3B8F-DFA33F3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EB9EB3-39C8-593E-C59C-8072ABD8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319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98</Words>
  <Application>Microsoft Office PowerPoint</Application>
  <PresentationFormat>Širokouhlá</PresentationFormat>
  <Paragraphs>20</Paragraphs>
  <Slides>10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Voľne šíriteľné nástroje na obnovu zmazaných súborov</vt:lpstr>
      <vt:lpstr>Obsah</vt:lpstr>
      <vt:lpstr>Nástroje na obnovu súborov</vt:lpstr>
      <vt:lpstr>Nástroj testdisk</vt:lpstr>
      <vt:lpstr>Experimentovanie s nástrojom testdisk</vt:lpstr>
      <vt:lpstr>Prezentácia programu PowerPoint</vt:lpstr>
      <vt:lpstr>Prezentácia programu PowerPoint</vt:lpstr>
      <vt:lpstr>Prezentácia programu PowerPoint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32</cp:revision>
  <cp:lastPrinted>2024-03-14T09:12:54Z</cp:lastPrinted>
  <dcterms:created xsi:type="dcterms:W3CDTF">2024-03-13T18:15:39Z</dcterms:created>
  <dcterms:modified xsi:type="dcterms:W3CDTF">2024-04-11T13:34:39Z</dcterms:modified>
</cp:coreProperties>
</file>