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0" r:id="rId3"/>
    <p:sldId id="257" r:id="rId4"/>
    <p:sldId id="259" r:id="rId5"/>
    <p:sldId id="261" r:id="rId6"/>
    <p:sldId id="265" r:id="rId7"/>
    <p:sldId id="260" r:id="rId8"/>
    <p:sldId id="266" r:id="rId9"/>
    <p:sldId id="258" r:id="rId10"/>
    <p:sldId id="267" r:id="rId11"/>
    <p:sldId id="262" r:id="rId12"/>
    <p:sldId id="268" r:id="rId13"/>
    <p:sldId id="264" r:id="rId14"/>
    <p:sldId id="269" r:id="rId15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9" autoAdjust="0"/>
    <p:restoredTop sz="81635" autoAdjust="0"/>
  </p:normalViewPr>
  <p:slideViewPr>
    <p:cSldViewPr snapToGrid="0">
      <p:cViewPr varScale="1">
        <p:scale>
          <a:sx n="86" d="100"/>
          <a:sy n="86" d="100"/>
        </p:scale>
        <p:origin x="699" y="5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62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8FC95-7687-4936-B356-C99472816EC6}" type="datetimeFigureOut">
              <a:rPr lang="sk-SK" smtClean="0"/>
              <a:t>27. 4. 2024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18C61-028C-4B62-904D-AF06C416AFC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60533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Posledný bod: z čoho vyplývajú následne maximálne veľkosti súborov a oddielov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718C61-028C-4B62-904D-AF06C416AFC9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28971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Obsahuje </a:t>
            </a:r>
            <a:r>
              <a:rPr lang="sk-SK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boot</a:t>
            </a: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sector</a:t>
            </a: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BPB (BIOS Parameter </a:t>
            </a:r>
            <a:r>
              <a:rPr lang="sk-SK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a celkovo informácie potrebné pre bootovanie a súborový systém.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FAT tabuľka obsahujúca informácie o súboroch a ich umiestnení na disku.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Obsahuje kópiu FAT tabuľky.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Niekedy sa nazýva aj </a:t>
            </a:r>
            <a:r>
              <a:rPr lang="sk-SK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Directory</a:t>
            </a: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 Používa sa iba v derivátoch FAT12 a FAT16. Obsahuje informácie o súboroch, ktoré sa nachádzajú priamo v koreňovom adresári.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Obsahuje samotné dáta súborov.</a:t>
            </a: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718C61-028C-4B62-904D-AF06C416AFC9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63518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718C61-028C-4B62-904D-AF06C416AFC9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65484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Informácie potrebné pre bootovanie.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Záloha </a:t>
            </a:r>
            <a:r>
              <a:rPr lang="sk-SK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Boot</a:t>
            </a: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Region</a:t>
            </a: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sk-SK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FAT </a:t>
            </a:r>
            <a:r>
              <a:rPr lang="sk-SK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offset</a:t>
            </a: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a veľkosť.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FAT tabuľka obsahujúca informácie o súboroch a ich umiestnení na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Záloha FAT tabuľky.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sk-SK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Cluster heap offset a </a:t>
            </a:r>
            <a:r>
              <a:rPr lang="en-U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veľkosť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Obsahuje samotné dáta súborov.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sk-SK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718C61-028C-4B62-904D-AF06C416AFC9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43696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Žurnálový znamená, že má uložený tzv. </a:t>
            </a:r>
            <a:r>
              <a:rPr lang="sk-SK" dirty="0" err="1"/>
              <a:t>journal</a:t>
            </a:r>
            <a:r>
              <a:rPr lang="sk-SK" dirty="0"/>
              <a:t> a tam si ukladá informácie čo sa na disku má vykonať alebo sa vykonalo a </a:t>
            </a:r>
            <a:r>
              <a:rPr lang="sk-SK" dirty="0" err="1"/>
              <a:t>ked</a:t>
            </a:r>
            <a:r>
              <a:rPr lang="sk-SK" dirty="0"/>
              <a:t> </a:t>
            </a:r>
            <a:r>
              <a:rPr lang="sk-SK" dirty="0" err="1"/>
              <a:t>pride</a:t>
            </a:r>
            <a:r>
              <a:rPr lang="sk-SK" dirty="0"/>
              <a:t> ku strate napájania tak pri naštartovaní vie opraviť poškodené dáta prípadne sa dostať do stavu kedy bol FS funkčný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718C61-028C-4B62-904D-AF06C416AFC9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06025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Obsahuje informácie potrebné pre bootovanie. Primárne sa jedná o </a:t>
            </a:r>
            <a:r>
              <a:rPr lang="sk-SK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BootStrap</a:t>
            </a: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čo je vlastne malý program, ktorý ma za úlohu načítať operačný systém do pamäte.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Pomáhajú definovať a organizovať súborový systém, zálohovať kritické údaje súborového systému.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Obsahuje záznamy o všetkých súboroch a adresároch na disku. Je to v podstate ekvivalent FAT tabuľky.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Obsahuje samotné dáta súborov.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Obsahuje zálohu MFT tabuľky.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718C61-028C-4B62-904D-AF06C416AFC9}" type="slidenum">
              <a:rPr lang="sk-SK" smtClean="0"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6427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sk-SK" dirty="0"/>
              <a:t>Informácie o bootovaní</a:t>
            </a:r>
          </a:p>
          <a:p>
            <a:pPr marL="171450" indent="-171450">
              <a:buFontTx/>
              <a:buChar char="-"/>
            </a:pPr>
            <a:r>
              <a:rPr lang="sk-SK" dirty="0"/>
              <a:t>Následne má skupiny blokov:</a:t>
            </a:r>
          </a:p>
          <a:p>
            <a:pPr marL="628650" lvl="1" indent="-171450">
              <a:buFontTx/>
              <a:buChar char="-"/>
            </a:pPr>
            <a:r>
              <a:rPr lang="sk-SK" b="0" i="0" dirty="0" err="1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Superblok</a:t>
            </a:r>
            <a:r>
              <a:rPr lang="sk-SK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 sa nachádza na začiatku súborového systému a obsahuje metadáta o súborovom systéme vrátane jeho veľkosti, veľkosti bloku, počtu </a:t>
            </a:r>
            <a:r>
              <a:rPr lang="sk-SK" b="0" i="0" dirty="0" err="1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inódov</a:t>
            </a:r>
            <a:r>
              <a:rPr lang="sk-SK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 a ďalších parametrov. Slúži ako hlavný riadiaci blok pre súborový systém.</a:t>
            </a:r>
          </a:p>
          <a:p>
            <a:pPr marL="628650" lvl="1" indent="-171450">
              <a:buFontTx/>
              <a:buChar char="-"/>
            </a:pPr>
            <a:r>
              <a:rPr lang="sk-SK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Group </a:t>
            </a:r>
            <a:r>
              <a:rPr lang="sk-SK" b="0" i="0" dirty="0" err="1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descriptors</a:t>
            </a:r>
            <a:r>
              <a:rPr lang="sk-SK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 obsahujú metadáta pre danú skupinu</a:t>
            </a:r>
          </a:p>
          <a:p>
            <a:pPr marL="628650" lvl="1" indent="-171450">
              <a:buFontTx/>
              <a:buChar char="-"/>
            </a:pPr>
            <a:r>
              <a:rPr lang="sk-SK" b="0" i="0" dirty="0" err="1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Data</a:t>
            </a:r>
            <a:r>
              <a:rPr lang="sk-SK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sk-SK" b="0" i="0" dirty="0" err="1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block</a:t>
            </a:r>
            <a:r>
              <a:rPr lang="sk-SK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sk-SK" b="0" i="0" dirty="0" err="1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bitmap</a:t>
            </a:r>
            <a:r>
              <a:rPr lang="sk-SK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 sleduje status blokov pre danú skupinu</a:t>
            </a:r>
          </a:p>
          <a:p>
            <a:pPr marL="628650" lvl="1" indent="-171450">
              <a:buFontTx/>
              <a:buChar char="-"/>
            </a:pPr>
            <a:r>
              <a:rPr lang="sk-SK" b="0" i="0" dirty="0" err="1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Inode</a:t>
            </a:r>
            <a:r>
              <a:rPr lang="sk-SK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 table </a:t>
            </a:r>
            <a:r>
              <a:rPr lang="sk-SK" b="0" i="0" dirty="0" err="1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obsahuju</a:t>
            </a:r>
            <a:r>
              <a:rPr lang="sk-SK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sk-SK" b="0" i="0" dirty="0" err="1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metadata</a:t>
            </a:r>
            <a:r>
              <a:rPr lang="sk-SK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 a atribúty čo sa týka oprávnení a </a:t>
            </a:r>
            <a:r>
              <a:rPr lang="sk-SK" b="0" i="0" dirty="0" err="1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ďaľších</a:t>
            </a:r>
            <a:r>
              <a:rPr lang="sk-SK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 informácií pre každý súbor a adresár v danej skupine</a:t>
            </a:r>
          </a:p>
          <a:p>
            <a:pPr marL="628650" lvl="1" indent="-171450">
              <a:buFontTx/>
              <a:buChar char="-"/>
            </a:pPr>
            <a:r>
              <a:rPr lang="sk-SK" b="0" i="0" dirty="0" err="1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Data</a:t>
            </a:r>
            <a:r>
              <a:rPr lang="sk-SK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sk-SK" b="0" i="0" dirty="0" err="1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blocks</a:t>
            </a:r>
            <a:r>
              <a:rPr lang="sk-SK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 obsahujú dané dáta</a:t>
            </a: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718C61-028C-4B62-904D-AF06C416AFC9}" type="slidenum">
              <a:rPr lang="sk-SK" smtClean="0"/>
              <a:t>12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77551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97C730-4DA5-0F19-4D75-E43D32C6A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19E541E-A22B-2868-B23F-53CB3FB74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254DAD4-D4A2-7A86-7894-19AEFA725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27. 4. 2024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44DEC17-F9AF-24F8-2A10-74C2F9188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5B7F0BFE-1F03-F192-64E1-FDD7348CC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6509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E49A5F-07E7-9E74-713F-C1E12EFB0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C5C06148-7170-09FC-0447-FCA7EB838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8E1AA63-BE07-9B36-FA72-CDC652565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27. 4. 2024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E028E8C-A3AA-F921-BF26-73267EA05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CFBABFD-BCA8-453D-30A3-7AB67DA66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82427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F6DDBA72-97C6-BBAD-26BE-794C7F5501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1630DB09-2EC7-628B-F2B7-1893F487C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7C5B378-7BA2-17C1-01D0-53F944404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27. 4. 2024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E0B5FF0F-D4B0-6062-F8DB-8A065F89D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991E47A-D9BE-AE90-D64A-7B98C9B4E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6759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2A4FB7-A59F-BCD0-D5E6-171E01675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7F32416-F9A8-4E2E-EFE6-1A659FBF9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34FD12E-36CB-31F7-7DA6-C71CDD7BF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27. 4. 2024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4853505-55F2-924A-EE86-B3F6137B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31A97914-E054-157A-3DE0-E363AA55F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58521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BB5B42-EEAD-BC04-6E3D-6490DF111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69E60A3-325E-36C8-2E85-CAAD37AA0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C9CD959-00C2-935C-914A-7149557C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27. 4. 2024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C7DC5B81-4987-54CB-90C8-65AB9C994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4597DB3-8A7A-B9BD-E3CB-48778D25C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1091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B14E8D-C083-B264-A89B-1BD747FC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06E4AA6-54D4-AAD0-AA28-819CADB34E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A83A4511-C2DB-851D-B21E-68DD44AC7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A87F6DB2-E21D-2A30-18BD-C2D8A4FA9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27. 4. 2024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5240B297-4AFD-303A-8AE5-CA2CEE339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3FD6F586-7B3F-0207-0451-DE3513BAF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24966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18BCEF-F154-9DAC-3FE0-6F1B6243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37C1384-6694-412A-7EA8-FA848A799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13F43DAB-0C18-601B-AC35-99511D2FD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CB299434-4E1A-896F-EF52-2E80599F7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E8920D91-8054-4763-C79B-7F8CCF227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F6136032-430B-A2E8-F4A4-2B0645A44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27. 4. 2024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4F34A1B2-C903-C0C5-5492-E0F31C8D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13553B09-56F8-AA94-8B44-E5DBB06C7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97475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D6CA4B-24BE-C0D7-2A13-0248D60F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C286E030-5AF3-9D54-C8D1-F45405259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27. 4. 2024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2E4E0677-773B-0372-9A01-9111E0425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DA137141-1A4F-ED43-009F-027E97022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85494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6B917D08-3330-97E4-BCEE-822531744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27. 4. 2024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0739EE37-1F34-CBC6-61C2-6B650A9F0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DFBA4605-C4D2-34A4-1B20-DDB00888A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98533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5C96F2-C7B3-FF80-63D5-BE9BD149A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1C6FBD7-DA67-1A7A-3AA9-DBBD85D07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519C5DD-2900-8A42-8D47-3F1F841BB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0EFE434A-7667-DEF3-C0E4-5E18CC3CC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27. 4. 2024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39B70F9B-C473-A0FD-D589-3F19E3C42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5D307E3C-930B-F5A0-ACEB-813EE131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87487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044135-E54B-9A31-614C-4C212F9ED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E8404D74-A35F-6ED0-E2C2-1E5D099670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845713B-F120-27EB-F1B8-08A9DE096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65E99DFC-E2FD-33A1-A902-CD147EB95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27. 4. 2024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3716D7A0-C44A-94BC-DB13-DCEC192FE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3928A1C7-9325-D152-0CE4-EC1D1D085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3017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F8E5365A-4A76-C356-D3B6-65FDB39AE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9A48D03-78E8-F1D5-0978-A53876BE8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F5E2233-1EB4-C1F0-CC16-4851D8DC0D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ADB805-EF45-4459-B069-FB73EDBF81D3}" type="datetimeFigureOut">
              <a:rPr lang="sk-SK" smtClean="0"/>
              <a:t>27. 4. 2024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6D67663-CB9F-5344-080A-D18D6215D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91DA98E-A495-A4C3-CC57-F45F950E9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29060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dubeyko.com/development/FileSystems/NTFS/ntfsdoc.pdf" TargetMode="External"/><Relationship Id="rId3" Type="http://schemas.openxmlformats.org/officeDocument/2006/relationships/hyperlink" Target="https://www.easeus.com/partition-master/ext2-ext3-ext4-file-system-format-and-difference.html" TargetMode="External"/><Relationship Id="rId7" Type="http://schemas.openxmlformats.org/officeDocument/2006/relationships/hyperlink" Target="https://www.ntfs.com/data-integrity.htm" TargetMode="External"/><Relationship Id="rId2" Type="http://schemas.openxmlformats.org/officeDocument/2006/relationships/hyperlink" Target="https://www.easeus.com/diskmanager/file-system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aseus.com/partition-manager-software/fat-file-system-format.html" TargetMode="External"/><Relationship Id="rId5" Type="http://schemas.openxmlformats.org/officeDocument/2006/relationships/hyperlink" Target="https://superops.com/ntfs-vs-fat32" TargetMode="External"/><Relationship Id="rId4" Type="http://schemas.openxmlformats.org/officeDocument/2006/relationships/hyperlink" Target="https://www.kernel.org/doc/html/v4.19/filesystems/ext4/index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65F4F4-E1CE-6A91-F6E2-C88F41ADFC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b="1" dirty="0"/>
              <a:t>Voľne šíriteľné nástroje na obnovu zmazaných súborov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8D25E10-171A-1185-51CE-09D66A1236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(</a:t>
            </a:r>
            <a:r>
              <a:rPr lang="sk-SK" dirty="0" err="1"/>
              <a:t>Progress</a:t>
            </a:r>
            <a:r>
              <a:rPr lang="sk-SK" dirty="0"/>
              <a:t> report č.1 – Teoretická časť – Súborové systémy)</a:t>
            </a:r>
          </a:p>
          <a:p>
            <a:r>
              <a:rPr lang="sk-SK" sz="1600" dirty="0"/>
              <a:t>Autor: Marek Čederle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45EEFF57-A623-7B26-D310-253A0B5BA5E7}"/>
              </a:ext>
            </a:extLst>
          </p:cNvPr>
          <p:cNvSpPr txBox="1"/>
          <p:nvPr/>
        </p:nvSpPr>
        <p:spPr>
          <a:xfrm>
            <a:off x="3211094" y="1153924"/>
            <a:ext cx="576981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Princípy </a:t>
            </a:r>
            <a:r>
              <a:rPr lang="sk-SK" sz="2800" b="1" dirty="0"/>
              <a:t>informačnej</a:t>
            </a:r>
            <a:r>
              <a:rPr lang="sk-SK" sz="2400" b="1" dirty="0"/>
              <a:t> bezpečnosti</a:t>
            </a:r>
          </a:p>
          <a:p>
            <a:pPr algn="ctr"/>
            <a:endParaRPr lang="sk-SK" sz="2400" b="1" dirty="0"/>
          </a:p>
        </p:txBody>
      </p:sp>
    </p:spTree>
    <p:extLst>
      <p:ext uri="{BB962C8B-B14F-4D97-AF65-F5344CB8AC3E}">
        <p14:creationId xmlns:p14="http://schemas.microsoft.com/office/powerpoint/2010/main" val="1171172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9903CB-35AC-4150-EBCC-B79DF2B8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Štruktúra NTFS</a:t>
            </a:r>
          </a:p>
        </p:txBody>
      </p:sp>
      <p:pic>
        <p:nvPicPr>
          <p:cNvPr id="1026" name="Picture 2" descr="Structure of NTFS file system">
            <a:extLst>
              <a:ext uri="{FF2B5EF4-FFF2-40B4-BE49-F238E27FC236}">
                <a16:creationId xmlns:a16="http://schemas.microsoft.com/office/drawing/2014/main" id="{B01B4BEB-D59A-1B9A-350A-9717C1EA8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1652587"/>
            <a:ext cx="666750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id="{C10C8EF9-AEE1-0820-C294-3D1CCD0F4A6E}"/>
              </a:ext>
            </a:extLst>
          </p:cNvPr>
          <p:cNvSpPr txBox="1"/>
          <p:nvPr/>
        </p:nvSpPr>
        <p:spPr>
          <a:xfrm>
            <a:off x="2938984" y="5388817"/>
            <a:ext cx="63140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1100" dirty="0"/>
              <a:t>Obr. 3: Štruktúra súborového systému NTFS</a:t>
            </a:r>
            <a:br>
              <a:rPr lang="sk-SK" sz="1100" dirty="0"/>
            </a:br>
            <a:r>
              <a:rPr lang="sk-SK" sz="1100" dirty="0"/>
              <a:t>Zdroj: https://www.easeus.com/diskmanager/file-system.html</a:t>
            </a:r>
          </a:p>
        </p:txBody>
      </p:sp>
    </p:spTree>
    <p:extLst>
      <p:ext uri="{BB962C8B-B14F-4D97-AF65-F5344CB8AC3E}">
        <p14:creationId xmlns:p14="http://schemas.microsoft.com/office/powerpoint/2010/main" val="4245393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7695E3-0189-6313-9200-9D4923195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ext4 – </a:t>
            </a:r>
            <a:r>
              <a:rPr lang="sk-SK" dirty="0" err="1"/>
              <a:t>Extended</a:t>
            </a:r>
            <a:r>
              <a:rPr lang="sk-SK" dirty="0"/>
              <a:t> </a:t>
            </a:r>
            <a:r>
              <a:rPr lang="sk-SK" dirty="0" err="1"/>
              <a:t>File</a:t>
            </a:r>
            <a:r>
              <a:rPr lang="sk-SK" dirty="0"/>
              <a:t> </a:t>
            </a:r>
            <a:r>
              <a:rPr lang="sk-SK" dirty="0" err="1"/>
              <a:t>System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A1C5B8D-7595-1C6B-38C4-806D67EB6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Pre operačné systému založené na </a:t>
            </a:r>
            <a:r>
              <a:rPr lang="sk-SK" dirty="0" err="1"/>
              <a:t>GNU+Linux</a:t>
            </a:r>
            <a:endParaRPr lang="sk-SK" dirty="0"/>
          </a:p>
          <a:p>
            <a:r>
              <a:rPr lang="sk-SK" dirty="0"/>
              <a:t>Veľmi dobre škálovateľný</a:t>
            </a:r>
          </a:p>
          <a:p>
            <a:r>
              <a:rPr lang="sk-SK" dirty="0"/>
              <a:t>Podpora veľkých súborov a oddielov</a:t>
            </a:r>
          </a:p>
          <a:p>
            <a:r>
              <a:rPr lang="sk-SK" dirty="0"/>
              <a:t>Žurnálový súborový systém</a:t>
            </a:r>
          </a:p>
          <a:p>
            <a:r>
              <a:rPr lang="sk-SK" dirty="0"/>
              <a:t>Veľmi dobrá spätná kompatibilita (staršie verzie ext2, ext3)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92469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AF72E6-7DCD-74CC-B85B-7DA703C95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Štruktúra ext4</a:t>
            </a:r>
          </a:p>
        </p:txBody>
      </p:sp>
      <p:pic>
        <p:nvPicPr>
          <p:cNvPr id="4098" name="Picture 2" descr="ext file system structure">
            <a:extLst>
              <a:ext uri="{FF2B5EF4-FFF2-40B4-BE49-F238E27FC236}">
                <a16:creationId xmlns:a16="http://schemas.microsoft.com/office/drawing/2014/main" id="{83831C78-BA8C-89F8-D9EA-D1C942BAE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1225483"/>
            <a:ext cx="6667500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id="{2632745B-63EA-748E-299D-0D8944A8B4C1}"/>
              </a:ext>
            </a:extLst>
          </p:cNvPr>
          <p:cNvSpPr txBox="1"/>
          <p:nvPr/>
        </p:nvSpPr>
        <p:spPr>
          <a:xfrm>
            <a:off x="2938984" y="5930833"/>
            <a:ext cx="63140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1100" dirty="0"/>
              <a:t>Obr. 4: Štruktúra súborového systému ext4</a:t>
            </a:r>
            <a:br>
              <a:rPr lang="sk-SK" sz="1100" dirty="0"/>
            </a:br>
            <a:r>
              <a:rPr lang="sk-SK" sz="1100" dirty="0"/>
              <a:t>Zdroj: https://www.easeus.com/diskmanager/file-system.html</a:t>
            </a:r>
          </a:p>
        </p:txBody>
      </p:sp>
    </p:spTree>
    <p:extLst>
      <p:ext uri="{BB962C8B-B14F-4D97-AF65-F5344CB8AC3E}">
        <p14:creationId xmlns:p14="http://schemas.microsoft.com/office/powerpoint/2010/main" val="3686483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65500D-97DA-EB75-72A6-A40F11547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sk-SK" b="1" dirty="0"/>
              <a:t>Ďakujem za pozornosť</a:t>
            </a:r>
          </a:p>
        </p:txBody>
      </p:sp>
    </p:spTree>
    <p:extLst>
      <p:ext uri="{BB962C8B-B14F-4D97-AF65-F5344CB8AC3E}">
        <p14:creationId xmlns:p14="http://schemas.microsoft.com/office/powerpoint/2010/main" val="3032414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B0994D1-F6E4-8B53-BD59-AE2839E32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Zdroje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5D7D00F-7B6E-211E-59A7-C1AD88F51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1400" dirty="0">
                <a:hlinkClick r:id="rId2"/>
              </a:rPr>
              <a:t>https://www.easeus.com/diskmanager/file-system.html</a:t>
            </a:r>
            <a:endParaRPr lang="en-US" sz="1400" dirty="0"/>
          </a:p>
          <a:p>
            <a:r>
              <a:rPr lang="sk-SK" sz="1400" dirty="0">
                <a:hlinkClick r:id="rId3"/>
              </a:rPr>
              <a:t>https://www.easeus.com/partition-master/ext2-ext3-ext4-file-system-format-and-difference.html</a:t>
            </a:r>
            <a:endParaRPr lang="en-US" sz="1400" dirty="0"/>
          </a:p>
          <a:p>
            <a:r>
              <a:rPr lang="sk-SK" sz="1600" dirty="0">
                <a:hlinkClick r:id="rId4"/>
              </a:rPr>
              <a:t>https://www.kernel.org/doc/html/v4.19/filesystems/ext4/index.html</a:t>
            </a:r>
            <a:endParaRPr lang="en-US" sz="1600" dirty="0"/>
          </a:p>
          <a:p>
            <a:r>
              <a:rPr lang="sk-SK" sz="1600" dirty="0">
                <a:hlinkClick r:id="rId5"/>
              </a:rPr>
              <a:t>https://superops.com/ntfs-vs-fat32</a:t>
            </a:r>
            <a:endParaRPr lang="en-US" sz="1600" dirty="0"/>
          </a:p>
          <a:p>
            <a:r>
              <a:rPr lang="sk-SK" sz="1600" dirty="0">
                <a:hlinkClick r:id="rId6"/>
              </a:rPr>
              <a:t>https://www.easeus.com/partition-manager-software/fat-file-system-format.html</a:t>
            </a:r>
            <a:endParaRPr lang="en-US" sz="1600" dirty="0"/>
          </a:p>
          <a:p>
            <a:r>
              <a:rPr lang="sk-SK" sz="1600" dirty="0">
                <a:hlinkClick r:id="rId2"/>
              </a:rPr>
              <a:t>https://www.easeus.com/diskmanager/file-system.html</a:t>
            </a:r>
            <a:endParaRPr lang="en-US" sz="1600" dirty="0"/>
          </a:p>
          <a:p>
            <a:r>
              <a:rPr lang="sk-SK" sz="1600" dirty="0">
                <a:hlinkClick r:id="rId7"/>
              </a:rPr>
              <a:t>https://www.ntfs.com/data-integrity.htm</a:t>
            </a:r>
            <a:endParaRPr lang="en-US" sz="1600" dirty="0"/>
          </a:p>
          <a:p>
            <a:r>
              <a:rPr lang="sk-SK" sz="1600" dirty="0">
                <a:hlinkClick r:id="rId8"/>
              </a:rPr>
              <a:t>https://dubeyko.com/development/FileSystems/NTFS/ntfsdoc.pdf</a:t>
            </a:r>
            <a:endParaRPr lang="en-US" sz="1600" dirty="0"/>
          </a:p>
          <a:p>
            <a:endParaRPr lang="sk-SK" sz="1600" dirty="0"/>
          </a:p>
        </p:txBody>
      </p:sp>
    </p:spTree>
    <p:extLst>
      <p:ext uri="{BB962C8B-B14F-4D97-AF65-F5344CB8AC3E}">
        <p14:creationId xmlns:p14="http://schemas.microsoft.com/office/powerpoint/2010/main" val="1907482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64E1AE7-8029-0AF9-4149-346DABCFE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Obsah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634F2EF-70BA-8E3D-F1EF-C5A5809A7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sk-SK" dirty="0" err="1"/>
              <a:t>úborové</a:t>
            </a:r>
            <a:r>
              <a:rPr lang="sk-SK" dirty="0"/>
              <a:t> systémy</a:t>
            </a:r>
          </a:p>
          <a:p>
            <a:r>
              <a:rPr lang="sk-SK" dirty="0"/>
              <a:t>FAT</a:t>
            </a:r>
          </a:p>
          <a:p>
            <a:pPr lvl="1"/>
            <a:r>
              <a:rPr lang="sk-SK" dirty="0"/>
              <a:t>FAT32</a:t>
            </a:r>
          </a:p>
          <a:p>
            <a:pPr lvl="1"/>
            <a:r>
              <a:rPr lang="sk-SK" dirty="0" err="1"/>
              <a:t>exFAT</a:t>
            </a:r>
            <a:endParaRPr lang="sk-SK" dirty="0"/>
          </a:p>
          <a:p>
            <a:r>
              <a:rPr lang="sk-SK" dirty="0"/>
              <a:t>NTFS</a:t>
            </a:r>
          </a:p>
          <a:p>
            <a:r>
              <a:rPr lang="sk-SK" dirty="0"/>
              <a:t>ext4</a:t>
            </a:r>
          </a:p>
        </p:txBody>
      </p:sp>
    </p:spTree>
    <p:extLst>
      <p:ext uri="{BB962C8B-B14F-4D97-AF65-F5344CB8AC3E}">
        <p14:creationId xmlns:p14="http://schemas.microsoft.com/office/powerpoint/2010/main" val="15593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E7598E-6DAD-AD42-DC61-D8CD5A56F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Súborový systém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7DB9D94-A7DA-BB22-134F-9A9E18E3C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Veľmi úzko prepojený s OS</a:t>
            </a:r>
          </a:p>
          <a:p>
            <a:r>
              <a:rPr lang="sk-SK" dirty="0"/>
              <a:t>Slúži na správu a organizáciu súborov</a:t>
            </a:r>
          </a:p>
          <a:p>
            <a:r>
              <a:rPr lang="sk-SK" dirty="0"/>
              <a:t>Zachováva integritu údajov</a:t>
            </a:r>
          </a:p>
          <a:p>
            <a:r>
              <a:rPr lang="sk-SK" dirty="0"/>
              <a:t>Je škálovateľný</a:t>
            </a:r>
          </a:p>
          <a:p>
            <a:r>
              <a:rPr lang="sk-SK" dirty="0"/>
              <a:t>Môže podporovať šifrovanie a kompresiu (napr. NTFS)</a:t>
            </a:r>
          </a:p>
        </p:txBody>
      </p:sp>
    </p:spTree>
    <p:extLst>
      <p:ext uri="{BB962C8B-B14F-4D97-AF65-F5344CB8AC3E}">
        <p14:creationId xmlns:p14="http://schemas.microsoft.com/office/powerpoint/2010/main" val="3124871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23E4BB-20E0-8ED3-D90E-A999C0608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FAT – </a:t>
            </a:r>
            <a:r>
              <a:rPr lang="sk-SK" dirty="0" err="1"/>
              <a:t>File</a:t>
            </a:r>
            <a:r>
              <a:rPr lang="sk-SK" dirty="0"/>
              <a:t> </a:t>
            </a:r>
            <a:r>
              <a:rPr lang="sk-SK" dirty="0" err="1"/>
              <a:t>Allocation</a:t>
            </a:r>
            <a:r>
              <a:rPr lang="sk-SK" dirty="0"/>
              <a:t> Table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11E6955-D1C1-11BE-6CB1-625230082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Má veľmi jednoduchú štruktúru</a:t>
            </a:r>
          </a:p>
          <a:p>
            <a:r>
              <a:rPr lang="sk-SK" dirty="0"/>
              <a:t>Zároveň je však limitovaný</a:t>
            </a:r>
          </a:p>
          <a:p>
            <a:r>
              <a:rPr lang="sk-SK" dirty="0"/>
              <a:t>Používa tabuľku na uloženie informácií o súboroch</a:t>
            </a:r>
          </a:p>
          <a:p>
            <a:r>
              <a:rPr lang="sk-SK" dirty="0"/>
              <a:t>Spätná kompatibilita</a:t>
            </a:r>
          </a:p>
          <a:p>
            <a:r>
              <a:rPr lang="sk-SK" dirty="0"/>
              <a:t>Viacej verzií: FAT12, FAT16, FAT32, </a:t>
            </a:r>
            <a:r>
              <a:rPr lang="sk-SK" dirty="0" err="1"/>
              <a:t>exFAT</a:t>
            </a:r>
            <a:endParaRPr lang="sk-SK" dirty="0"/>
          </a:p>
          <a:p>
            <a:r>
              <a:rPr lang="sk-SK" dirty="0"/>
              <a:t>Číslo verzie predstavuje počet bitov určených na uloženie adresy súboru</a:t>
            </a:r>
          </a:p>
        </p:txBody>
      </p:sp>
    </p:spTree>
    <p:extLst>
      <p:ext uri="{BB962C8B-B14F-4D97-AF65-F5344CB8AC3E}">
        <p14:creationId xmlns:p14="http://schemas.microsoft.com/office/powerpoint/2010/main" val="3400973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F2C3C6-2D1B-CF60-DCC3-29B55600E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FAT32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1688284-92B7-B40D-F78F-B368533EC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Podporuje súbory do veľkosti 4GB</a:t>
            </a:r>
          </a:p>
          <a:p>
            <a:r>
              <a:rPr lang="sk-SK" dirty="0"/>
              <a:t>Efektívnejšie využitie miesta na disku oproti FAT16</a:t>
            </a:r>
          </a:p>
          <a:p>
            <a:r>
              <a:rPr lang="sk-SK" dirty="0"/>
              <a:t>Maximálna veľkosť oddielu je 2TB </a:t>
            </a:r>
          </a:p>
          <a:p>
            <a:r>
              <a:rPr lang="sk-SK" dirty="0"/>
              <a:t>Používaný na prenosných médiách (do 32GB)</a:t>
            </a:r>
          </a:p>
        </p:txBody>
      </p:sp>
    </p:spTree>
    <p:extLst>
      <p:ext uri="{BB962C8B-B14F-4D97-AF65-F5344CB8AC3E}">
        <p14:creationId xmlns:p14="http://schemas.microsoft.com/office/powerpoint/2010/main" val="2676562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A487DC-260B-CC15-A174-5281F32D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Štruktúra FAT a FAT32</a:t>
            </a:r>
          </a:p>
        </p:txBody>
      </p:sp>
      <p:pic>
        <p:nvPicPr>
          <p:cNvPr id="2050" name="Picture 2" descr="FAT file system structure">
            <a:extLst>
              <a:ext uri="{FF2B5EF4-FFF2-40B4-BE49-F238E27FC236}">
                <a16:creationId xmlns:a16="http://schemas.microsoft.com/office/drawing/2014/main" id="{827E4998-111A-6935-5E02-171BA7029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119" y="1245446"/>
            <a:ext cx="6039762" cy="4726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id="{585B1115-B724-1A94-7D23-EA6BA1E586BB}"/>
              </a:ext>
            </a:extLst>
          </p:cNvPr>
          <p:cNvSpPr txBox="1"/>
          <p:nvPr/>
        </p:nvSpPr>
        <p:spPr>
          <a:xfrm>
            <a:off x="3179265" y="5939596"/>
            <a:ext cx="63140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1100" dirty="0"/>
              <a:t>Obr. 1: Štruktúra súborových systémov FAT a FAT32</a:t>
            </a:r>
            <a:br>
              <a:rPr lang="sk-SK" sz="1100" dirty="0"/>
            </a:br>
            <a:r>
              <a:rPr lang="sk-SK" sz="1100" dirty="0"/>
              <a:t>Zdroj: https://www.easeus.com/diskmanager/file-system.html</a:t>
            </a:r>
          </a:p>
        </p:txBody>
      </p:sp>
    </p:spTree>
    <p:extLst>
      <p:ext uri="{BB962C8B-B14F-4D97-AF65-F5344CB8AC3E}">
        <p14:creationId xmlns:p14="http://schemas.microsoft.com/office/powerpoint/2010/main" val="2566956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D353EA-867B-EAD5-EE64-B8C457EF5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exFAT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140D524-240C-7A2E-FC98-1E233B7BB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Optimalizovaný pre média s „</a:t>
            </a:r>
            <a:r>
              <a:rPr lang="sk-SK" dirty="0" err="1"/>
              <a:t>flash</a:t>
            </a:r>
            <a:r>
              <a:rPr lang="sk-SK" dirty="0"/>
              <a:t>“ pamäťou</a:t>
            </a:r>
          </a:p>
          <a:p>
            <a:r>
              <a:rPr lang="sk-SK" dirty="0"/>
              <a:t>Podporuje rádovo väčšiu veľkosť súborov ako FAT32 (</a:t>
            </a:r>
            <a:r>
              <a:rPr lang="sk-SK" dirty="0" err="1"/>
              <a:t>ExaByty</a:t>
            </a:r>
            <a:r>
              <a:rPr lang="sk-SK" dirty="0"/>
              <a:t>)</a:t>
            </a:r>
          </a:p>
          <a:p>
            <a:r>
              <a:rPr lang="sk-SK" dirty="0"/>
              <a:t>Vhodný prenosové média s veľkosťou nad 32GB</a:t>
            </a:r>
          </a:p>
          <a:p>
            <a:r>
              <a:rPr lang="sk-SK" dirty="0" err="1"/>
              <a:t>Interoperabilita</a:t>
            </a:r>
            <a:r>
              <a:rPr lang="sk-SK" dirty="0"/>
              <a:t> medzi viacerými OS</a:t>
            </a:r>
          </a:p>
        </p:txBody>
      </p:sp>
    </p:spTree>
    <p:extLst>
      <p:ext uri="{BB962C8B-B14F-4D97-AF65-F5344CB8AC3E}">
        <p14:creationId xmlns:p14="http://schemas.microsoft.com/office/powerpoint/2010/main" val="645440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95B1EF-A03C-57D8-83A1-F58DA1929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Štruktúra </a:t>
            </a:r>
            <a:r>
              <a:rPr lang="sk-SK" dirty="0" err="1"/>
              <a:t>exFAT</a:t>
            </a:r>
            <a:endParaRPr lang="sk-SK" dirty="0"/>
          </a:p>
        </p:txBody>
      </p:sp>
      <p:pic>
        <p:nvPicPr>
          <p:cNvPr id="3074" name="Picture 2" descr="exFAT file system Structure">
            <a:extLst>
              <a:ext uri="{FF2B5EF4-FFF2-40B4-BE49-F238E27FC236}">
                <a16:creationId xmlns:a16="http://schemas.microsoft.com/office/drawing/2014/main" id="{580E65D7-0A6D-CE68-73FA-6B7E158A0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1519237"/>
            <a:ext cx="666750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B56A0E1F-FE01-2EB1-85CB-D580A6ECA616}"/>
              </a:ext>
            </a:extLst>
          </p:cNvPr>
          <p:cNvSpPr txBox="1"/>
          <p:nvPr/>
        </p:nvSpPr>
        <p:spPr>
          <a:xfrm>
            <a:off x="2938984" y="5490417"/>
            <a:ext cx="63140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1100" dirty="0"/>
              <a:t>Obr. 2: Štruktúra súborového systému </a:t>
            </a:r>
            <a:r>
              <a:rPr lang="sk-SK" sz="1100" dirty="0" err="1"/>
              <a:t>exFAT</a:t>
            </a:r>
            <a:br>
              <a:rPr lang="sk-SK" sz="1100" dirty="0"/>
            </a:br>
            <a:r>
              <a:rPr lang="sk-SK" sz="1100" dirty="0"/>
              <a:t>Zdroj: https://www.easeus.com/diskmanager/file-system.html</a:t>
            </a:r>
          </a:p>
        </p:txBody>
      </p:sp>
    </p:spTree>
    <p:extLst>
      <p:ext uri="{BB962C8B-B14F-4D97-AF65-F5344CB8AC3E}">
        <p14:creationId xmlns:p14="http://schemas.microsoft.com/office/powerpoint/2010/main" val="175943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F3A823-8725-10DE-EC45-7EE590866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NTFS – New </a:t>
            </a:r>
            <a:r>
              <a:rPr lang="sk-SK" dirty="0" err="1"/>
              <a:t>Technology</a:t>
            </a:r>
            <a:r>
              <a:rPr lang="sk-SK" dirty="0"/>
              <a:t> </a:t>
            </a:r>
            <a:r>
              <a:rPr lang="sk-SK" dirty="0" err="1"/>
              <a:t>File</a:t>
            </a:r>
            <a:r>
              <a:rPr lang="sk-SK" dirty="0"/>
              <a:t> </a:t>
            </a:r>
            <a:r>
              <a:rPr lang="sk-SK" dirty="0" err="1"/>
              <a:t>System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4203224-C5A5-CB0E-DF65-FCAF04E9E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Pre operačný systém Windows</a:t>
            </a:r>
          </a:p>
          <a:p>
            <a:r>
              <a:rPr lang="sk-SK" dirty="0"/>
              <a:t>Žurnálový súborový systém</a:t>
            </a:r>
          </a:p>
          <a:p>
            <a:r>
              <a:rPr lang="sk-SK" dirty="0"/>
              <a:t>Podporuje šifrovanie a kompresiu</a:t>
            </a:r>
          </a:p>
          <a:p>
            <a:r>
              <a:rPr lang="sk-SK" dirty="0"/>
              <a:t>Správa prístupu ku súborom</a:t>
            </a:r>
          </a:p>
          <a:p>
            <a:r>
              <a:rPr lang="sk-SK" dirty="0"/>
              <a:t>Podporuje veľké súbory aj oddiely</a:t>
            </a:r>
          </a:p>
        </p:txBody>
      </p:sp>
    </p:spTree>
    <p:extLst>
      <p:ext uri="{BB962C8B-B14F-4D97-AF65-F5344CB8AC3E}">
        <p14:creationId xmlns:p14="http://schemas.microsoft.com/office/powerpoint/2010/main" val="2831258130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769</Words>
  <Application>Microsoft Office PowerPoint</Application>
  <PresentationFormat>Širokouhlá</PresentationFormat>
  <Paragraphs>99</Paragraphs>
  <Slides>14</Slides>
  <Notes>7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Consolas</vt:lpstr>
      <vt:lpstr>Segoe UI</vt:lpstr>
      <vt:lpstr>Motív Office</vt:lpstr>
      <vt:lpstr>Voľne šíriteľné nástroje na obnovu zmazaných súborov</vt:lpstr>
      <vt:lpstr>Obsah</vt:lpstr>
      <vt:lpstr>Súborový systém</vt:lpstr>
      <vt:lpstr>FAT – File Allocation Table</vt:lpstr>
      <vt:lpstr>FAT32</vt:lpstr>
      <vt:lpstr>Štruktúra FAT a FAT32</vt:lpstr>
      <vt:lpstr>exFAT</vt:lpstr>
      <vt:lpstr>Štruktúra exFAT</vt:lpstr>
      <vt:lpstr>NTFS – New Technology File System</vt:lpstr>
      <vt:lpstr>Štruktúra NTFS</vt:lpstr>
      <vt:lpstr>ext4 – Extended File System</vt:lpstr>
      <vt:lpstr>Štruktúra ext4</vt:lpstr>
      <vt:lpstr>Ďakujem za pozornosť</vt:lpstr>
      <vt:lpstr>Zdroje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Marek Čederle</dc:creator>
  <cp:lastModifiedBy>Marek Čederle</cp:lastModifiedBy>
  <cp:revision>30</cp:revision>
  <cp:lastPrinted>2024-03-14T09:12:54Z</cp:lastPrinted>
  <dcterms:created xsi:type="dcterms:W3CDTF">2024-03-13T18:15:39Z</dcterms:created>
  <dcterms:modified xsi:type="dcterms:W3CDTF">2024-04-27T21:58:09Z</dcterms:modified>
</cp:coreProperties>
</file>