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1" r:id="rId6"/>
    <p:sldId id="265" r:id="rId7"/>
    <p:sldId id="260" r:id="rId8"/>
    <p:sldId id="266" r:id="rId9"/>
    <p:sldId id="258" r:id="rId10"/>
    <p:sldId id="267" r:id="rId11"/>
    <p:sldId id="262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75147" autoAdjust="0"/>
  </p:normalViewPr>
  <p:slideViewPr>
    <p:cSldViewPr snapToGrid="0">
      <p:cViewPr varScale="1">
        <p:scale>
          <a:sx n="79" d="100"/>
          <a:sy n="79" d="100"/>
        </p:scale>
        <p:origin x="974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Posledný bod: z čoho vyplývajú následne maximálne veľkosti súborov a oddielov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Informácie potrebné pre bootovanie.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veľkosť.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 heap offset a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veľkosť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69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Žurnálový znamená, že má uložený tzv. </a:t>
            </a:r>
            <a:r>
              <a:rPr lang="sk-SK" dirty="0" err="1"/>
              <a:t>journal</a:t>
            </a:r>
            <a:r>
              <a:rPr lang="sk-SK" dirty="0"/>
              <a:t> a tam si ukladá informácie čo sa na disku má vykonať alebo sa vykonalo a </a:t>
            </a:r>
            <a:r>
              <a:rPr lang="sk-SK" dirty="0" err="1"/>
              <a:t>ked</a:t>
            </a:r>
            <a:r>
              <a:rPr lang="sk-SK" dirty="0"/>
              <a:t> </a:t>
            </a:r>
            <a:r>
              <a:rPr lang="sk-SK" dirty="0" err="1"/>
              <a:t>pride</a:t>
            </a:r>
            <a:r>
              <a:rPr lang="sk-SK" dirty="0"/>
              <a:t> ku strate napájania tak pri naštartovaní vie opraviť poškodené dáta prípadne sa dostať do stavu kedy bol FS funkčný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0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Informácie o bootovaní</a:t>
            </a:r>
          </a:p>
          <a:p>
            <a:pPr marL="171450" indent="-171450">
              <a:buFontTx/>
              <a:buChar char="-"/>
            </a:pPr>
            <a:r>
              <a:rPr lang="sk-SK" dirty="0"/>
              <a:t>Následne má skupiny blokov: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Superblok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sa nachádza na začiatku súborového systému a obsahuje metadáta o súborovom systéme vrátane jeho veľkosti, veľkosti bloku, počtu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inódov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ďalších parametrov. Slúži ako hlavný riadiaci blok pre súborový systém.</a:t>
            </a:r>
          </a:p>
          <a:p>
            <a:pPr marL="628650" lvl="1" indent="-171450">
              <a:buFontTx/>
              <a:buChar char="-"/>
            </a:pP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Group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descriptors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metadáta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bitmap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sleduje status blokov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Inode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table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obsahuju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metadata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atribúty čo sa týka oprávnení a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ďaľších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informácií pre každý súbor a adresár v danej skupine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dané dáta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75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ubeyko.com/development/FileSystems/NTFS/ntfsdoc.pdf" TargetMode="External"/><Relationship Id="rId3" Type="http://schemas.openxmlformats.org/officeDocument/2006/relationships/hyperlink" Target="https://www.easeus.com/partition-master/ext2-ext3-ext4-file-system-format-and-difference.html" TargetMode="External"/><Relationship Id="rId7" Type="http://schemas.openxmlformats.org/officeDocument/2006/relationships/hyperlink" Target="https://www.ntfs.com/data-integrity.htm" TargetMode="External"/><Relationship Id="rId2" Type="http://schemas.openxmlformats.org/officeDocument/2006/relationships/hyperlink" Target="https://www.easeus.com/diskmanager/file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seus.com/partition-manager-software/fat-file-system-format.html" TargetMode="External"/><Relationship Id="rId5" Type="http://schemas.openxmlformats.org/officeDocument/2006/relationships/hyperlink" Target="https://superops.com/ntfs-vs-fat32" TargetMode="External"/><Relationship Id="rId4" Type="http://schemas.openxmlformats.org/officeDocument/2006/relationships/hyperlink" Target="https://www.kernel.org/doc/html/v4.19/filesystems/ext4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 – Teoretická časť – Súborové systémy)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  <a:p>
            <a:r>
              <a:rPr lang="sk-SK" dirty="0"/>
              <a:t>Veľmi dobre škálovateľný</a:t>
            </a:r>
          </a:p>
          <a:p>
            <a:r>
              <a:rPr lang="sk-SK" dirty="0"/>
              <a:t>Podpora veľkých súborov a oddielov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Veľmi dobrá spätná kompatibilita (staršie verzie ext2, ext3)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994D1-F6E4-8B53-BD59-AE2839E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D7D00F-7B6E-211E-59A7-C1AD88F5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400" dirty="0">
                <a:hlinkClick r:id="rId2"/>
              </a:rPr>
              <a:t>https://www.easeus.com/diskmanager/file-system.html</a:t>
            </a:r>
            <a:endParaRPr lang="en-US" sz="1400" dirty="0"/>
          </a:p>
          <a:p>
            <a:r>
              <a:rPr lang="sk-SK" sz="1400" dirty="0">
                <a:hlinkClick r:id="rId3"/>
              </a:rPr>
              <a:t>https://www.easeus.com/partition-master/ext2-ext3-ext4-file-system-format-and-difference.html</a:t>
            </a:r>
            <a:endParaRPr lang="en-US" sz="1400" dirty="0"/>
          </a:p>
          <a:p>
            <a:r>
              <a:rPr lang="sk-SK" sz="1600" dirty="0">
                <a:hlinkClick r:id="rId4"/>
              </a:rPr>
              <a:t>https://www.kernel.org/doc/html/v4.19/filesystems/ext4/index.html</a:t>
            </a:r>
            <a:endParaRPr lang="en-US" sz="1600" dirty="0"/>
          </a:p>
          <a:p>
            <a:r>
              <a:rPr lang="sk-SK" sz="1600" dirty="0">
                <a:hlinkClick r:id="rId5"/>
              </a:rPr>
              <a:t>https://superops.com/ntfs-vs-fat32</a:t>
            </a:r>
            <a:endParaRPr lang="en-US" sz="1600" dirty="0"/>
          </a:p>
          <a:p>
            <a:r>
              <a:rPr lang="sk-SK" sz="1600" dirty="0">
                <a:hlinkClick r:id="rId6"/>
              </a:rPr>
              <a:t>https://www.easeus.com/partition-manager-software/fat-file-system-format.html</a:t>
            </a:r>
            <a:endParaRPr lang="en-US" sz="1600" dirty="0"/>
          </a:p>
          <a:p>
            <a:r>
              <a:rPr lang="sk-SK" sz="1600" dirty="0">
                <a:hlinkClick r:id="rId2"/>
              </a:rPr>
              <a:t>https://www.easeus.com/diskmanager/file-system.html</a:t>
            </a:r>
            <a:endParaRPr lang="en-US" sz="1600" dirty="0"/>
          </a:p>
          <a:p>
            <a:r>
              <a:rPr lang="sk-SK" sz="1600" dirty="0">
                <a:hlinkClick r:id="rId7"/>
              </a:rPr>
              <a:t>https://www.ntfs.com/data-integrity.htm</a:t>
            </a:r>
            <a:endParaRPr lang="en-US" sz="1600" dirty="0"/>
          </a:p>
          <a:p>
            <a:r>
              <a:rPr lang="sk-SK" sz="1600" dirty="0">
                <a:hlinkClick r:id="rId8"/>
              </a:rPr>
              <a:t>https://dubeyko.com/development/FileSystems/NTFS/ntfsdoc.pdf</a:t>
            </a:r>
            <a:endParaRPr lang="en-US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074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E1AE7-8029-0AF9-4149-346DABC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34F2EF-70BA-8E3D-F1EF-C5A5809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sk-SK" dirty="0" err="1"/>
              <a:t>úborové</a:t>
            </a:r>
            <a:r>
              <a:rPr lang="sk-SK" dirty="0"/>
              <a:t> systémy</a:t>
            </a:r>
          </a:p>
          <a:p>
            <a:r>
              <a:rPr lang="sk-SK" dirty="0"/>
              <a:t>FAT</a:t>
            </a:r>
          </a:p>
          <a:p>
            <a:pPr lvl="1"/>
            <a:r>
              <a:rPr lang="sk-SK" dirty="0"/>
              <a:t>FAT32</a:t>
            </a:r>
          </a:p>
          <a:p>
            <a:pPr lvl="1"/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NTFS</a:t>
            </a:r>
          </a:p>
          <a:p>
            <a:r>
              <a:rPr lang="sk-SK" dirty="0"/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1559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/>
              <a:t>Slúži na správu a organizáciu súborov</a:t>
            </a:r>
          </a:p>
          <a:p>
            <a:r>
              <a:rPr lang="sk-SK" dirty="0"/>
              <a:t>Zachováva integritu údajov</a:t>
            </a:r>
          </a:p>
          <a:p>
            <a:r>
              <a:rPr lang="sk-SK" dirty="0"/>
              <a:t>Je škálovateľný</a:t>
            </a:r>
          </a:p>
          <a:p>
            <a:r>
              <a:rPr lang="sk-SK" dirty="0"/>
              <a:t>Môže podporovať šifrovanie a kompresiu (napr. NTFS)</a:t>
            </a:r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 veľmi jednoduchú štruktúru</a:t>
            </a:r>
          </a:p>
          <a:p>
            <a:r>
              <a:rPr lang="sk-SK" dirty="0"/>
              <a:t>Zároveň je však limitovaný</a:t>
            </a:r>
          </a:p>
          <a:p>
            <a:r>
              <a:rPr lang="sk-SK" dirty="0"/>
              <a:t>Používa tabuľku na uloženie informácií o súboroch</a:t>
            </a:r>
          </a:p>
          <a:p>
            <a:r>
              <a:rPr lang="sk-SK" dirty="0"/>
              <a:t>Spätná kompatibilita</a:t>
            </a:r>
          </a:p>
          <a:p>
            <a:r>
              <a:rPr lang="sk-SK" dirty="0"/>
              <a:t>Viacej verzií: FAT12, FAT16, FAT32, </a:t>
            </a:r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Číslo verzie predstavuje počet bitov určených na uloženie adresy súboru</a:t>
            </a:r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súbory do veľkosti 4GB</a:t>
            </a:r>
          </a:p>
          <a:p>
            <a:r>
              <a:rPr lang="sk-SK" dirty="0"/>
              <a:t>Efektívnejšie využitie miesta na disku oproti FAT16</a:t>
            </a:r>
          </a:p>
          <a:p>
            <a:r>
              <a:rPr lang="sk-SK" dirty="0"/>
              <a:t>Maximálna veľkosť oddielu je 2TB </a:t>
            </a:r>
          </a:p>
          <a:p>
            <a:r>
              <a:rPr lang="sk-SK" dirty="0"/>
              <a:t>Používaný na prenosných médiách (do 32GB)</a:t>
            </a:r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Optimalizovaný pre média s „</a:t>
            </a:r>
            <a:r>
              <a:rPr lang="sk-SK" dirty="0" err="1"/>
              <a:t>flash</a:t>
            </a:r>
            <a:r>
              <a:rPr lang="sk-SK" dirty="0"/>
              <a:t>“ pamäťou</a:t>
            </a:r>
          </a:p>
          <a:p>
            <a:r>
              <a:rPr lang="sk-SK" dirty="0"/>
              <a:t>Podporuje rádovo väčšiu veľkosť súborov ako FAT32 (</a:t>
            </a:r>
            <a:r>
              <a:rPr lang="sk-SK" dirty="0" err="1"/>
              <a:t>ExaByty</a:t>
            </a:r>
            <a:r>
              <a:rPr lang="sk-SK" dirty="0"/>
              <a:t>)</a:t>
            </a:r>
          </a:p>
          <a:p>
            <a:r>
              <a:rPr lang="sk-SK" dirty="0"/>
              <a:t>Vhodný prenosové média s veľkosťou nad 32GB</a:t>
            </a:r>
          </a:p>
          <a:p>
            <a:r>
              <a:rPr lang="sk-SK" dirty="0" err="1"/>
              <a:t>Interoperabilita</a:t>
            </a:r>
            <a:r>
              <a:rPr lang="sk-SK" dirty="0"/>
              <a:t> medzi viacerými OS</a:t>
            </a:r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systém Windows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Podporuje šifrovanie a kompresiu</a:t>
            </a:r>
          </a:p>
          <a:p>
            <a:r>
              <a:rPr lang="sk-SK" dirty="0"/>
              <a:t>Správa prístupu ku súborom</a:t>
            </a:r>
          </a:p>
          <a:p>
            <a:r>
              <a:rPr lang="sk-SK" dirty="0"/>
              <a:t>Podporuje veľké súbory aj oddiely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769</Words>
  <Application>Microsoft Office PowerPoint</Application>
  <PresentationFormat>Širokouhlá</PresentationFormat>
  <Paragraphs>99</Paragraphs>
  <Slides>14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Segoe UI</vt:lpstr>
      <vt:lpstr>Motív Office</vt:lpstr>
      <vt:lpstr>Voľne šíriteľné nástroje na obnovu zmazaných súborov</vt:lpstr>
      <vt:lpstr>Obsah</vt:lpstr>
      <vt:lpstr>Súborový systém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30</cp:revision>
  <cp:lastPrinted>2024-04-27T21:58:32Z</cp:lastPrinted>
  <dcterms:created xsi:type="dcterms:W3CDTF">2024-03-13T18:15:39Z</dcterms:created>
  <dcterms:modified xsi:type="dcterms:W3CDTF">2024-04-27T23:23:15Z</dcterms:modified>
</cp:coreProperties>
</file>