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58" r:id="rId9"/>
    <p:sldId id="267" r:id="rId10"/>
    <p:sldId id="262" r:id="rId11"/>
    <p:sldId id="268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1635" autoAdjust="0"/>
  </p:normalViewPr>
  <p:slideViewPr>
    <p:cSldViewPr snapToGrid="0">
      <p:cViewPr varScale="1">
        <p:scale>
          <a:sx n="91" d="100"/>
          <a:sy n="91" d="100"/>
        </p:scale>
        <p:origin x="514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Posledný bod: z čoho vyplývajú následne maximálne veľkosti súborov a oddielov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BPB (BIOS Parameter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a celkovo informácie potrebné pre bootovanie a súborový systém.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disku.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kópiu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Niekedy sa nazýva aj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Používa sa iba v derivátoch FAT12 a FAT16. Obsahuje informácie o súboroch, ktoré sa nachádzajú priamo v koreňovom adresári.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5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48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Informácie potrebné pre bootovanie.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veľkosť.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Cluster heap offset a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veľkosť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69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informácie potrebné pre bootovanie. Primárne sa jedná o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čo je vlastne malý program, ktorý ma za úlohu načítať operačný systém do pamäte.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Pomáhajú definovať a organizovať súborový systém, zálohovať kritické údaje súborového systému.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záznamy o všetkých súboroch a adresároch na disku. Je to v podstate ekvivalent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zálohu MFT tabuľky.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 – Teoretická časť – Súborové systémy)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Súborový systém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úzko prepojený s OS</a:t>
            </a:r>
          </a:p>
          <a:p>
            <a:r>
              <a:rPr lang="sk-SK" dirty="0"/>
              <a:t>Slúži na správu a organizáciu súborov</a:t>
            </a:r>
          </a:p>
          <a:p>
            <a:r>
              <a:rPr lang="sk-SK" dirty="0"/>
              <a:t>Zachováva integritu údajov</a:t>
            </a:r>
          </a:p>
          <a:p>
            <a:r>
              <a:rPr lang="sk-SK" dirty="0"/>
              <a:t>Je škálovateľný</a:t>
            </a:r>
          </a:p>
          <a:p>
            <a:r>
              <a:rPr lang="sk-SK" dirty="0"/>
              <a:t>Môže podporovať šifrovanie a kompresiu (napr. NTFS)</a:t>
            </a:r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 veľmi jednoduchú štruktúru</a:t>
            </a:r>
          </a:p>
          <a:p>
            <a:r>
              <a:rPr lang="sk-SK" dirty="0"/>
              <a:t>Zároveň je však limitovaný</a:t>
            </a:r>
          </a:p>
          <a:p>
            <a:r>
              <a:rPr lang="sk-SK" dirty="0"/>
              <a:t>Používa tabuľku na uloženie informácií o súboroch</a:t>
            </a:r>
          </a:p>
          <a:p>
            <a:r>
              <a:rPr lang="sk-SK" dirty="0"/>
              <a:t>Spätná kompatibilita</a:t>
            </a:r>
          </a:p>
          <a:p>
            <a:r>
              <a:rPr lang="sk-SK" dirty="0"/>
              <a:t>Viacej verzií: FAT12, FAT16, FAT32, </a:t>
            </a:r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Číslo verzie predstavuje počet bitov určených na uloženie adresy súboru</a:t>
            </a:r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súbory do veľkosti 4GB</a:t>
            </a:r>
          </a:p>
          <a:p>
            <a:r>
              <a:rPr lang="sk-SK" dirty="0"/>
              <a:t>Efektívnejšie využitie miesta na disku oproti FAT16</a:t>
            </a:r>
          </a:p>
          <a:p>
            <a:r>
              <a:rPr lang="sk-SK" dirty="0"/>
              <a:t>Maximálna veľkosť oddielu je 2TB </a:t>
            </a:r>
          </a:p>
          <a:p>
            <a:r>
              <a:rPr lang="sk-SK" dirty="0"/>
              <a:t>Používaný na prenosných médiách (do 32GB)</a:t>
            </a:r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Optimalizovaný pre média s „</a:t>
            </a:r>
            <a:r>
              <a:rPr lang="sk-SK" dirty="0" err="1"/>
              <a:t>flash</a:t>
            </a:r>
            <a:r>
              <a:rPr lang="sk-SK" dirty="0"/>
              <a:t>“ pamäťou</a:t>
            </a:r>
          </a:p>
          <a:p>
            <a:r>
              <a:rPr lang="sk-SK" dirty="0"/>
              <a:t>Podporuje rádovo väčšiu veľkosť súborov ako FAT32 (</a:t>
            </a:r>
            <a:r>
              <a:rPr lang="sk-SK" dirty="0" err="1"/>
              <a:t>ExaByty</a:t>
            </a:r>
            <a:r>
              <a:rPr lang="sk-SK" dirty="0"/>
              <a:t>)</a:t>
            </a:r>
          </a:p>
          <a:p>
            <a:r>
              <a:rPr lang="sk-SK" dirty="0"/>
              <a:t>Vhodný prenosové média s veľkosťou nad 32GB</a:t>
            </a:r>
          </a:p>
          <a:p>
            <a:r>
              <a:rPr lang="sk-SK" dirty="0" err="1"/>
              <a:t>Interoperabilita</a:t>
            </a:r>
            <a:r>
              <a:rPr lang="sk-SK" dirty="0"/>
              <a:t> medzi viacerými OS</a:t>
            </a:r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sytsém</a:t>
            </a:r>
            <a:r>
              <a:rPr lang="sk-SK" dirty="0"/>
              <a:t> Windows</a:t>
            </a:r>
          </a:p>
          <a:p>
            <a:r>
              <a:rPr lang="sk-SK" dirty="0"/>
              <a:t>Podporuje šifrovanie a kompresiu</a:t>
            </a:r>
          </a:p>
          <a:p>
            <a:r>
              <a:rPr lang="sk-SK" dirty="0"/>
              <a:t>Správa prístupu ku súborom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491</Words>
  <Application>Microsoft Office PowerPoint</Application>
  <PresentationFormat>Širokouhlá</PresentationFormat>
  <Paragraphs>67</Paragraphs>
  <Slides>12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Motív Office</vt:lpstr>
      <vt:lpstr>Voľne šíriteľné nástroje na obnovu zmazaných súborov</vt:lpstr>
      <vt:lpstr>Súborový systém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23</cp:revision>
  <cp:lastPrinted>2024-03-14T06:27:14Z</cp:lastPrinted>
  <dcterms:created xsi:type="dcterms:W3CDTF">2024-03-13T18:15:39Z</dcterms:created>
  <dcterms:modified xsi:type="dcterms:W3CDTF">2024-03-14T07:56:36Z</dcterms:modified>
</cp:coreProperties>
</file>