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Súborové systémy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Napisat</a:t>
            </a:r>
            <a:r>
              <a:rPr lang="sk-SK" dirty="0"/>
              <a:t> čo to je </a:t>
            </a:r>
            <a:r>
              <a:rPr lang="sk-SK" dirty="0" err="1"/>
              <a:t>atd</a:t>
            </a:r>
            <a:r>
              <a:rPr lang="sk-SK" dirty="0"/>
              <a:t> iba v bodoch</a:t>
            </a:r>
          </a:p>
          <a:p>
            <a:r>
              <a:rPr lang="sk-SK" dirty="0" err="1"/>
              <a:t>Sluzia</a:t>
            </a:r>
            <a:r>
              <a:rPr lang="sk-SK" dirty="0"/>
              <a:t> na </a:t>
            </a:r>
            <a:r>
              <a:rPr lang="sk-SK" dirty="0" err="1"/>
              <a:t>spravu</a:t>
            </a:r>
            <a:r>
              <a:rPr lang="sk-SK" dirty="0"/>
              <a:t> </a:t>
            </a:r>
            <a:r>
              <a:rPr lang="sk-SK" dirty="0" err="1"/>
              <a:t>suborov</a:t>
            </a:r>
            <a:endParaRPr lang="sk-SK" dirty="0"/>
          </a:p>
          <a:p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OS ?</a:t>
            </a:r>
          </a:p>
          <a:p>
            <a:r>
              <a:rPr lang="sk-SK" dirty="0" err="1"/>
              <a:t>Napr</a:t>
            </a:r>
            <a:r>
              <a:rPr lang="sk-SK" dirty="0"/>
              <a:t> </a:t>
            </a:r>
            <a:r>
              <a:rPr lang="sk-SK" dirty="0" err="1"/>
              <a:t>windows</a:t>
            </a:r>
            <a:r>
              <a:rPr lang="sk-SK" dirty="0"/>
              <a:t> </a:t>
            </a:r>
            <a:r>
              <a:rPr lang="sk-SK" dirty="0" err="1"/>
              <a:t>pouziva</a:t>
            </a:r>
            <a:r>
              <a:rPr lang="sk-SK" dirty="0"/>
              <a:t> B* </a:t>
            </a:r>
            <a:r>
              <a:rPr lang="sk-SK" dirty="0" err="1"/>
              <a:t>Trees</a:t>
            </a:r>
            <a:r>
              <a:rPr lang="sk-SK" dirty="0"/>
              <a:t> ako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structure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sytém</a:t>
            </a:r>
            <a:r>
              <a:rPr lang="sk-SK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F8ABB-A214-7D90-4B77-9BAF3AD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Zmazanie súborov z disku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8D8AE3-F452-7D80-CC1D-99733A03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58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6704C-91A8-9B8C-84F6-78A1C267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Testdisk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38D73D-833E-6718-A032-BAABDD22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58013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86</Words>
  <Application>Microsoft Office PowerPoint</Application>
  <PresentationFormat>Širokouhlá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Voľne šíriteľné nástroje na obnovu zmazaných súborov</vt:lpstr>
      <vt:lpstr>Súborové systémy</vt:lpstr>
      <vt:lpstr>FAT – File Allocation Table</vt:lpstr>
      <vt:lpstr>FAT32</vt:lpstr>
      <vt:lpstr>exFAT</vt:lpstr>
      <vt:lpstr>NTFS – New Technology File System</vt:lpstr>
      <vt:lpstr>ext4 – Extended File System</vt:lpstr>
      <vt:lpstr>Zmazanie súborov z disku</vt:lpstr>
      <vt:lpstr>Testdisk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5</cp:revision>
  <dcterms:created xsi:type="dcterms:W3CDTF">2024-03-13T18:15:39Z</dcterms:created>
  <dcterms:modified xsi:type="dcterms:W3CDTF">2024-03-13T21:58:25Z</dcterms:modified>
</cp:coreProperties>
</file>