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5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266A92-DC8B-4FFC-AB35-62671DCF789E}">
          <p14:sldIdLst>
            <p14:sldId id="256"/>
            <p14:sldId id="257"/>
            <p14:sldId id="259"/>
          </p14:sldIdLst>
        </p14:section>
        <p14:section name="Untitled Section" id="{13B382ED-47B2-4825-9246-B5A6D599E8D0}">
          <p14:sldIdLst>
            <p14:sldId id="260"/>
            <p14:sldId id="258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K JALAWADIYA" userId="aa0ac5a31b47a8f2" providerId="LiveId" clId="{3477DC11-4F8F-40E9-9199-1C2876CA5272}"/>
    <pc:docChg chg="modSld modMainMaster">
      <pc:chgData name="MEHEK JALAWADIYA" userId="aa0ac5a31b47a8f2" providerId="LiveId" clId="{3477DC11-4F8F-40E9-9199-1C2876CA5272}" dt="2022-03-15T17:51:00.679" v="84"/>
      <pc:docMkLst>
        <pc:docMk/>
      </pc:docMkLst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0" sldId="256"/>
        </pc:sldMkLst>
      </pc:sldChg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0" sldId="257"/>
        </pc:sldMkLst>
      </pc:sldChg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1691842075" sldId="258"/>
        </pc:sldMkLst>
      </pc:sldChg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2205787078" sldId="259"/>
        </pc:sldMkLst>
      </pc:sldChg>
      <pc:sldChg chg="modSp mod modTransition">
        <pc:chgData name="MEHEK JALAWADIYA" userId="aa0ac5a31b47a8f2" providerId="LiveId" clId="{3477DC11-4F8F-40E9-9199-1C2876CA5272}" dt="2022-03-15T17:51:00.679" v="84"/>
        <pc:sldMkLst>
          <pc:docMk/>
          <pc:sldMk cId="1085969261" sldId="260"/>
        </pc:sldMkLst>
        <pc:spChg chg="mod">
          <ac:chgData name="MEHEK JALAWADIYA" userId="aa0ac5a31b47a8f2" providerId="LiveId" clId="{3477DC11-4F8F-40E9-9199-1C2876CA5272}" dt="2022-03-15T17:47:51.929" v="7" actId="1076"/>
          <ac:spMkLst>
            <pc:docMk/>
            <pc:sldMk cId="1085969261" sldId="260"/>
            <ac:spMk id="4" creationId="{4703C438-A294-4A3F-A71D-0FB39DDB7AD0}"/>
          </ac:spMkLst>
        </pc:spChg>
        <pc:spChg chg="mod">
          <ac:chgData name="MEHEK JALAWADIYA" userId="aa0ac5a31b47a8f2" providerId="LiveId" clId="{3477DC11-4F8F-40E9-9199-1C2876CA5272}" dt="2022-03-15T17:47:48.202" v="6" actId="1076"/>
          <ac:spMkLst>
            <pc:docMk/>
            <pc:sldMk cId="1085969261" sldId="260"/>
            <ac:spMk id="8" creationId="{9B0349BB-D399-4888-ADFD-735168BDE3CA}"/>
          </ac:spMkLst>
        </pc:spChg>
      </pc:sldChg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1865508283" sldId="261"/>
        </pc:sldMkLst>
      </pc:sldChg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3103084512" sldId="262"/>
        </pc:sldMkLst>
      </pc:sldChg>
      <pc:sldChg chg="modTransition">
        <pc:chgData name="MEHEK JALAWADIYA" userId="aa0ac5a31b47a8f2" providerId="LiveId" clId="{3477DC11-4F8F-40E9-9199-1C2876CA5272}" dt="2022-03-15T17:51:00.679" v="84"/>
        <pc:sldMkLst>
          <pc:docMk/>
          <pc:sldMk cId="816314018" sldId="263"/>
        </pc:sldMkLst>
      </pc:sldChg>
      <pc:sldMasterChg chg="modTransition modSldLayout">
        <pc:chgData name="MEHEK JALAWADIYA" userId="aa0ac5a31b47a8f2" providerId="LiveId" clId="{3477DC11-4F8F-40E9-9199-1C2876CA5272}" dt="2022-03-15T17:51:00.679" v="84"/>
        <pc:sldMasterMkLst>
          <pc:docMk/>
          <pc:sldMasterMk cId="1894004967" sldId="2147483745"/>
        </pc:sldMasterMkLst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3077768576" sldId="2147483746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2177298465" sldId="2147483747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2329643504" sldId="2147483748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2616403316" sldId="2147483749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4028466314" sldId="2147483750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2894885109" sldId="2147483751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2533192856" sldId="2147483752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1286762676" sldId="2147483753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3968191956" sldId="2147483754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3526678115" sldId="2147483755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568645564" sldId="2147483756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2999622749" sldId="2147483757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614073730" sldId="2147483758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3119048167" sldId="2147483759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3201642741" sldId="2147483760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102979430" sldId="2147483761"/>
          </pc:sldLayoutMkLst>
        </pc:sldLayoutChg>
        <pc:sldLayoutChg chg="modTransition">
          <pc:chgData name="MEHEK JALAWADIYA" userId="aa0ac5a31b47a8f2" providerId="LiveId" clId="{3477DC11-4F8F-40E9-9199-1C2876CA5272}" dt="2022-03-15T17:51:00.679" v="84"/>
          <pc:sldLayoutMkLst>
            <pc:docMk/>
            <pc:sldMasterMk cId="1894004967" sldId="2147483745"/>
            <pc:sldLayoutMk cId="529433446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73DD-6EB2-479E-94B6-5857CEB1FEA2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36663-EF9E-475B-800D-88394F124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6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36663-EF9E-475B-800D-88394F124B6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3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776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67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86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962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40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90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16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4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729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96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4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6B67-6A1E-4450-BF86-220FF104C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8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31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67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81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DF09B297-33EB-433C-B32A-915F482BE85F}" type="datetimeFigureOut">
              <a:rPr lang="en-IN" smtClean="0"/>
              <a:t>16-03-2022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D743267A-5996-41AF-B4AC-91E694CBF7CA}" type="slidenum">
              <a:rPr lang="en-GB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400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67F7C-A68C-411E-B1BA-04D6F137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97" y="993901"/>
            <a:ext cx="2964955" cy="28341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8B723FC-DD87-4193-ACA5-3537FA05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303026-6A97-490B-963D-494CDD4B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171" y="2320107"/>
            <a:ext cx="6447501" cy="6453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APP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C48F1-474C-4208-AC6F-4EB2877DE2C3}"/>
              </a:ext>
            </a:extLst>
          </p:cNvPr>
          <p:cNvSpPr txBox="1"/>
          <p:nvPr/>
        </p:nvSpPr>
        <p:spPr>
          <a:xfrm>
            <a:off x="6842502" y="4531317"/>
            <a:ext cx="2719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06C3-6390-4078-9413-9A33597F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47" y="379708"/>
            <a:ext cx="6447501" cy="990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ZOOM MEETING ?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AFB3-9402-4B2A-BDED-4252B978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62" y="1775720"/>
            <a:ext cx="6447501" cy="291058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COMPANY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CONFERENCING PLATFROM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USERS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D1401-4438-4B43-85AA-7E50D9A7FA45}"/>
              </a:ext>
            </a:extLst>
          </p:cNvPr>
          <p:cNvSpPr txBox="1"/>
          <p:nvPr/>
        </p:nvSpPr>
        <p:spPr>
          <a:xfrm>
            <a:off x="6958739" y="4579087"/>
            <a:ext cx="33166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E9B1-8A47-403A-8E5D-C182D7B6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826" y="721886"/>
            <a:ext cx="6836442" cy="523221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ZOOM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AFEA-AB44-4B48-AFBB-67914E29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MEETING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9A89C-FEC9-4A93-8489-032AB3E43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838" y="1525291"/>
            <a:ext cx="3040611" cy="2634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157A2-8F47-4035-854B-D505FF02418F}"/>
              </a:ext>
            </a:extLst>
          </p:cNvPr>
          <p:cNvSpPr txBox="1"/>
          <p:nvPr/>
        </p:nvSpPr>
        <p:spPr>
          <a:xfrm>
            <a:off x="6870555" y="4579758"/>
            <a:ext cx="30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</p:txBody>
      </p:sp>
    </p:spTree>
    <p:extLst>
      <p:ext uri="{BB962C8B-B14F-4D97-AF65-F5344CB8AC3E}">
        <p14:creationId xmlns:p14="http://schemas.microsoft.com/office/powerpoint/2010/main" val="2205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8D48-800B-4AEA-A522-A8DB6C13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JOIN A ZOOM MEETING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3C438-A294-4A3F-A71D-0FB39DDB7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85" y="1885950"/>
            <a:ext cx="6277322" cy="1371599"/>
          </a:xfrm>
        </p:spPr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WAYS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SEND TO INVITE YOU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ID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349BB-D399-4888-ADFD-735168BDE3CA}"/>
              </a:ext>
            </a:extLst>
          </p:cNvPr>
          <p:cNvSpPr txBox="1"/>
          <p:nvPr/>
        </p:nvSpPr>
        <p:spPr>
          <a:xfrm>
            <a:off x="222142" y="3466665"/>
            <a:ext cx="763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YOU HAVE SUCCESSFULLY JOINED MEETING.YOU’LL BE IN IN A “MEETIN ROOM”.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A68AF-839C-4345-8E7A-23826CAFA482}"/>
              </a:ext>
            </a:extLst>
          </p:cNvPr>
          <p:cNvSpPr txBox="1"/>
          <p:nvPr/>
        </p:nvSpPr>
        <p:spPr>
          <a:xfrm>
            <a:off x="6912243" y="4620280"/>
            <a:ext cx="353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</p:txBody>
      </p:sp>
    </p:spTree>
    <p:extLst>
      <p:ext uri="{BB962C8B-B14F-4D97-AF65-F5344CB8AC3E}">
        <p14:creationId xmlns:p14="http://schemas.microsoft.com/office/powerpoint/2010/main" val="108596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898A-DEA2-4512-8DF8-B58614F6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86" y="722746"/>
            <a:ext cx="6571060" cy="53022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MEETING CHAT, CONTROLS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9910-78FE-41F8-ABA8-ED28BC4C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GALLERY VIEW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VIEW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BAR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</a:p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CACAB-3B04-4D71-AF6E-E401053F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24" y="1735165"/>
            <a:ext cx="1893536" cy="1510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A0618-73B2-40C9-B7E5-7ECFDE0F8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8" y="3882161"/>
            <a:ext cx="6011029" cy="821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A306E4-2E60-4582-B922-F2CDE7120B1D}"/>
              </a:ext>
            </a:extLst>
          </p:cNvPr>
          <p:cNvSpPr txBox="1"/>
          <p:nvPr/>
        </p:nvSpPr>
        <p:spPr>
          <a:xfrm>
            <a:off x="7194260" y="4620280"/>
            <a:ext cx="216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</p:txBody>
      </p:sp>
    </p:spTree>
    <p:extLst>
      <p:ext uri="{BB962C8B-B14F-4D97-AF65-F5344CB8AC3E}">
        <p14:creationId xmlns:p14="http://schemas.microsoft.com/office/powerpoint/2010/main" val="16918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9C08-CF47-4955-B6CA-B3BFA4F5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 OF  ZOOM 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AF54-B26A-4A4F-B94D-15EF96299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TO WORK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INTERACT</a:t>
            </a:r>
          </a:p>
          <a:p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F12BA-2147-4FF1-9305-AF9011F9CEBB}"/>
              </a:ext>
            </a:extLst>
          </p:cNvPr>
          <p:cNvSpPr txBox="1"/>
          <p:nvPr/>
        </p:nvSpPr>
        <p:spPr>
          <a:xfrm>
            <a:off x="7015795" y="4514850"/>
            <a:ext cx="240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</p:txBody>
      </p:sp>
    </p:spTree>
    <p:extLst>
      <p:ext uri="{BB962C8B-B14F-4D97-AF65-F5344CB8AC3E}">
        <p14:creationId xmlns:p14="http://schemas.microsoft.com/office/powerpoint/2010/main" val="18655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C3BC-67E0-4A84-B91A-50FB3BEA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       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FLAWS IN ZOOM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0307-D06D-4B50-82ED-3A1DAB86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QUALITY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FEATURES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ISSUE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SECURITY 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016AB-F560-4F16-9434-877118CF95F1}"/>
              </a:ext>
            </a:extLst>
          </p:cNvPr>
          <p:cNvSpPr txBox="1"/>
          <p:nvPr/>
        </p:nvSpPr>
        <p:spPr>
          <a:xfrm>
            <a:off x="7136970" y="4620280"/>
            <a:ext cx="268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MAHEK.JALAWADIYA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FYIT_124</a:t>
            </a:r>
          </a:p>
        </p:txBody>
      </p:sp>
    </p:spTree>
    <p:extLst>
      <p:ext uri="{BB962C8B-B14F-4D97-AF65-F5344CB8AC3E}">
        <p14:creationId xmlns:p14="http://schemas.microsoft.com/office/powerpoint/2010/main" val="310308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67025-A685-4B49-BD49-877F8698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4960" cy="52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25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215</TotalTime>
  <Words>152</Words>
  <Application>Microsoft Office PowerPoint</Application>
  <PresentationFormat>On-screen Show 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Lato</vt:lpstr>
      <vt:lpstr>Times New Roman</vt:lpstr>
      <vt:lpstr>Wingdings</vt:lpstr>
      <vt:lpstr>Wingdings 3</vt:lpstr>
      <vt:lpstr>Ion Boardroom</vt:lpstr>
      <vt:lpstr>                    </vt:lpstr>
      <vt:lpstr>             WHAT IS A ZOOM MEETING ?</vt:lpstr>
      <vt:lpstr>    UNDERSTANDING THE ZOOM APP</vt:lpstr>
      <vt:lpstr>     HOW TO JOIN A ZOOM MEETING</vt:lpstr>
      <vt:lpstr>IN MEETING CHAT, CONTROLS AND TOOLS</vt:lpstr>
      <vt:lpstr>      ADVANTAGES  OF  ZOOM  APP</vt:lpstr>
      <vt:lpstr>             FLAWS IN ZOOM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</dc:title>
  <dc:subject/>
  <dc:creator/>
  <dc:description/>
  <cp:lastModifiedBy>MEHEK JALAWADIYA</cp:lastModifiedBy>
  <cp:revision>4</cp:revision>
  <dcterms:modified xsi:type="dcterms:W3CDTF">2022-03-16T02:30:33Z</dcterms:modified>
  <dc:language>en-IN</dc:language>
</cp:coreProperties>
</file>