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7" r:id="rId3"/>
    <p:sldId id="259" r:id="rId4"/>
    <p:sldId id="275" r:id="rId5"/>
    <p:sldId id="276" r:id="rId6"/>
    <p:sldId id="277" r:id="rId7"/>
    <p:sldId id="260" r:id="rId8"/>
    <p:sldId id="278" r:id="rId9"/>
    <p:sldId id="279" r:id="rId10"/>
    <p:sldId id="280" r:id="rId11"/>
    <p:sldId id="281" r:id="rId12"/>
    <p:sldId id="282" r:id="rId13"/>
    <p:sldId id="288" r:id="rId14"/>
    <p:sldId id="283" r:id="rId15"/>
    <p:sldId id="289" r:id="rId16"/>
    <p:sldId id="284" r:id="rId17"/>
    <p:sldId id="290" r:id="rId18"/>
    <p:sldId id="285" r:id="rId19"/>
    <p:sldId id="286" r:id="rId20"/>
    <p:sldId id="287" r:id="rId21"/>
    <p:sldId id="292" r:id="rId22"/>
  </p:sldIdLst>
  <p:sldSz cx="9144000" cy="5143500" type="screen16x9"/>
  <p:notesSz cx="6858000" cy="9144000"/>
  <p:embeddedFontLs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Vig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F6BAF3-BCBB-4E1D-A333-A0857B475704}">
  <a:tblStyle styleId="{CCF6BAF3-BCBB-4E1D-A333-A0857B4757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8" y="5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592B59BA-B23B-E2DD-D866-A3DE7BA1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DF438DEF-6C65-590E-1592-745DBA5CC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672E3179-C097-4256-E34D-868C70CD4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7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87A12DDA-045A-CB28-B5B5-88E39C4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C6C40DE3-4991-AE0A-2FE7-CA5BCFB1C0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0927F97B-E3A4-FE0D-63D3-8A1CC3F41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65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25D9C692-29A8-B7A3-89CB-290DF5FD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A94008C3-6759-C267-6FBB-AC31EB8C74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540B64F7-6CEC-7339-CF8C-094052F64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24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4404AC9D-48FE-3BC2-10C5-9CE5370B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5F805C5B-EE12-BE73-8DC4-35721CBCE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3EABEC4B-1014-52C1-4087-4779BF09E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252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BE142127-3D82-3E95-86B1-D1F653FB5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6B317B14-9CA6-BBFF-3100-CC758BCC0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D737FEB1-25F6-8D0C-18C9-E407D3E06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317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FA3488C3-7983-4902-4C03-9A32DD5E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7DB81E52-4397-0328-E18B-A12A86D08A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ED348317-D4D0-E17C-8008-E828D9471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82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38DE9E17-7FB7-8C79-151A-31B0B954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C2B2BFF4-D729-A190-9C65-A051306C0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BFD3B7AF-72F7-FF8E-BE8E-483F1EAB8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241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6E5DEE20-35F4-11D4-4965-AA0EEF2E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A08AA566-F121-87EA-8CC7-A63AF10327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21F34CC8-A2F5-B495-1284-20D76396B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9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1453D95C-B58F-02B1-98C7-D530C7288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6A8EB52F-8CF0-AD41-3D93-23D42AE27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D23E3E03-38E5-30FA-0FC4-636B41C98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4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C4525182-F147-7C6E-373B-CF3676594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44485010-5B75-EAAA-1663-7119BC4C85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FC0F9E6F-E364-CC44-5EA2-0DDBEEF43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7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AEEEC2A3-9866-C699-041C-FEC9C1EC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48314CC6-9C85-2AFC-0F0F-4EED50F1E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15E4A73F-9903-B7B2-6059-CD713A1AF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57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3F21E128-CBE5-9D17-CF6F-1F18A47C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CD9C453D-CB48-8F52-2989-45216619F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C2E4AEBD-CE37-AF83-5D97-9FBE5A510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10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132B3C5D-3AFB-CE92-6FD9-7B5306AA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0F056AE0-587E-ABE5-CA5E-0B01E100E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DB960919-5DF6-F229-C66E-B2262F819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54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315F1CBE-7BFA-1C9D-F6C5-7F6ABB4D0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22BAB790-E419-FD8C-1655-C4CC60F8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177D3C4C-27B3-4422-562A-83FCB4BA1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DBDF8381-F508-710E-9D09-D46F650C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7CC5073E-5C94-2F7F-2E69-241E42079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CD567AFF-1B71-399A-3AF3-F5807B5B13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97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A39A498E-7BEB-C454-071F-8DCA98BF2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>
            <a:extLst>
              <a:ext uri="{FF2B5EF4-FFF2-40B4-BE49-F238E27FC236}">
                <a16:creationId xmlns:a16="http://schemas.microsoft.com/office/drawing/2014/main" id="{EC770A34-2C30-916F-819D-215A1C182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>
            <a:extLst>
              <a:ext uri="{FF2B5EF4-FFF2-40B4-BE49-F238E27FC236}">
                <a16:creationId xmlns:a16="http://schemas.microsoft.com/office/drawing/2014/main" id="{8561FD1E-1ED5-F077-44F6-C728BC412B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52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46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YH0U66@inf.elte.h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104585" y="-223781"/>
            <a:ext cx="5174841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</a:rPr>
              <a:t>Automated Investigation of Cyber Attacks Through </a:t>
            </a:r>
            <a:r>
              <a:rPr lang="en-US" sz="2800" dirty="0" err="1">
                <a:solidFill>
                  <a:schemeClr val="lt2"/>
                </a:solidFill>
              </a:rPr>
              <a:t>NetworkTraffic</a:t>
            </a:r>
            <a:r>
              <a:rPr lang="en-US" sz="2800" dirty="0">
                <a:solidFill>
                  <a:schemeClr val="lt2"/>
                </a:solidFill>
              </a:rPr>
              <a:t> Analysis (PCAPs)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851133" y="2691319"/>
            <a:ext cx="4487420" cy="2367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 by: Taghizade Mahammad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Institution: Eötvös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Loránd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University, Faculty of Informatics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Supervisor: Aya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Khedda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Course: Cybersecurity Lab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Year: 2024-2025 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907E941D-A1A1-20B5-0EE8-B4683A3D4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EDB0718A-CCDC-8A7A-4EF8-4792B6A54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Machine Learning Models – Overview</a:t>
            </a:r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6593BB2B-A388-6A6A-CC28-38CE533C10E8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>
            <a:extLst>
              <a:ext uri="{FF2B5EF4-FFF2-40B4-BE49-F238E27FC236}">
                <a16:creationId xmlns:a16="http://schemas.microsoft.com/office/drawing/2014/main" id="{DEE97387-F06C-C768-9180-E293D49D4E61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>
            <a:extLst>
              <a:ext uri="{FF2B5EF4-FFF2-40B4-BE49-F238E27FC236}">
                <a16:creationId xmlns:a16="http://schemas.microsoft.com/office/drawing/2014/main" id="{70ED4C39-763A-80D5-F865-AF232E4B225F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>
              <a:extLst>
                <a:ext uri="{FF2B5EF4-FFF2-40B4-BE49-F238E27FC236}">
                  <a16:creationId xmlns:a16="http://schemas.microsoft.com/office/drawing/2014/main" id="{27577F86-D041-AC61-6B31-D1D3E28F13DB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>
                <a:extLst>
                  <a:ext uri="{FF2B5EF4-FFF2-40B4-BE49-F238E27FC236}">
                    <a16:creationId xmlns:a16="http://schemas.microsoft.com/office/drawing/2014/main" id="{6F026C67-B1DC-70FC-3ABA-1D5D0102D1A3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>
                <a:extLst>
                  <a:ext uri="{FF2B5EF4-FFF2-40B4-BE49-F238E27FC236}">
                    <a16:creationId xmlns:a16="http://schemas.microsoft.com/office/drawing/2014/main" id="{FE6C971B-290E-4424-B1DC-50604FE12A68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>
                <a:extLst>
                  <a:ext uri="{FF2B5EF4-FFF2-40B4-BE49-F238E27FC236}">
                    <a16:creationId xmlns:a16="http://schemas.microsoft.com/office/drawing/2014/main" id="{62AB04A2-8C37-F6F6-9C8B-23DAEEBD9AF0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>
                <a:extLst>
                  <a:ext uri="{FF2B5EF4-FFF2-40B4-BE49-F238E27FC236}">
                    <a16:creationId xmlns:a16="http://schemas.microsoft.com/office/drawing/2014/main" id="{0F2CA56A-43BD-B69A-FE46-08FD512D2368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>
                <a:extLst>
                  <a:ext uri="{FF2B5EF4-FFF2-40B4-BE49-F238E27FC236}">
                    <a16:creationId xmlns:a16="http://schemas.microsoft.com/office/drawing/2014/main" id="{80DC2B7D-28C8-B153-BDA5-EBBA09598739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>
                <a:extLst>
                  <a:ext uri="{FF2B5EF4-FFF2-40B4-BE49-F238E27FC236}">
                    <a16:creationId xmlns:a16="http://schemas.microsoft.com/office/drawing/2014/main" id="{C220558A-271B-F4BD-40AF-A5BF5C7B87B6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>
                <a:extLst>
                  <a:ext uri="{FF2B5EF4-FFF2-40B4-BE49-F238E27FC236}">
                    <a16:creationId xmlns:a16="http://schemas.microsoft.com/office/drawing/2014/main" id="{6D61C389-E5B5-A53C-F874-E2E8E53FB723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>
                <a:extLst>
                  <a:ext uri="{FF2B5EF4-FFF2-40B4-BE49-F238E27FC236}">
                    <a16:creationId xmlns:a16="http://schemas.microsoft.com/office/drawing/2014/main" id="{94351E92-2A9E-8960-E786-284A69E06968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>
                <a:extLst>
                  <a:ext uri="{FF2B5EF4-FFF2-40B4-BE49-F238E27FC236}">
                    <a16:creationId xmlns:a16="http://schemas.microsoft.com/office/drawing/2014/main" id="{0265FF1D-558E-06A2-35AE-FBCA7361AF9B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>
                <a:extLst>
                  <a:ext uri="{FF2B5EF4-FFF2-40B4-BE49-F238E27FC236}">
                    <a16:creationId xmlns:a16="http://schemas.microsoft.com/office/drawing/2014/main" id="{1E6CBFEB-2C67-1B83-EED2-C32F4B81EDA9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>
                <a:extLst>
                  <a:ext uri="{FF2B5EF4-FFF2-40B4-BE49-F238E27FC236}">
                    <a16:creationId xmlns:a16="http://schemas.microsoft.com/office/drawing/2014/main" id="{AC2C3394-66CF-5078-5F04-4E6C1DFC2029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>
                <a:extLst>
                  <a:ext uri="{FF2B5EF4-FFF2-40B4-BE49-F238E27FC236}">
                    <a16:creationId xmlns:a16="http://schemas.microsoft.com/office/drawing/2014/main" id="{5C731FF9-8D0A-AA04-DEFC-A0543B43B835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>
                <a:extLst>
                  <a:ext uri="{FF2B5EF4-FFF2-40B4-BE49-F238E27FC236}">
                    <a16:creationId xmlns:a16="http://schemas.microsoft.com/office/drawing/2014/main" id="{0AD786CB-FFF6-B331-F3B6-4D99AEDD085D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>
                <a:extLst>
                  <a:ext uri="{FF2B5EF4-FFF2-40B4-BE49-F238E27FC236}">
                    <a16:creationId xmlns:a16="http://schemas.microsoft.com/office/drawing/2014/main" id="{F2BEFA4C-42F0-A731-6CE0-1D1F0F25FDF8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>
                <a:extLst>
                  <a:ext uri="{FF2B5EF4-FFF2-40B4-BE49-F238E27FC236}">
                    <a16:creationId xmlns:a16="http://schemas.microsoft.com/office/drawing/2014/main" id="{4E293D8D-7948-DD10-8B1A-86C2D9BDCE83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>
                <a:extLst>
                  <a:ext uri="{FF2B5EF4-FFF2-40B4-BE49-F238E27FC236}">
                    <a16:creationId xmlns:a16="http://schemas.microsoft.com/office/drawing/2014/main" id="{454490AC-8876-E71B-6C26-73529D170FA0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>
                <a:extLst>
                  <a:ext uri="{FF2B5EF4-FFF2-40B4-BE49-F238E27FC236}">
                    <a16:creationId xmlns:a16="http://schemas.microsoft.com/office/drawing/2014/main" id="{18816966-24C4-BF41-DA86-79F1A559B01C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>
                <a:extLst>
                  <a:ext uri="{FF2B5EF4-FFF2-40B4-BE49-F238E27FC236}">
                    <a16:creationId xmlns:a16="http://schemas.microsoft.com/office/drawing/2014/main" id="{F20109F8-D17E-9C1A-3377-0E8F800DA129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>
                <a:extLst>
                  <a:ext uri="{FF2B5EF4-FFF2-40B4-BE49-F238E27FC236}">
                    <a16:creationId xmlns:a16="http://schemas.microsoft.com/office/drawing/2014/main" id="{0866C172-2E4A-80D3-80CB-A9A184F572F7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>
                <a:extLst>
                  <a:ext uri="{FF2B5EF4-FFF2-40B4-BE49-F238E27FC236}">
                    <a16:creationId xmlns:a16="http://schemas.microsoft.com/office/drawing/2014/main" id="{AE9B3000-A2EC-B7CD-BA13-9B4555BB2788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>
                <a:extLst>
                  <a:ext uri="{FF2B5EF4-FFF2-40B4-BE49-F238E27FC236}">
                    <a16:creationId xmlns:a16="http://schemas.microsoft.com/office/drawing/2014/main" id="{A9575572-5D30-B756-1394-DF400B00900B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>
                <a:extLst>
                  <a:ext uri="{FF2B5EF4-FFF2-40B4-BE49-F238E27FC236}">
                    <a16:creationId xmlns:a16="http://schemas.microsoft.com/office/drawing/2014/main" id="{3AACBEE4-3F02-6F41-6BC6-C62F6E72350E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>
                <a:extLst>
                  <a:ext uri="{FF2B5EF4-FFF2-40B4-BE49-F238E27FC236}">
                    <a16:creationId xmlns:a16="http://schemas.microsoft.com/office/drawing/2014/main" id="{B4D207E8-8F57-18D2-007A-4712ECEF7905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>
                <a:extLst>
                  <a:ext uri="{FF2B5EF4-FFF2-40B4-BE49-F238E27FC236}">
                    <a16:creationId xmlns:a16="http://schemas.microsoft.com/office/drawing/2014/main" id="{FA0FF81B-92E2-F6C1-E1F4-D73289B474E1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>
                <a:extLst>
                  <a:ext uri="{FF2B5EF4-FFF2-40B4-BE49-F238E27FC236}">
                    <a16:creationId xmlns:a16="http://schemas.microsoft.com/office/drawing/2014/main" id="{9946BAA4-DC01-1E28-FFF2-C1869E9B3869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>
                <a:extLst>
                  <a:ext uri="{FF2B5EF4-FFF2-40B4-BE49-F238E27FC236}">
                    <a16:creationId xmlns:a16="http://schemas.microsoft.com/office/drawing/2014/main" id="{F3548911-5EB2-4F75-5784-B3CA2EB7DDF6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>
                <a:extLst>
                  <a:ext uri="{FF2B5EF4-FFF2-40B4-BE49-F238E27FC236}">
                    <a16:creationId xmlns:a16="http://schemas.microsoft.com/office/drawing/2014/main" id="{5E537234-F682-7695-4682-8009A612180E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>
                <a:extLst>
                  <a:ext uri="{FF2B5EF4-FFF2-40B4-BE49-F238E27FC236}">
                    <a16:creationId xmlns:a16="http://schemas.microsoft.com/office/drawing/2014/main" id="{9C495DB2-3E21-FBE7-36DA-E572BB02B654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>
                <a:extLst>
                  <a:ext uri="{FF2B5EF4-FFF2-40B4-BE49-F238E27FC236}">
                    <a16:creationId xmlns:a16="http://schemas.microsoft.com/office/drawing/2014/main" id="{16BFDB9C-9D9E-7399-D1DA-E8F3DDC37A8B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>
                <a:extLst>
                  <a:ext uri="{FF2B5EF4-FFF2-40B4-BE49-F238E27FC236}">
                    <a16:creationId xmlns:a16="http://schemas.microsoft.com/office/drawing/2014/main" id="{5310C02C-99F7-AF0A-0E28-E0BE7C2B6090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>
                <a:extLst>
                  <a:ext uri="{FF2B5EF4-FFF2-40B4-BE49-F238E27FC236}">
                    <a16:creationId xmlns:a16="http://schemas.microsoft.com/office/drawing/2014/main" id="{6493DA96-1138-FCE8-63BE-50DC198C3835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>
                <a:extLst>
                  <a:ext uri="{FF2B5EF4-FFF2-40B4-BE49-F238E27FC236}">
                    <a16:creationId xmlns:a16="http://schemas.microsoft.com/office/drawing/2014/main" id="{2637541A-50A9-45EB-FE1B-2964A84BC0FB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>
                <a:extLst>
                  <a:ext uri="{FF2B5EF4-FFF2-40B4-BE49-F238E27FC236}">
                    <a16:creationId xmlns:a16="http://schemas.microsoft.com/office/drawing/2014/main" id="{4E0FAE05-C6EE-A7E5-CF94-BDCA304E24C5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>
                <a:extLst>
                  <a:ext uri="{FF2B5EF4-FFF2-40B4-BE49-F238E27FC236}">
                    <a16:creationId xmlns:a16="http://schemas.microsoft.com/office/drawing/2014/main" id="{C3EB6B96-F6A2-C7C6-4118-9C7A6B786836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>
                <a:extLst>
                  <a:ext uri="{FF2B5EF4-FFF2-40B4-BE49-F238E27FC236}">
                    <a16:creationId xmlns:a16="http://schemas.microsoft.com/office/drawing/2014/main" id="{A5E2A2DA-21AA-BBEE-EC8D-2BE1C88805DF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>
                <a:extLst>
                  <a:ext uri="{FF2B5EF4-FFF2-40B4-BE49-F238E27FC236}">
                    <a16:creationId xmlns:a16="http://schemas.microsoft.com/office/drawing/2014/main" id="{F4406BDB-0423-0C2D-9426-046E08B18390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>
                <a:extLst>
                  <a:ext uri="{FF2B5EF4-FFF2-40B4-BE49-F238E27FC236}">
                    <a16:creationId xmlns:a16="http://schemas.microsoft.com/office/drawing/2014/main" id="{FC1189D0-489A-4744-00C5-67033916425B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>
                <a:extLst>
                  <a:ext uri="{FF2B5EF4-FFF2-40B4-BE49-F238E27FC236}">
                    <a16:creationId xmlns:a16="http://schemas.microsoft.com/office/drawing/2014/main" id="{2DA28A6A-FDD1-D2CE-D9FD-D0D0774299E2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>
                <a:extLst>
                  <a:ext uri="{FF2B5EF4-FFF2-40B4-BE49-F238E27FC236}">
                    <a16:creationId xmlns:a16="http://schemas.microsoft.com/office/drawing/2014/main" id="{FCD419DE-3E63-86CF-AF85-209808418C12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DFC858C5-23A8-1FCC-330D-38FD5D6F1BC0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93A3B770-5824-F807-5EA7-B2BBA8D4A54E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>
                <a:extLst>
                  <a:ext uri="{FF2B5EF4-FFF2-40B4-BE49-F238E27FC236}">
                    <a16:creationId xmlns:a16="http://schemas.microsoft.com/office/drawing/2014/main" id="{99746A64-2D53-BA42-FFE5-4B256386BF43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CAC5B7ED-8AFD-563E-C7C6-F7FDC7CB05A4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67E29346-D285-24FA-8CBE-6C44759BCCE0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>
                <a:extLst>
                  <a:ext uri="{FF2B5EF4-FFF2-40B4-BE49-F238E27FC236}">
                    <a16:creationId xmlns:a16="http://schemas.microsoft.com/office/drawing/2014/main" id="{65ED8FDF-E604-1CC3-1877-E0CCA48E270C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>
                <a:extLst>
                  <a:ext uri="{FF2B5EF4-FFF2-40B4-BE49-F238E27FC236}">
                    <a16:creationId xmlns:a16="http://schemas.microsoft.com/office/drawing/2014/main" id="{600B6062-DF46-38B9-71F9-96AE30B27C32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>
                <a:extLst>
                  <a:ext uri="{FF2B5EF4-FFF2-40B4-BE49-F238E27FC236}">
                    <a16:creationId xmlns:a16="http://schemas.microsoft.com/office/drawing/2014/main" id="{2A8F447B-BC42-2F4E-6264-F976BE2FD475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>
                <a:extLst>
                  <a:ext uri="{FF2B5EF4-FFF2-40B4-BE49-F238E27FC236}">
                    <a16:creationId xmlns:a16="http://schemas.microsoft.com/office/drawing/2014/main" id="{C1EAC563-0104-BC8D-322B-76841DA8BAC9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>
                <a:extLst>
                  <a:ext uri="{FF2B5EF4-FFF2-40B4-BE49-F238E27FC236}">
                    <a16:creationId xmlns:a16="http://schemas.microsoft.com/office/drawing/2014/main" id="{2117D5E6-C1ED-DC20-F4FB-7547F28CC65F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>
                <a:extLst>
                  <a:ext uri="{FF2B5EF4-FFF2-40B4-BE49-F238E27FC236}">
                    <a16:creationId xmlns:a16="http://schemas.microsoft.com/office/drawing/2014/main" id="{F32E6D3F-FCF3-5085-C928-3102552BC1A7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>
                <a:extLst>
                  <a:ext uri="{FF2B5EF4-FFF2-40B4-BE49-F238E27FC236}">
                    <a16:creationId xmlns:a16="http://schemas.microsoft.com/office/drawing/2014/main" id="{5C263BFD-E13C-0AD1-2254-53DDDF4F5423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>
                <a:extLst>
                  <a:ext uri="{FF2B5EF4-FFF2-40B4-BE49-F238E27FC236}">
                    <a16:creationId xmlns:a16="http://schemas.microsoft.com/office/drawing/2014/main" id="{0517F287-F3BA-7FEF-E423-CC8FF35846D0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95DBC8AE-2750-768E-A1CC-39A6DFEB85DB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607B162F-F799-CBC5-867B-D64048957A3E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F215C995-A524-151F-C6F1-9747F0896983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CFE4B441-4031-EF31-DC75-52F5F94F5766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>
                <a:extLst>
                  <a:ext uri="{FF2B5EF4-FFF2-40B4-BE49-F238E27FC236}">
                    <a16:creationId xmlns:a16="http://schemas.microsoft.com/office/drawing/2014/main" id="{611CB85B-8247-A3D8-B957-2FF4AC2470E0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>
                <a:extLst>
                  <a:ext uri="{FF2B5EF4-FFF2-40B4-BE49-F238E27FC236}">
                    <a16:creationId xmlns:a16="http://schemas.microsoft.com/office/drawing/2014/main" id="{6C94089B-1633-6DB3-FE33-D922163ED6CA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>
                <a:extLst>
                  <a:ext uri="{FF2B5EF4-FFF2-40B4-BE49-F238E27FC236}">
                    <a16:creationId xmlns:a16="http://schemas.microsoft.com/office/drawing/2014/main" id="{CEB90E26-63B9-59DC-930F-E2F3AAD6ABBD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>
                <a:extLst>
                  <a:ext uri="{FF2B5EF4-FFF2-40B4-BE49-F238E27FC236}">
                    <a16:creationId xmlns:a16="http://schemas.microsoft.com/office/drawing/2014/main" id="{613E8489-3DCB-6EE4-9245-9005C7B973BA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>
                <a:extLst>
                  <a:ext uri="{FF2B5EF4-FFF2-40B4-BE49-F238E27FC236}">
                    <a16:creationId xmlns:a16="http://schemas.microsoft.com/office/drawing/2014/main" id="{A71D26C3-755D-0A4F-B2EC-16A966020A9C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>
                <a:extLst>
                  <a:ext uri="{FF2B5EF4-FFF2-40B4-BE49-F238E27FC236}">
                    <a16:creationId xmlns:a16="http://schemas.microsoft.com/office/drawing/2014/main" id="{827631CF-C9A4-BE66-C95A-6F45F828DCCD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>
                <a:extLst>
                  <a:ext uri="{FF2B5EF4-FFF2-40B4-BE49-F238E27FC236}">
                    <a16:creationId xmlns:a16="http://schemas.microsoft.com/office/drawing/2014/main" id="{2DD09E16-A760-D353-DDA8-507ED66EFEA1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>
                <a:extLst>
                  <a:ext uri="{FF2B5EF4-FFF2-40B4-BE49-F238E27FC236}">
                    <a16:creationId xmlns:a16="http://schemas.microsoft.com/office/drawing/2014/main" id="{0BB37262-D4FE-65C8-56C0-47619C36B177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>
                <a:extLst>
                  <a:ext uri="{FF2B5EF4-FFF2-40B4-BE49-F238E27FC236}">
                    <a16:creationId xmlns:a16="http://schemas.microsoft.com/office/drawing/2014/main" id="{CA3B9941-583E-6165-66B3-48FAAEA46799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>
                <a:extLst>
                  <a:ext uri="{FF2B5EF4-FFF2-40B4-BE49-F238E27FC236}">
                    <a16:creationId xmlns:a16="http://schemas.microsoft.com/office/drawing/2014/main" id="{5F9A0B81-2A3F-BF7C-B930-83FF2A0BD8AA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>
                <a:extLst>
                  <a:ext uri="{FF2B5EF4-FFF2-40B4-BE49-F238E27FC236}">
                    <a16:creationId xmlns:a16="http://schemas.microsoft.com/office/drawing/2014/main" id="{EB9EA36B-1948-BAF6-29C6-CA2B53930C73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>
                <a:extLst>
                  <a:ext uri="{FF2B5EF4-FFF2-40B4-BE49-F238E27FC236}">
                    <a16:creationId xmlns:a16="http://schemas.microsoft.com/office/drawing/2014/main" id="{978C4CF1-02B9-0549-9419-555F2BD744C4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>
                <a:extLst>
                  <a:ext uri="{FF2B5EF4-FFF2-40B4-BE49-F238E27FC236}">
                    <a16:creationId xmlns:a16="http://schemas.microsoft.com/office/drawing/2014/main" id="{29A1AFB6-5026-3E94-2B0E-9E629EF0B9B0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8A3D0E4D-CF1B-9CC3-E3EB-3AFF53C549D5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E584D0A3-9D0B-6402-BEBC-7AADD6854B73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40D4D533-5152-1DFF-E6D9-ED27A4DB2E08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5E815973-2A35-2668-9EB3-90485C981E23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948D907F-E80E-1490-5A40-2E861B32F601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>
                <a:extLst>
                  <a:ext uri="{FF2B5EF4-FFF2-40B4-BE49-F238E27FC236}">
                    <a16:creationId xmlns:a16="http://schemas.microsoft.com/office/drawing/2014/main" id="{400EE378-0CCC-44ED-6112-ED1C33AC1A44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>
                <a:extLst>
                  <a:ext uri="{FF2B5EF4-FFF2-40B4-BE49-F238E27FC236}">
                    <a16:creationId xmlns:a16="http://schemas.microsoft.com/office/drawing/2014/main" id="{20421801-AF8D-6BD3-DC10-7E67AF4B90EE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>
                <a:extLst>
                  <a:ext uri="{FF2B5EF4-FFF2-40B4-BE49-F238E27FC236}">
                    <a16:creationId xmlns:a16="http://schemas.microsoft.com/office/drawing/2014/main" id="{8A376E5A-FD20-7B65-DF52-57A474D1E2C1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>
                <a:extLst>
                  <a:ext uri="{FF2B5EF4-FFF2-40B4-BE49-F238E27FC236}">
                    <a16:creationId xmlns:a16="http://schemas.microsoft.com/office/drawing/2014/main" id="{A1BA6AED-6C48-340E-1EBD-E8F5D9FC81A3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089876FC-3842-8B64-6EEF-9DCBE862E898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F931ECEE-CD02-43A6-7B76-54B27F7AB8F8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14E5237F-C259-D5DE-5868-81B0A063595D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>
                <a:extLst>
                  <a:ext uri="{FF2B5EF4-FFF2-40B4-BE49-F238E27FC236}">
                    <a16:creationId xmlns:a16="http://schemas.microsoft.com/office/drawing/2014/main" id="{916FDC90-9DE5-A55D-5E4F-23E51B0FF261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B8041BB6-BD50-74EB-ADC8-730C6D4F31BC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BF8FE0FE-C191-03FD-6168-73D216D35E27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1A2DD76D-9C13-6CB9-D5AD-C5919BB4AC84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371310CD-6BBE-F4E7-DD4A-9291F6806EAB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3383831E-CE9A-61AA-C777-6C17CFAF5A04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>
              <a:extLst>
                <a:ext uri="{FF2B5EF4-FFF2-40B4-BE49-F238E27FC236}">
                  <a16:creationId xmlns:a16="http://schemas.microsoft.com/office/drawing/2014/main" id="{285BD426-0309-FCC3-E919-796483A08487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>
                <a:extLst>
                  <a:ext uri="{FF2B5EF4-FFF2-40B4-BE49-F238E27FC236}">
                    <a16:creationId xmlns:a16="http://schemas.microsoft.com/office/drawing/2014/main" id="{8CFC1DFE-CC7F-4CDB-9B65-4DAAB5E8878F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>
                  <a:extLst>
                    <a:ext uri="{FF2B5EF4-FFF2-40B4-BE49-F238E27FC236}">
                      <a16:creationId xmlns:a16="http://schemas.microsoft.com/office/drawing/2014/main" id="{1A7E917F-1BFC-C0C2-6FBB-92AB860F9A90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>
                  <a:extLst>
                    <a:ext uri="{FF2B5EF4-FFF2-40B4-BE49-F238E27FC236}">
                      <a16:creationId xmlns:a16="http://schemas.microsoft.com/office/drawing/2014/main" id="{FE6B5D4D-F781-E76F-000F-0FF979B4DD64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>
                  <a:extLst>
                    <a:ext uri="{FF2B5EF4-FFF2-40B4-BE49-F238E27FC236}">
                      <a16:creationId xmlns:a16="http://schemas.microsoft.com/office/drawing/2014/main" id="{4B1EE227-8F3C-A92F-3EE8-372D6D67DD25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>
                  <a:extLst>
                    <a:ext uri="{FF2B5EF4-FFF2-40B4-BE49-F238E27FC236}">
                      <a16:creationId xmlns:a16="http://schemas.microsoft.com/office/drawing/2014/main" id="{D91B4F76-C006-D8EE-B861-69D99F4F9955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>
                  <a:extLst>
                    <a:ext uri="{FF2B5EF4-FFF2-40B4-BE49-F238E27FC236}">
                      <a16:creationId xmlns:a16="http://schemas.microsoft.com/office/drawing/2014/main" id="{B13EC29B-6821-EE61-7440-B9A6E330B72D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>
                  <a:extLst>
                    <a:ext uri="{FF2B5EF4-FFF2-40B4-BE49-F238E27FC236}">
                      <a16:creationId xmlns:a16="http://schemas.microsoft.com/office/drawing/2014/main" id="{4E6EA37A-E486-053F-61C5-EC4E69FD9C14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>
                  <a:extLst>
                    <a:ext uri="{FF2B5EF4-FFF2-40B4-BE49-F238E27FC236}">
                      <a16:creationId xmlns:a16="http://schemas.microsoft.com/office/drawing/2014/main" id="{E67E249A-F97D-7D7E-648D-1546DC1D24D7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>
                  <a:extLst>
                    <a:ext uri="{FF2B5EF4-FFF2-40B4-BE49-F238E27FC236}">
                      <a16:creationId xmlns:a16="http://schemas.microsoft.com/office/drawing/2014/main" id="{35CE25C7-A6C8-19F6-4B5E-E42DC6E7978A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>
                  <a:extLst>
                    <a:ext uri="{FF2B5EF4-FFF2-40B4-BE49-F238E27FC236}">
                      <a16:creationId xmlns:a16="http://schemas.microsoft.com/office/drawing/2014/main" id="{35CD574E-F4C8-F411-1BB7-136C709E7798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>
                  <a:extLst>
                    <a:ext uri="{FF2B5EF4-FFF2-40B4-BE49-F238E27FC236}">
                      <a16:creationId xmlns:a16="http://schemas.microsoft.com/office/drawing/2014/main" id="{DAD6C94A-4105-40D3-41FD-35759CED5837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>
                  <a:extLst>
                    <a:ext uri="{FF2B5EF4-FFF2-40B4-BE49-F238E27FC236}">
                      <a16:creationId xmlns:a16="http://schemas.microsoft.com/office/drawing/2014/main" id="{FE43EE8B-402D-F35C-C1F0-8347F782C988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>
                  <a:extLst>
                    <a:ext uri="{FF2B5EF4-FFF2-40B4-BE49-F238E27FC236}">
                      <a16:creationId xmlns:a16="http://schemas.microsoft.com/office/drawing/2014/main" id="{CCC57F15-AD43-56F7-8DC1-D41D3E220AB0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>
                  <a:extLst>
                    <a:ext uri="{FF2B5EF4-FFF2-40B4-BE49-F238E27FC236}">
                      <a16:creationId xmlns:a16="http://schemas.microsoft.com/office/drawing/2014/main" id="{DFD33A2D-F65D-CA42-1C10-0C4B411EDBF9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>
                  <a:extLst>
                    <a:ext uri="{FF2B5EF4-FFF2-40B4-BE49-F238E27FC236}">
                      <a16:creationId xmlns:a16="http://schemas.microsoft.com/office/drawing/2014/main" id="{401D55A6-5B0E-F7C3-62D9-1942BCE93327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>
                  <a:extLst>
                    <a:ext uri="{FF2B5EF4-FFF2-40B4-BE49-F238E27FC236}">
                      <a16:creationId xmlns:a16="http://schemas.microsoft.com/office/drawing/2014/main" id="{CD1F1155-2864-5381-4DD0-E1B0CE90F388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>
                  <a:extLst>
                    <a:ext uri="{FF2B5EF4-FFF2-40B4-BE49-F238E27FC236}">
                      <a16:creationId xmlns:a16="http://schemas.microsoft.com/office/drawing/2014/main" id="{70B69739-2A41-CD9D-C7EA-22B9E88F0964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>
                  <a:extLst>
                    <a:ext uri="{FF2B5EF4-FFF2-40B4-BE49-F238E27FC236}">
                      <a16:creationId xmlns:a16="http://schemas.microsoft.com/office/drawing/2014/main" id="{067657A0-BF9E-A00B-E5A3-1AD034F96816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>
                  <a:extLst>
                    <a:ext uri="{FF2B5EF4-FFF2-40B4-BE49-F238E27FC236}">
                      <a16:creationId xmlns:a16="http://schemas.microsoft.com/office/drawing/2014/main" id="{6A9ECCCF-DA5E-C92F-DD68-B03BC854028A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>
                  <a:extLst>
                    <a:ext uri="{FF2B5EF4-FFF2-40B4-BE49-F238E27FC236}">
                      <a16:creationId xmlns:a16="http://schemas.microsoft.com/office/drawing/2014/main" id="{4E25186F-5373-A87E-8888-9F6924BBEDC7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>
                  <a:extLst>
                    <a:ext uri="{FF2B5EF4-FFF2-40B4-BE49-F238E27FC236}">
                      <a16:creationId xmlns:a16="http://schemas.microsoft.com/office/drawing/2014/main" id="{DC2EAF31-096C-A39E-41EC-73164945E8DF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47105631-B7C4-B9BF-EAAC-35A35876F1D7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360A0EF4-99CF-3AC0-B162-CB49069AA36D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359E0C7E-DDF0-E911-11FC-9183FE99067E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E3E39D05-05EE-9D95-BC47-4AFC252EF144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EB061950-B750-D780-0CFB-CBFB16297632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>
                  <a:extLst>
                    <a:ext uri="{FF2B5EF4-FFF2-40B4-BE49-F238E27FC236}">
                      <a16:creationId xmlns:a16="http://schemas.microsoft.com/office/drawing/2014/main" id="{1535921E-1854-A580-D029-1E3DE6F7DC15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>
                  <a:extLst>
                    <a:ext uri="{FF2B5EF4-FFF2-40B4-BE49-F238E27FC236}">
                      <a16:creationId xmlns:a16="http://schemas.microsoft.com/office/drawing/2014/main" id="{67A7D296-6B82-835E-390F-90574C2BAA13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>
                  <a:extLst>
                    <a:ext uri="{FF2B5EF4-FFF2-40B4-BE49-F238E27FC236}">
                      <a16:creationId xmlns:a16="http://schemas.microsoft.com/office/drawing/2014/main" id="{05790D36-7420-DC5E-D76E-5C3C89F2ED75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>
                  <a:extLst>
                    <a:ext uri="{FF2B5EF4-FFF2-40B4-BE49-F238E27FC236}">
                      <a16:creationId xmlns:a16="http://schemas.microsoft.com/office/drawing/2014/main" id="{DF75C477-757C-F56A-0D27-E9CAB82080E8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>
                  <a:extLst>
                    <a:ext uri="{FF2B5EF4-FFF2-40B4-BE49-F238E27FC236}">
                      <a16:creationId xmlns:a16="http://schemas.microsoft.com/office/drawing/2014/main" id="{F8E55A42-4E1E-93EA-E5BF-618972EF3DE8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>
                <a:extLst>
                  <a:ext uri="{FF2B5EF4-FFF2-40B4-BE49-F238E27FC236}">
                    <a16:creationId xmlns:a16="http://schemas.microsoft.com/office/drawing/2014/main" id="{FB313088-EDAC-303C-3947-7521492196E9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>
                <a:extLst>
                  <a:ext uri="{FF2B5EF4-FFF2-40B4-BE49-F238E27FC236}">
                    <a16:creationId xmlns:a16="http://schemas.microsoft.com/office/drawing/2014/main" id="{318D080E-2F5E-CE30-A790-CE9B97CF1C72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>
                  <a:extLst>
                    <a:ext uri="{FF2B5EF4-FFF2-40B4-BE49-F238E27FC236}">
                      <a16:creationId xmlns:a16="http://schemas.microsoft.com/office/drawing/2014/main" id="{15FA2032-BB1D-C769-37D3-724A8EF070BF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>
                  <a:extLst>
                    <a:ext uri="{FF2B5EF4-FFF2-40B4-BE49-F238E27FC236}">
                      <a16:creationId xmlns:a16="http://schemas.microsoft.com/office/drawing/2014/main" id="{B305CD28-9146-5231-A17A-7CB9D390CBDB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>
                  <a:extLst>
                    <a:ext uri="{FF2B5EF4-FFF2-40B4-BE49-F238E27FC236}">
                      <a16:creationId xmlns:a16="http://schemas.microsoft.com/office/drawing/2014/main" id="{537812E3-3DCB-D2B7-0D10-0957287E366F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>
                  <a:extLst>
                    <a:ext uri="{FF2B5EF4-FFF2-40B4-BE49-F238E27FC236}">
                      <a16:creationId xmlns:a16="http://schemas.microsoft.com/office/drawing/2014/main" id="{0B2C294C-1C2D-9789-1C87-00EBE97FCB31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>
                  <a:extLst>
                    <a:ext uri="{FF2B5EF4-FFF2-40B4-BE49-F238E27FC236}">
                      <a16:creationId xmlns:a16="http://schemas.microsoft.com/office/drawing/2014/main" id="{DA9974DD-EBF4-D6BD-8685-46565BC2C936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>
                  <a:extLst>
                    <a:ext uri="{FF2B5EF4-FFF2-40B4-BE49-F238E27FC236}">
                      <a16:creationId xmlns:a16="http://schemas.microsoft.com/office/drawing/2014/main" id="{B87479B9-A151-02C7-2C99-585AB74AFBB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>
                  <a:extLst>
                    <a:ext uri="{FF2B5EF4-FFF2-40B4-BE49-F238E27FC236}">
                      <a16:creationId xmlns:a16="http://schemas.microsoft.com/office/drawing/2014/main" id="{54C58E02-446E-9A73-DD32-A0FB03665197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>
                  <a:extLst>
                    <a:ext uri="{FF2B5EF4-FFF2-40B4-BE49-F238E27FC236}">
                      <a16:creationId xmlns:a16="http://schemas.microsoft.com/office/drawing/2014/main" id="{8EF0A562-8BE1-FA80-65C5-3C89D1E2047E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815C2A17-1470-2D57-B58F-A521A940010E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>
                  <a:extLst>
                    <a:ext uri="{FF2B5EF4-FFF2-40B4-BE49-F238E27FC236}">
                      <a16:creationId xmlns:a16="http://schemas.microsoft.com/office/drawing/2014/main" id="{C7407077-6B87-2F57-7403-F219FB6555AE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95B7B94B-3725-7C48-C7B4-D41A1D6B0739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>
                  <a:extLst>
                    <a:ext uri="{FF2B5EF4-FFF2-40B4-BE49-F238E27FC236}">
                      <a16:creationId xmlns:a16="http://schemas.microsoft.com/office/drawing/2014/main" id="{B55086B7-C867-139E-2F26-E15650C658BC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>
                  <a:extLst>
                    <a:ext uri="{FF2B5EF4-FFF2-40B4-BE49-F238E27FC236}">
                      <a16:creationId xmlns:a16="http://schemas.microsoft.com/office/drawing/2014/main" id="{BA3DE6EF-87BD-5864-2088-DC95ADF87799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>
                <a:extLst>
                  <a:ext uri="{FF2B5EF4-FFF2-40B4-BE49-F238E27FC236}">
                    <a16:creationId xmlns:a16="http://schemas.microsoft.com/office/drawing/2014/main" id="{0762A6C7-77E6-6879-1DDD-E2AE49B15DF9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>
                  <a:extLst>
                    <a:ext uri="{FF2B5EF4-FFF2-40B4-BE49-F238E27FC236}">
                      <a16:creationId xmlns:a16="http://schemas.microsoft.com/office/drawing/2014/main" id="{C0C8D9A6-C0D7-720B-D8DE-B5C86D13D452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>
                  <a:extLst>
                    <a:ext uri="{FF2B5EF4-FFF2-40B4-BE49-F238E27FC236}">
                      <a16:creationId xmlns:a16="http://schemas.microsoft.com/office/drawing/2014/main" id="{304AB46C-0607-6ACD-1B78-BF96F9D8F9E3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>
                  <a:extLst>
                    <a:ext uri="{FF2B5EF4-FFF2-40B4-BE49-F238E27FC236}">
                      <a16:creationId xmlns:a16="http://schemas.microsoft.com/office/drawing/2014/main" id="{8574B5AF-8DB8-167F-1502-5E94C5CB7481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>
                  <a:extLst>
                    <a:ext uri="{FF2B5EF4-FFF2-40B4-BE49-F238E27FC236}">
                      <a16:creationId xmlns:a16="http://schemas.microsoft.com/office/drawing/2014/main" id="{E6AB1766-8173-00EB-8F26-4EA8177654A0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>
                  <a:extLst>
                    <a:ext uri="{FF2B5EF4-FFF2-40B4-BE49-F238E27FC236}">
                      <a16:creationId xmlns:a16="http://schemas.microsoft.com/office/drawing/2014/main" id="{1CB44B88-8A81-0499-AF0D-862F19E974EB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E245BE07-395D-4561-3F10-C15E76FC9538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65CDE135-DA14-37CA-A799-4DDEE9CC0E84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>
                  <a:extLst>
                    <a:ext uri="{FF2B5EF4-FFF2-40B4-BE49-F238E27FC236}">
                      <a16:creationId xmlns:a16="http://schemas.microsoft.com/office/drawing/2014/main" id="{696FFCC0-C56E-37FB-094D-1EBE6FB556FF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>
                  <a:extLst>
                    <a:ext uri="{FF2B5EF4-FFF2-40B4-BE49-F238E27FC236}">
                      <a16:creationId xmlns:a16="http://schemas.microsoft.com/office/drawing/2014/main" id="{131FF623-1784-A199-60A7-F96BD3E4F11C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>
                  <a:extLst>
                    <a:ext uri="{FF2B5EF4-FFF2-40B4-BE49-F238E27FC236}">
                      <a16:creationId xmlns:a16="http://schemas.microsoft.com/office/drawing/2014/main" id="{C40E217B-90D8-CB33-47C2-60F1726C2A9C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>
                  <a:extLst>
                    <a:ext uri="{FF2B5EF4-FFF2-40B4-BE49-F238E27FC236}">
                      <a16:creationId xmlns:a16="http://schemas.microsoft.com/office/drawing/2014/main" id="{8B610BE0-D249-1C27-2D4D-D6D8EE495C0C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>
                  <a:extLst>
                    <a:ext uri="{FF2B5EF4-FFF2-40B4-BE49-F238E27FC236}">
                      <a16:creationId xmlns:a16="http://schemas.microsoft.com/office/drawing/2014/main" id="{09A774B9-A586-054F-A677-B609CEF9E09D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>
                <a:extLst>
                  <a:ext uri="{FF2B5EF4-FFF2-40B4-BE49-F238E27FC236}">
                    <a16:creationId xmlns:a16="http://schemas.microsoft.com/office/drawing/2014/main" id="{FD7754C4-B835-C7E8-0880-E4A00E05A270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>
                  <a:extLst>
                    <a:ext uri="{FF2B5EF4-FFF2-40B4-BE49-F238E27FC236}">
                      <a16:creationId xmlns:a16="http://schemas.microsoft.com/office/drawing/2014/main" id="{FA26C4BB-B298-D2C5-CA5A-C344382AD7A4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>
                  <a:extLst>
                    <a:ext uri="{FF2B5EF4-FFF2-40B4-BE49-F238E27FC236}">
                      <a16:creationId xmlns:a16="http://schemas.microsoft.com/office/drawing/2014/main" id="{843104A8-0CE8-8E75-F483-421990EED2FB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>
                  <a:extLst>
                    <a:ext uri="{FF2B5EF4-FFF2-40B4-BE49-F238E27FC236}">
                      <a16:creationId xmlns:a16="http://schemas.microsoft.com/office/drawing/2014/main" id="{EAF07DAC-EA8F-4D71-982A-DB5E2FBDFC98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>
                  <a:extLst>
                    <a:ext uri="{FF2B5EF4-FFF2-40B4-BE49-F238E27FC236}">
                      <a16:creationId xmlns:a16="http://schemas.microsoft.com/office/drawing/2014/main" id="{71EAB295-40F6-A3C8-CB2D-96DCFB294D12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>
                  <a:extLst>
                    <a:ext uri="{FF2B5EF4-FFF2-40B4-BE49-F238E27FC236}">
                      <a16:creationId xmlns:a16="http://schemas.microsoft.com/office/drawing/2014/main" id="{72CD4BC9-D5D3-993E-3FD7-D999158BD69E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>
                  <a:extLst>
                    <a:ext uri="{FF2B5EF4-FFF2-40B4-BE49-F238E27FC236}">
                      <a16:creationId xmlns:a16="http://schemas.microsoft.com/office/drawing/2014/main" id="{B9B258B8-3DB3-7C8F-FBCE-1B10ECC4065B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>
                  <a:extLst>
                    <a:ext uri="{FF2B5EF4-FFF2-40B4-BE49-F238E27FC236}">
                      <a16:creationId xmlns:a16="http://schemas.microsoft.com/office/drawing/2014/main" id="{C9AC8898-AEBE-A335-675C-327B9C04AB27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>
                  <a:extLst>
                    <a:ext uri="{FF2B5EF4-FFF2-40B4-BE49-F238E27FC236}">
                      <a16:creationId xmlns:a16="http://schemas.microsoft.com/office/drawing/2014/main" id="{2A8417E0-314F-6DA9-B9D8-E3EDDFFEE0AF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>
                  <a:extLst>
                    <a:ext uri="{FF2B5EF4-FFF2-40B4-BE49-F238E27FC236}">
                      <a16:creationId xmlns:a16="http://schemas.microsoft.com/office/drawing/2014/main" id="{CD2F9D95-5675-1B81-8A75-BC4AAEB1224D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>
                  <a:extLst>
                    <a:ext uri="{FF2B5EF4-FFF2-40B4-BE49-F238E27FC236}">
                      <a16:creationId xmlns:a16="http://schemas.microsoft.com/office/drawing/2014/main" id="{C6D19533-03E3-A7A9-5D66-D499CC41D99D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>
                  <a:extLst>
                    <a:ext uri="{FF2B5EF4-FFF2-40B4-BE49-F238E27FC236}">
                      <a16:creationId xmlns:a16="http://schemas.microsoft.com/office/drawing/2014/main" id="{94BA0232-E837-6DDE-73CD-B148394420E2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>
                  <a:extLst>
                    <a:ext uri="{FF2B5EF4-FFF2-40B4-BE49-F238E27FC236}">
                      <a16:creationId xmlns:a16="http://schemas.microsoft.com/office/drawing/2014/main" id="{308398C4-8551-3B8D-1B1D-524A5526C725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>
                  <a:extLst>
                    <a:ext uri="{FF2B5EF4-FFF2-40B4-BE49-F238E27FC236}">
                      <a16:creationId xmlns:a16="http://schemas.microsoft.com/office/drawing/2014/main" id="{FC21929E-52B7-8EA1-7D75-5050B8038E0C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>
                  <a:extLst>
                    <a:ext uri="{FF2B5EF4-FFF2-40B4-BE49-F238E27FC236}">
                      <a16:creationId xmlns:a16="http://schemas.microsoft.com/office/drawing/2014/main" id="{87CFB0D0-6833-5FC3-CDA0-694AD8CB2AB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>
                  <a:extLst>
                    <a:ext uri="{FF2B5EF4-FFF2-40B4-BE49-F238E27FC236}">
                      <a16:creationId xmlns:a16="http://schemas.microsoft.com/office/drawing/2014/main" id="{345D6993-F89D-3804-602C-9D2D8007D09B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>
                  <a:extLst>
                    <a:ext uri="{FF2B5EF4-FFF2-40B4-BE49-F238E27FC236}">
                      <a16:creationId xmlns:a16="http://schemas.microsoft.com/office/drawing/2014/main" id="{C74BD735-4554-1F24-D253-D03D4FA49AE7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>
                  <a:extLst>
                    <a:ext uri="{FF2B5EF4-FFF2-40B4-BE49-F238E27FC236}">
                      <a16:creationId xmlns:a16="http://schemas.microsoft.com/office/drawing/2014/main" id="{994B979B-3BE0-206E-0653-AF53F7AA5FB2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>
                  <a:extLst>
                    <a:ext uri="{FF2B5EF4-FFF2-40B4-BE49-F238E27FC236}">
                      <a16:creationId xmlns:a16="http://schemas.microsoft.com/office/drawing/2014/main" id="{81B2D5EE-2E60-37F5-3438-BDE02ED7342A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>
                  <a:extLst>
                    <a:ext uri="{FF2B5EF4-FFF2-40B4-BE49-F238E27FC236}">
                      <a16:creationId xmlns:a16="http://schemas.microsoft.com/office/drawing/2014/main" id="{57845399-630E-86B0-D0EC-DBAACF870C05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>
                  <a:extLst>
                    <a:ext uri="{FF2B5EF4-FFF2-40B4-BE49-F238E27FC236}">
                      <a16:creationId xmlns:a16="http://schemas.microsoft.com/office/drawing/2014/main" id="{7523590E-0EAD-763C-309B-AD031BED9965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>
                  <a:extLst>
                    <a:ext uri="{FF2B5EF4-FFF2-40B4-BE49-F238E27FC236}">
                      <a16:creationId xmlns:a16="http://schemas.microsoft.com/office/drawing/2014/main" id="{EA030630-09BE-8BBB-5FF9-419ED1E091D8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>
                  <a:extLst>
                    <a:ext uri="{FF2B5EF4-FFF2-40B4-BE49-F238E27FC236}">
                      <a16:creationId xmlns:a16="http://schemas.microsoft.com/office/drawing/2014/main" id="{73C696D7-0C5A-ED27-C8C5-B2B7DF76C79D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>
                  <a:extLst>
                    <a:ext uri="{FF2B5EF4-FFF2-40B4-BE49-F238E27FC236}">
                      <a16:creationId xmlns:a16="http://schemas.microsoft.com/office/drawing/2014/main" id="{61E1767E-1E12-0DE8-70C8-9B7823F3F748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>
                  <a:extLst>
                    <a:ext uri="{FF2B5EF4-FFF2-40B4-BE49-F238E27FC236}">
                      <a16:creationId xmlns:a16="http://schemas.microsoft.com/office/drawing/2014/main" id="{D123835F-56F6-2F6A-1275-D6E12FD760E7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>
                  <a:extLst>
                    <a:ext uri="{FF2B5EF4-FFF2-40B4-BE49-F238E27FC236}">
                      <a16:creationId xmlns:a16="http://schemas.microsoft.com/office/drawing/2014/main" id="{7A91FE5C-8B1B-D14E-E69E-D3DF1039EF1F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>
                  <a:extLst>
                    <a:ext uri="{FF2B5EF4-FFF2-40B4-BE49-F238E27FC236}">
                      <a16:creationId xmlns:a16="http://schemas.microsoft.com/office/drawing/2014/main" id="{E0CF9796-1DDF-B968-D7B5-A5AA9D01E851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>
                  <a:extLst>
                    <a:ext uri="{FF2B5EF4-FFF2-40B4-BE49-F238E27FC236}">
                      <a16:creationId xmlns:a16="http://schemas.microsoft.com/office/drawing/2014/main" id="{4C6D5FE6-B1E5-2B94-8CA1-5735CC5C46E3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>
                  <a:extLst>
                    <a:ext uri="{FF2B5EF4-FFF2-40B4-BE49-F238E27FC236}">
                      <a16:creationId xmlns:a16="http://schemas.microsoft.com/office/drawing/2014/main" id="{05295D04-A910-37C7-FED6-B8B31CAA9479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>
                  <a:extLst>
                    <a:ext uri="{FF2B5EF4-FFF2-40B4-BE49-F238E27FC236}">
                      <a16:creationId xmlns:a16="http://schemas.microsoft.com/office/drawing/2014/main" id="{97CC3570-A379-A68A-19C7-E09D311BF45E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>
                  <a:extLst>
                    <a:ext uri="{FF2B5EF4-FFF2-40B4-BE49-F238E27FC236}">
                      <a16:creationId xmlns:a16="http://schemas.microsoft.com/office/drawing/2014/main" id="{348665F2-11C4-D950-7210-DFF46BFE9392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>
                  <a:extLst>
                    <a:ext uri="{FF2B5EF4-FFF2-40B4-BE49-F238E27FC236}">
                      <a16:creationId xmlns:a16="http://schemas.microsoft.com/office/drawing/2014/main" id="{5A3AF15C-128F-9C71-CB53-8E7F813D95DF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>
                  <a:extLst>
                    <a:ext uri="{FF2B5EF4-FFF2-40B4-BE49-F238E27FC236}">
                      <a16:creationId xmlns:a16="http://schemas.microsoft.com/office/drawing/2014/main" id="{D39F065F-1898-342A-D63F-8FB03677D44D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>
                  <a:extLst>
                    <a:ext uri="{FF2B5EF4-FFF2-40B4-BE49-F238E27FC236}">
                      <a16:creationId xmlns:a16="http://schemas.microsoft.com/office/drawing/2014/main" id="{42E09738-F7F1-9065-B408-539BF6AE71AF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2809B8-7E63-1E66-DF69-529DC9633E27}"/>
              </a:ext>
            </a:extLst>
          </p:cNvPr>
          <p:cNvSpPr txBox="1"/>
          <p:nvPr/>
        </p:nvSpPr>
        <p:spPr>
          <a:xfrm>
            <a:off x="403569" y="1285238"/>
            <a:ext cx="5782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Models Used</a:t>
            </a:r>
            <a:r>
              <a:rPr lang="en-US" dirty="0"/>
              <a:t>:</a:t>
            </a:r>
          </a:p>
          <a:p>
            <a:pPr marL="457200" lvl="1"/>
            <a:r>
              <a:rPr lang="en-US" b="1" dirty="0"/>
              <a:t>1.Support Vector Machines (SVM)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Effective for high-dimensional data, binary classification.</a:t>
            </a:r>
          </a:p>
          <a:p>
            <a:pPr marL="457200" lvl="1"/>
            <a:r>
              <a:rPr lang="en-US" b="1" dirty="0"/>
              <a:t>2.Isolation Forest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Detects anomalies by isolating observations in the feature space.</a:t>
            </a:r>
          </a:p>
          <a:p>
            <a:pPr marL="457200" lvl="1"/>
            <a:r>
              <a:rPr lang="en-US" b="1" dirty="0"/>
              <a:t>3.Random Forest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An ensemble learning technique combining multiple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172235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734D60D8-5BFD-9918-59B6-B574EBA5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51E702F2-27C9-3207-701B-E7A5055F2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Training &amp; Evaluation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F160B8BB-B713-DE42-FB2E-15EBA14D17A5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>
            <a:extLst>
              <a:ext uri="{FF2B5EF4-FFF2-40B4-BE49-F238E27FC236}">
                <a16:creationId xmlns:a16="http://schemas.microsoft.com/office/drawing/2014/main" id="{45F27F19-12BE-29E2-650C-FB48882F9F20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>
            <a:extLst>
              <a:ext uri="{FF2B5EF4-FFF2-40B4-BE49-F238E27FC236}">
                <a16:creationId xmlns:a16="http://schemas.microsoft.com/office/drawing/2014/main" id="{6321BB7A-B9E6-0983-5022-C5B80C48D3D2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>
              <a:extLst>
                <a:ext uri="{FF2B5EF4-FFF2-40B4-BE49-F238E27FC236}">
                  <a16:creationId xmlns:a16="http://schemas.microsoft.com/office/drawing/2014/main" id="{5F714C01-80CF-A48F-6364-FE843F6A46D8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>
                <a:extLst>
                  <a:ext uri="{FF2B5EF4-FFF2-40B4-BE49-F238E27FC236}">
                    <a16:creationId xmlns:a16="http://schemas.microsoft.com/office/drawing/2014/main" id="{1E7AE152-9B2F-78CD-87D3-3E12E8A9A5BF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>
                <a:extLst>
                  <a:ext uri="{FF2B5EF4-FFF2-40B4-BE49-F238E27FC236}">
                    <a16:creationId xmlns:a16="http://schemas.microsoft.com/office/drawing/2014/main" id="{5EB13654-5D64-308E-1EA7-BDAE0B5F74E5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>
                <a:extLst>
                  <a:ext uri="{FF2B5EF4-FFF2-40B4-BE49-F238E27FC236}">
                    <a16:creationId xmlns:a16="http://schemas.microsoft.com/office/drawing/2014/main" id="{B12D3753-D1DB-7B7E-C13D-D64B17AFBD4D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>
                <a:extLst>
                  <a:ext uri="{FF2B5EF4-FFF2-40B4-BE49-F238E27FC236}">
                    <a16:creationId xmlns:a16="http://schemas.microsoft.com/office/drawing/2014/main" id="{4191F2EC-E061-2E05-11DF-1B5DE6E9F56D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>
                <a:extLst>
                  <a:ext uri="{FF2B5EF4-FFF2-40B4-BE49-F238E27FC236}">
                    <a16:creationId xmlns:a16="http://schemas.microsoft.com/office/drawing/2014/main" id="{AE67F0FE-3AEE-357F-87C8-97861D125C89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>
                <a:extLst>
                  <a:ext uri="{FF2B5EF4-FFF2-40B4-BE49-F238E27FC236}">
                    <a16:creationId xmlns:a16="http://schemas.microsoft.com/office/drawing/2014/main" id="{CC35298C-E80B-24CA-25F3-A6F717893024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>
                <a:extLst>
                  <a:ext uri="{FF2B5EF4-FFF2-40B4-BE49-F238E27FC236}">
                    <a16:creationId xmlns:a16="http://schemas.microsoft.com/office/drawing/2014/main" id="{B198A314-C82A-DB1C-7049-CD4995C702F1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>
                <a:extLst>
                  <a:ext uri="{FF2B5EF4-FFF2-40B4-BE49-F238E27FC236}">
                    <a16:creationId xmlns:a16="http://schemas.microsoft.com/office/drawing/2014/main" id="{8FFB13B1-2798-6F63-4A90-7EEA8FECA206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>
                <a:extLst>
                  <a:ext uri="{FF2B5EF4-FFF2-40B4-BE49-F238E27FC236}">
                    <a16:creationId xmlns:a16="http://schemas.microsoft.com/office/drawing/2014/main" id="{785651E6-9346-7564-019D-9978034C1F88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>
                <a:extLst>
                  <a:ext uri="{FF2B5EF4-FFF2-40B4-BE49-F238E27FC236}">
                    <a16:creationId xmlns:a16="http://schemas.microsoft.com/office/drawing/2014/main" id="{2C3EEE55-623A-42F9-7519-238F53AE34C9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>
                <a:extLst>
                  <a:ext uri="{FF2B5EF4-FFF2-40B4-BE49-F238E27FC236}">
                    <a16:creationId xmlns:a16="http://schemas.microsoft.com/office/drawing/2014/main" id="{5C6DD3DD-D88B-459D-A84D-51DF6A5B5EF0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>
                <a:extLst>
                  <a:ext uri="{FF2B5EF4-FFF2-40B4-BE49-F238E27FC236}">
                    <a16:creationId xmlns:a16="http://schemas.microsoft.com/office/drawing/2014/main" id="{CCA25F49-B690-9DF4-A83B-796FD157DD21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>
                <a:extLst>
                  <a:ext uri="{FF2B5EF4-FFF2-40B4-BE49-F238E27FC236}">
                    <a16:creationId xmlns:a16="http://schemas.microsoft.com/office/drawing/2014/main" id="{4AF070D7-11FB-AE71-83B3-B2370B321F46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>
                <a:extLst>
                  <a:ext uri="{FF2B5EF4-FFF2-40B4-BE49-F238E27FC236}">
                    <a16:creationId xmlns:a16="http://schemas.microsoft.com/office/drawing/2014/main" id="{2332332F-6A00-2B41-6667-BD335F801D1C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>
                <a:extLst>
                  <a:ext uri="{FF2B5EF4-FFF2-40B4-BE49-F238E27FC236}">
                    <a16:creationId xmlns:a16="http://schemas.microsoft.com/office/drawing/2014/main" id="{4E5C5873-EED3-9C7B-E73E-F468772B35C6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>
                <a:extLst>
                  <a:ext uri="{FF2B5EF4-FFF2-40B4-BE49-F238E27FC236}">
                    <a16:creationId xmlns:a16="http://schemas.microsoft.com/office/drawing/2014/main" id="{764A5ED5-D64B-465C-63B1-F3B0E9CC9872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>
                <a:extLst>
                  <a:ext uri="{FF2B5EF4-FFF2-40B4-BE49-F238E27FC236}">
                    <a16:creationId xmlns:a16="http://schemas.microsoft.com/office/drawing/2014/main" id="{250906A0-6FB7-817D-DD37-D31ADE48EE3C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>
                <a:extLst>
                  <a:ext uri="{FF2B5EF4-FFF2-40B4-BE49-F238E27FC236}">
                    <a16:creationId xmlns:a16="http://schemas.microsoft.com/office/drawing/2014/main" id="{E486CD01-3968-5965-9167-83D88525D22B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>
                <a:extLst>
                  <a:ext uri="{FF2B5EF4-FFF2-40B4-BE49-F238E27FC236}">
                    <a16:creationId xmlns:a16="http://schemas.microsoft.com/office/drawing/2014/main" id="{054010F2-6387-DA45-19F4-1175797887A1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>
                <a:extLst>
                  <a:ext uri="{FF2B5EF4-FFF2-40B4-BE49-F238E27FC236}">
                    <a16:creationId xmlns:a16="http://schemas.microsoft.com/office/drawing/2014/main" id="{35167180-DEA4-1CFA-4509-CC315A2B1CFD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>
                <a:extLst>
                  <a:ext uri="{FF2B5EF4-FFF2-40B4-BE49-F238E27FC236}">
                    <a16:creationId xmlns:a16="http://schemas.microsoft.com/office/drawing/2014/main" id="{C46B595D-53CD-0DBA-B4BA-B5A33801ED0B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>
                <a:extLst>
                  <a:ext uri="{FF2B5EF4-FFF2-40B4-BE49-F238E27FC236}">
                    <a16:creationId xmlns:a16="http://schemas.microsoft.com/office/drawing/2014/main" id="{CDF7228B-DC6E-4890-4908-62D34298DD95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>
                <a:extLst>
                  <a:ext uri="{FF2B5EF4-FFF2-40B4-BE49-F238E27FC236}">
                    <a16:creationId xmlns:a16="http://schemas.microsoft.com/office/drawing/2014/main" id="{AC81D135-F105-428E-BEBA-D0D8AF9788F7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>
                <a:extLst>
                  <a:ext uri="{FF2B5EF4-FFF2-40B4-BE49-F238E27FC236}">
                    <a16:creationId xmlns:a16="http://schemas.microsoft.com/office/drawing/2014/main" id="{F60A6CDC-B456-532A-DCC2-829A33C03FE4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>
                <a:extLst>
                  <a:ext uri="{FF2B5EF4-FFF2-40B4-BE49-F238E27FC236}">
                    <a16:creationId xmlns:a16="http://schemas.microsoft.com/office/drawing/2014/main" id="{355FD570-50B6-1DDF-FB66-08259B7FAE7C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>
                <a:extLst>
                  <a:ext uri="{FF2B5EF4-FFF2-40B4-BE49-F238E27FC236}">
                    <a16:creationId xmlns:a16="http://schemas.microsoft.com/office/drawing/2014/main" id="{7159FDFD-8135-B27A-7B16-CB77271CE397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>
                <a:extLst>
                  <a:ext uri="{FF2B5EF4-FFF2-40B4-BE49-F238E27FC236}">
                    <a16:creationId xmlns:a16="http://schemas.microsoft.com/office/drawing/2014/main" id="{964D2118-D0C8-DD1D-9C3C-CF78223DFD98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>
                <a:extLst>
                  <a:ext uri="{FF2B5EF4-FFF2-40B4-BE49-F238E27FC236}">
                    <a16:creationId xmlns:a16="http://schemas.microsoft.com/office/drawing/2014/main" id="{CCD67DF2-69FE-14C3-96E1-9D53B9A15EC3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>
                <a:extLst>
                  <a:ext uri="{FF2B5EF4-FFF2-40B4-BE49-F238E27FC236}">
                    <a16:creationId xmlns:a16="http://schemas.microsoft.com/office/drawing/2014/main" id="{8050874B-3671-0F0F-72B1-2BEE32AC657A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>
                <a:extLst>
                  <a:ext uri="{FF2B5EF4-FFF2-40B4-BE49-F238E27FC236}">
                    <a16:creationId xmlns:a16="http://schemas.microsoft.com/office/drawing/2014/main" id="{8A1AEF2A-F675-3AB1-24F9-D03EB118C2DD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>
                <a:extLst>
                  <a:ext uri="{FF2B5EF4-FFF2-40B4-BE49-F238E27FC236}">
                    <a16:creationId xmlns:a16="http://schemas.microsoft.com/office/drawing/2014/main" id="{D38043B6-969C-74CE-F6B9-9EF908262B33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>
                <a:extLst>
                  <a:ext uri="{FF2B5EF4-FFF2-40B4-BE49-F238E27FC236}">
                    <a16:creationId xmlns:a16="http://schemas.microsoft.com/office/drawing/2014/main" id="{1FD31C0C-2202-BFD4-E093-78951B5AD591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>
                <a:extLst>
                  <a:ext uri="{FF2B5EF4-FFF2-40B4-BE49-F238E27FC236}">
                    <a16:creationId xmlns:a16="http://schemas.microsoft.com/office/drawing/2014/main" id="{012C30E9-E3C3-C734-0A07-B902782F1FE3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>
                <a:extLst>
                  <a:ext uri="{FF2B5EF4-FFF2-40B4-BE49-F238E27FC236}">
                    <a16:creationId xmlns:a16="http://schemas.microsoft.com/office/drawing/2014/main" id="{547C620D-9E7A-E2C0-D449-DE8E7DE391AE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>
                <a:extLst>
                  <a:ext uri="{FF2B5EF4-FFF2-40B4-BE49-F238E27FC236}">
                    <a16:creationId xmlns:a16="http://schemas.microsoft.com/office/drawing/2014/main" id="{81BD68B6-582D-B5E1-3975-45B5AB296CD9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>
                <a:extLst>
                  <a:ext uri="{FF2B5EF4-FFF2-40B4-BE49-F238E27FC236}">
                    <a16:creationId xmlns:a16="http://schemas.microsoft.com/office/drawing/2014/main" id="{88D7A2DD-82E4-9C84-2895-0A7A4EC15AE5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>
                <a:extLst>
                  <a:ext uri="{FF2B5EF4-FFF2-40B4-BE49-F238E27FC236}">
                    <a16:creationId xmlns:a16="http://schemas.microsoft.com/office/drawing/2014/main" id="{FA62A170-93A6-951C-ED3B-3D32C542ED7A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>
                <a:extLst>
                  <a:ext uri="{FF2B5EF4-FFF2-40B4-BE49-F238E27FC236}">
                    <a16:creationId xmlns:a16="http://schemas.microsoft.com/office/drawing/2014/main" id="{C4A45DE7-08D6-8155-76C8-E8C6A2585F24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>
                <a:extLst>
                  <a:ext uri="{FF2B5EF4-FFF2-40B4-BE49-F238E27FC236}">
                    <a16:creationId xmlns:a16="http://schemas.microsoft.com/office/drawing/2014/main" id="{5AB1EF6F-5630-1B53-9C56-80CDDC40BC11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C372CD1D-B551-E68F-7C3D-03A0BF283383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D9E47BEA-93C4-1538-ED28-E596AA6C0E22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>
                <a:extLst>
                  <a:ext uri="{FF2B5EF4-FFF2-40B4-BE49-F238E27FC236}">
                    <a16:creationId xmlns:a16="http://schemas.microsoft.com/office/drawing/2014/main" id="{0DD280C0-1E99-C245-79AD-3726CF10320D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F6C6A60E-BAEC-F395-CB98-CE4F57A13E80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6617E490-C62C-423A-4368-001DA1A96949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>
                <a:extLst>
                  <a:ext uri="{FF2B5EF4-FFF2-40B4-BE49-F238E27FC236}">
                    <a16:creationId xmlns:a16="http://schemas.microsoft.com/office/drawing/2014/main" id="{D8AA8D4B-51BE-9764-3A2E-03515BDA5DEA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>
                <a:extLst>
                  <a:ext uri="{FF2B5EF4-FFF2-40B4-BE49-F238E27FC236}">
                    <a16:creationId xmlns:a16="http://schemas.microsoft.com/office/drawing/2014/main" id="{A93D2E07-B0F1-A3CA-40E1-52739107D2E9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>
                <a:extLst>
                  <a:ext uri="{FF2B5EF4-FFF2-40B4-BE49-F238E27FC236}">
                    <a16:creationId xmlns:a16="http://schemas.microsoft.com/office/drawing/2014/main" id="{8BCF26BD-2602-56A0-D593-170BCEA4113B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>
                <a:extLst>
                  <a:ext uri="{FF2B5EF4-FFF2-40B4-BE49-F238E27FC236}">
                    <a16:creationId xmlns:a16="http://schemas.microsoft.com/office/drawing/2014/main" id="{52831C1C-E47D-6B08-9A72-EDF85FD6A6BB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>
                <a:extLst>
                  <a:ext uri="{FF2B5EF4-FFF2-40B4-BE49-F238E27FC236}">
                    <a16:creationId xmlns:a16="http://schemas.microsoft.com/office/drawing/2014/main" id="{EE1D0663-50B5-A01F-4444-10B7FE62AA21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>
                <a:extLst>
                  <a:ext uri="{FF2B5EF4-FFF2-40B4-BE49-F238E27FC236}">
                    <a16:creationId xmlns:a16="http://schemas.microsoft.com/office/drawing/2014/main" id="{823B424D-6789-EBCB-64AA-3AC5D638E8A6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>
                <a:extLst>
                  <a:ext uri="{FF2B5EF4-FFF2-40B4-BE49-F238E27FC236}">
                    <a16:creationId xmlns:a16="http://schemas.microsoft.com/office/drawing/2014/main" id="{BA5F778E-80C3-D8C7-F6DD-8B3352AE36CC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>
                <a:extLst>
                  <a:ext uri="{FF2B5EF4-FFF2-40B4-BE49-F238E27FC236}">
                    <a16:creationId xmlns:a16="http://schemas.microsoft.com/office/drawing/2014/main" id="{D225AE95-EFFF-E24F-CC4C-7323E8BB5EE0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1D3E9932-3F75-BB23-4795-2CC9F58A3426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3FDD8FFB-CC6A-12EC-F74C-E7F97F751763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A44DD48B-F9A5-C628-B264-F629D8D81F0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D78FC3AF-7BF0-6DF7-E2D3-C886E5C3AB90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>
                <a:extLst>
                  <a:ext uri="{FF2B5EF4-FFF2-40B4-BE49-F238E27FC236}">
                    <a16:creationId xmlns:a16="http://schemas.microsoft.com/office/drawing/2014/main" id="{E0943B27-6D85-966A-AD35-36D82080309B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>
                <a:extLst>
                  <a:ext uri="{FF2B5EF4-FFF2-40B4-BE49-F238E27FC236}">
                    <a16:creationId xmlns:a16="http://schemas.microsoft.com/office/drawing/2014/main" id="{B17EC892-07BC-8579-C144-98AD703655B1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>
                <a:extLst>
                  <a:ext uri="{FF2B5EF4-FFF2-40B4-BE49-F238E27FC236}">
                    <a16:creationId xmlns:a16="http://schemas.microsoft.com/office/drawing/2014/main" id="{B27967F5-2FB7-2C09-5C4D-15979793E0DB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>
                <a:extLst>
                  <a:ext uri="{FF2B5EF4-FFF2-40B4-BE49-F238E27FC236}">
                    <a16:creationId xmlns:a16="http://schemas.microsoft.com/office/drawing/2014/main" id="{3D331DA4-F309-F8A7-12BC-4B3245E33863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>
                <a:extLst>
                  <a:ext uri="{FF2B5EF4-FFF2-40B4-BE49-F238E27FC236}">
                    <a16:creationId xmlns:a16="http://schemas.microsoft.com/office/drawing/2014/main" id="{0BF5EAF3-642C-63C0-FEAA-35043A541631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>
                <a:extLst>
                  <a:ext uri="{FF2B5EF4-FFF2-40B4-BE49-F238E27FC236}">
                    <a16:creationId xmlns:a16="http://schemas.microsoft.com/office/drawing/2014/main" id="{D44EE3EB-A525-4549-E61C-756AB3DCC818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>
                <a:extLst>
                  <a:ext uri="{FF2B5EF4-FFF2-40B4-BE49-F238E27FC236}">
                    <a16:creationId xmlns:a16="http://schemas.microsoft.com/office/drawing/2014/main" id="{9922BB74-81DB-043C-0E00-C24E2167A8E2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>
                <a:extLst>
                  <a:ext uri="{FF2B5EF4-FFF2-40B4-BE49-F238E27FC236}">
                    <a16:creationId xmlns:a16="http://schemas.microsoft.com/office/drawing/2014/main" id="{614466E3-3825-B853-CA10-F61C4E21AE2E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>
                <a:extLst>
                  <a:ext uri="{FF2B5EF4-FFF2-40B4-BE49-F238E27FC236}">
                    <a16:creationId xmlns:a16="http://schemas.microsoft.com/office/drawing/2014/main" id="{5BE3756E-B30F-80F9-162D-9CD524A9DCFB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>
                <a:extLst>
                  <a:ext uri="{FF2B5EF4-FFF2-40B4-BE49-F238E27FC236}">
                    <a16:creationId xmlns:a16="http://schemas.microsoft.com/office/drawing/2014/main" id="{11C435B3-2241-9745-D01B-B25C4AC66778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>
                <a:extLst>
                  <a:ext uri="{FF2B5EF4-FFF2-40B4-BE49-F238E27FC236}">
                    <a16:creationId xmlns:a16="http://schemas.microsoft.com/office/drawing/2014/main" id="{E0CD0C61-3E00-D921-43F7-95B720DCC93B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>
                <a:extLst>
                  <a:ext uri="{FF2B5EF4-FFF2-40B4-BE49-F238E27FC236}">
                    <a16:creationId xmlns:a16="http://schemas.microsoft.com/office/drawing/2014/main" id="{8666942B-61C1-47FA-974F-9F8546D3DCC2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>
                <a:extLst>
                  <a:ext uri="{FF2B5EF4-FFF2-40B4-BE49-F238E27FC236}">
                    <a16:creationId xmlns:a16="http://schemas.microsoft.com/office/drawing/2014/main" id="{077E68E0-F7DC-238E-F466-97172C60C2DB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41463AFF-BA8F-3231-1109-2ED7FEFDCFDA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76D7BBA9-E86B-C3A0-0AAD-9474991EB06C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7855EEB6-FD04-45EB-74E1-F51D97F441A5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947232BE-7B3A-36D0-B930-D2A967F31A9B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552BD1F5-EC39-6D31-ABE7-25459FEEFA75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>
                <a:extLst>
                  <a:ext uri="{FF2B5EF4-FFF2-40B4-BE49-F238E27FC236}">
                    <a16:creationId xmlns:a16="http://schemas.microsoft.com/office/drawing/2014/main" id="{61F1701B-D0D3-5930-BA38-76D882CBF75B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>
                <a:extLst>
                  <a:ext uri="{FF2B5EF4-FFF2-40B4-BE49-F238E27FC236}">
                    <a16:creationId xmlns:a16="http://schemas.microsoft.com/office/drawing/2014/main" id="{53D2EF03-4687-D752-DC0B-6FED62EC5C34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>
                <a:extLst>
                  <a:ext uri="{FF2B5EF4-FFF2-40B4-BE49-F238E27FC236}">
                    <a16:creationId xmlns:a16="http://schemas.microsoft.com/office/drawing/2014/main" id="{67B0D17F-A688-ECB5-C926-675B5A8F27A9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>
                <a:extLst>
                  <a:ext uri="{FF2B5EF4-FFF2-40B4-BE49-F238E27FC236}">
                    <a16:creationId xmlns:a16="http://schemas.microsoft.com/office/drawing/2014/main" id="{6CC98338-4ACB-D7E7-B162-854D257E6720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88C952ED-13C0-B76D-5F19-E9A81430FE2E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1D8D7B9B-58CB-81AC-569D-784FB21C30E2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82D6F885-C7B8-D39A-A99D-6D850AD2139E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>
                <a:extLst>
                  <a:ext uri="{FF2B5EF4-FFF2-40B4-BE49-F238E27FC236}">
                    <a16:creationId xmlns:a16="http://schemas.microsoft.com/office/drawing/2014/main" id="{D57E1702-AFA9-5C7D-E1FF-329F5F92C1A1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0F671A43-DA74-C4E7-4762-F95B759B5A5B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2E369B35-1083-14E7-D5F3-A258AC64182C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DBF16E17-38F9-5847-5499-C17BB284CD32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1DE05002-D896-DF8D-FD2A-109F4FA0AEF7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BCECD5CD-A7FB-AE6D-5425-B69823D47D14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>
              <a:extLst>
                <a:ext uri="{FF2B5EF4-FFF2-40B4-BE49-F238E27FC236}">
                  <a16:creationId xmlns:a16="http://schemas.microsoft.com/office/drawing/2014/main" id="{B5A8E60B-09F7-429E-FE5B-9CEF403C495D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>
                <a:extLst>
                  <a:ext uri="{FF2B5EF4-FFF2-40B4-BE49-F238E27FC236}">
                    <a16:creationId xmlns:a16="http://schemas.microsoft.com/office/drawing/2014/main" id="{D154EE4C-3873-103A-07E3-A27609DEFE74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>
                  <a:extLst>
                    <a:ext uri="{FF2B5EF4-FFF2-40B4-BE49-F238E27FC236}">
                      <a16:creationId xmlns:a16="http://schemas.microsoft.com/office/drawing/2014/main" id="{27C4FFA7-602B-1CB7-BE3E-D2221A812CC9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>
                  <a:extLst>
                    <a:ext uri="{FF2B5EF4-FFF2-40B4-BE49-F238E27FC236}">
                      <a16:creationId xmlns:a16="http://schemas.microsoft.com/office/drawing/2014/main" id="{655204FF-922B-86DA-BC90-6CE6914BF24B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>
                  <a:extLst>
                    <a:ext uri="{FF2B5EF4-FFF2-40B4-BE49-F238E27FC236}">
                      <a16:creationId xmlns:a16="http://schemas.microsoft.com/office/drawing/2014/main" id="{9F5734E6-8213-36D4-026E-8087D04E01C6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>
                  <a:extLst>
                    <a:ext uri="{FF2B5EF4-FFF2-40B4-BE49-F238E27FC236}">
                      <a16:creationId xmlns:a16="http://schemas.microsoft.com/office/drawing/2014/main" id="{37E65B68-09DC-FC56-D2B9-C8D8A4353A63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>
                  <a:extLst>
                    <a:ext uri="{FF2B5EF4-FFF2-40B4-BE49-F238E27FC236}">
                      <a16:creationId xmlns:a16="http://schemas.microsoft.com/office/drawing/2014/main" id="{BD7396B7-B825-4CCD-F738-8C5E755B53C1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>
                  <a:extLst>
                    <a:ext uri="{FF2B5EF4-FFF2-40B4-BE49-F238E27FC236}">
                      <a16:creationId xmlns:a16="http://schemas.microsoft.com/office/drawing/2014/main" id="{F390C309-6C1C-65A3-F41F-6BABAE77C711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>
                  <a:extLst>
                    <a:ext uri="{FF2B5EF4-FFF2-40B4-BE49-F238E27FC236}">
                      <a16:creationId xmlns:a16="http://schemas.microsoft.com/office/drawing/2014/main" id="{F92B6502-344A-84B7-372E-EA3AEB321D48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>
                  <a:extLst>
                    <a:ext uri="{FF2B5EF4-FFF2-40B4-BE49-F238E27FC236}">
                      <a16:creationId xmlns:a16="http://schemas.microsoft.com/office/drawing/2014/main" id="{D31A0EBC-6A22-EBDB-4448-B565BF32436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>
                  <a:extLst>
                    <a:ext uri="{FF2B5EF4-FFF2-40B4-BE49-F238E27FC236}">
                      <a16:creationId xmlns:a16="http://schemas.microsoft.com/office/drawing/2014/main" id="{3E3F4B2D-41C1-BA2C-79AA-FF4B99D202BF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>
                  <a:extLst>
                    <a:ext uri="{FF2B5EF4-FFF2-40B4-BE49-F238E27FC236}">
                      <a16:creationId xmlns:a16="http://schemas.microsoft.com/office/drawing/2014/main" id="{83139198-D50A-0912-C8B7-1F15632640BA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>
                  <a:extLst>
                    <a:ext uri="{FF2B5EF4-FFF2-40B4-BE49-F238E27FC236}">
                      <a16:creationId xmlns:a16="http://schemas.microsoft.com/office/drawing/2014/main" id="{DAAAF099-386B-F097-5BEA-94287D0A9476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>
                  <a:extLst>
                    <a:ext uri="{FF2B5EF4-FFF2-40B4-BE49-F238E27FC236}">
                      <a16:creationId xmlns:a16="http://schemas.microsoft.com/office/drawing/2014/main" id="{72554651-FA65-A3E0-E2E9-619932D79BF2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>
                  <a:extLst>
                    <a:ext uri="{FF2B5EF4-FFF2-40B4-BE49-F238E27FC236}">
                      <a16:creationId xmlns:a16="http://schemas.microsoft.com/office/drawing/2014/main" id="{397C34B8-4653-8A65-4466-EBDB35DAAF85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>
                  <a:extLst>
                    <a:ext uri="{FF2B5EF4-FFF2-40B4-BE49-F238E27FC236}">
                      <a16:creationId xmlns:a16="http://schemas.microsoft.com/office/drawing/2014/main" id="{64A647F5-D85F-68BC-E4FC-2C626E2F5D67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>
                  <a:extLst>
                    <a:ext uri="{FF2B5EF4-FFF2-40B4-BE49-F238E27FC236}">
                      <a16:creationId xmlns:a16="http://schemas.microsoft.com/office/drawing/2014/main" id="{AFFADF9F-1E23-70FD-3415-10F1098D0485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>
                  <a:extLst>
                    <a:ext uri="{FF2B5EF4-FFF2-40B4-BE49-F238E27FC236}">
                      <a16:creationId xmlns:a16="http://schemas.microsoft.com/office/drawing/2014/main" id="{CCDFAB48-082D-4CA1-3100-05B8DCA63BCE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>
                  <a:extLst>
                    <a:ext uri="{FF2B5EF4-FFF2-40B4-BE49-F238E27FC236}">
                      <a16:creationId xmlns:a16="http://schemas.microsoft.com/office/drawing/2014/main" id="{3563FE39-C448-8B16-847F-83D71245BCE3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>
                  <a:extLst>
                    <a:ext uri="{FF2B5EF4-FFF2-40B4-BE49-F238E27FC236}">
                      <a16:creationId xmlns:a16="http://schemas.microsoft.com/office/drawing/2014/main" id="{4517FC03-5BFA-EAE5-0D42-C64AA235E6F5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>
                  <a:extLst>
                    <a:ext uri="{FF2B5EF4-FFF2-40B4-BE49-F238E27FC236}">
                      <a16:creationId xmlns:a16="http://schemas.microsoft.com/office/drawing/2014/main" id="{A7BB08B2-1BAB-0B1B-147D-482E5B3A49EC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>
                  <a:extLst>
                    <a:ext uri="{FF2B5EF4-FFF2-40B4-BE49-F238E27FC236}">
                      <a16:creationId xmlns:a16="http://schemas.microsoft.com/office/drawing/2014/main" id="{5E180E42-288D-646B-A0B4-9D397DEB0227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FBEE7045-14C9-AA8A-5E37-FF589D376BC4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478FFAD6-9200-9EA6-130B-18D6EA1A0155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B67B60EE-A355-80D4-B22F-80548DFE6B34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2166F735-0A1D-088D-4DAE-D47FABC64DD1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4178A691-A1F8-9125-E278-AE422F8DFBEF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>
                  <a:extLst>
                    <a:ext uri="{FF2B5EF4-FFF2-40B4-BE49-F238E27FC236}">
                      <a16:creationId xmlns:a16="http://schemas.microsoft.com/office/drawing/2014/main" id="{1165049B-DBBD-E1AF-C42D-DD62F4E04970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>
                  <a:extLst>
                    <a:ext uri="{FF2B5EF4-FFF2-40B4-BE49-F238E27FC236}">
                      <a16:creationId xmlns:a16="http://schemas.microsoft.com/office/drawing/2014/main" id="{4CFAEC42-E114-9B7C-C9CD-2BD25FE4805A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>
                  <a:extLst>
                    <a:ext uri="{FF2B5EF4-FFF2-40B4-BE49-F238E27FC236}">
                      <a16:creationId xmlns:a16="http://schemas.microsoft.com/office/drawing/2014/main" id="{D4F6F1C5-8B38-0247-5C53-E4C8131D9C1A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>
                  <a:extLst>
                    <a:ext uri="{FF2B5EF4-FFF2-40B4-BE49-F238E27FC236}">
                      <a16:creationId xmlns:a16="http://schemas.microsoft.com/office/drawing/2014/main" id="{175321A8-EFA9-FDD3-5C32-F78809539AA4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>
                  <a:extLst>
                    <a:ext uri="{FF2B5EF4-FFF2-40B4-BE49-F238E27FC236}">
                      <a16:creationId xmlns:a16="http://schemas.microsoft.com/office/drawing/2014/main" id="{FB3303BB-4CAA-939F-86CF-1FEE3E5C8A78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>
                <a:extLst>
                  <a:ext uri="{FF2B5EF4-FFF2-40B4-BE49-F238E27FC236}">
                    <a16:creationId xmlns:a16="http://schemas.microsoft.com/office/drawing/2014/main" id="{93E35110-C6F8-FA48-9FCB-30E254649010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>
                <a:extLst>
                  <a:ext uri="{FF2B5EF4-FFF2-40B4-BE49-F238E27FC236}">
                    <a16:creationId xmlns:a16="http://schemas.microsoft.com/office/drawing/2014/main" id="{8CA2EEF1-6872-61F0-B014-33583C4742FD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>
                  <a:extLst>
                    <a:ext uri="{FF2B5EF4-FFF2-40B4-BE49-F238E27FC236}">
                      <a16:creationId xmlns:a16="http://schemas.microsoft.com/office/drawing/2014/main" id="{95469F6F-2469-908F-76A0-FB88C9BF1C73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>
                  <a:extLst>
                    <a:ext uri="{FF2B5EF4-FFF2-40B4-BE49-F238E27FC236}">
                      <a16:creationId xmlns:a16="http://schemas.microsoft.com/office/drawing/2014/main" id="{B2D23EF9-1AC5-43F6-FC25-A2DA860EB0CC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>
                  <a:extLst>
                    <a:ext uri="{FF2B5EF4-FFF2-40B4-BE49-F238E27FC236}">
                      <a16:creationId xmlns:a16="http://schemas.microsoft.com/office/drawing/2014/main" id="{C7766689-E478-EF72-BDE3-35496D9FA2F7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>
                  <a:extLst>
                    <a:ext uri="{FF2B5EF4-FFF2-40B4-BE49-F238E27FC236}">
                      <a16:creationId xmlns:a16="http://schemas.microsoft.com/office/drawing/2014/main" id="{4584C2CC-A208-7414-5E21-9E8DBB1E2A0C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>
                  <a:extLst>
                    <a:ext uri="{FF2B5EF4-FFF2-40B4-BE49-F238E27FC236}">
                      <a16:creationId xmlns:a16="http://schemas.microsoft.com/office/drawing/2014/main" id="{647C0B81-23EE-DB1E-470D-73C6DFBD8B55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>
                  <a:extLst>
                    <a:ext uri="{FF2B5EF4-FFF2-40B4-BE49-F238E27FC236}">
                      <a16:creationId xmlns:a16="http://schemas.microsoft.com/office/drawing/2014/main" id="{849B3489-2371-7306-5E3D-569263337EBD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>
                  <a:extLst>
                    <a:ext uri="{FF2B5EF4-FFF2-40B4-BE49-F238E27FC236}">
                      <a16:creationId xmlns:a16="http://schemas.microsoft.com/office/drawing/2014/main" id="{9C8D341B-A441-2869-3A5E-7A7733387C68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>
                  <a:extLst>
                    <a:ext uri="{FF2B5EF4-FFF2-40B4-BE49-F238E27FC236}">
                      <a16:creationId xmlns:a16="http://schemas.microsoft.com/office/drawing/2014/main" id="{E8636CD6-29FD-3EF1-162C-909AAC839F0B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C2FCBADB-B5A4-CBDF-70B7-991475A04AFF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>
                  <a:extLst>
                    <a:ext uri="{FF2B5EF4-FFF2-40B4-BE49-F238E27FC236}">
                      <a16:creationId xmlns:a16="http://schemas.microsoft.com/office/drawing/2014/main" id="{876F88D3-489D-8AF0-677D-79C96BAFE0F7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AC20136C-D637-9AA5-8A48-F5FCA10E530D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>
                  <a:extLst>
                    <a:ext uri="{FF2B5EF4-FFF2-40B4-BE49-F238E27FC236}">
                      <a16:creationId xmlns:a16="http://schemas.microsoft.com/office/drawing/2014/main" id="{ACAEF704-AFEB-7D16-BCF3-3468EC9D8D97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>
                  <a:extLst>
                    <a:ext uri="{FF2B5EF4-FFF2-40B4-BE49-F238E27FC236}">
                      <a16:creationId xmlns:a16="http://schemas.microsoft.com/office/drawing/2014/main" id="{4361C959-84C2-DE8E-4B0F-17A7A08B2004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>
                <a:extLst>
                  <a:ext uri="{FF2B5EF4-FFF2-40B4-BE49-F238E27FC236}">
                    <a16:creationId xmlns:a16="http://schemas.microsoft.com/office/drawing/2014/main" id="{A8A043D9-9F28-A568-E8F9-F57A26CF0D26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>
                  <a:extLst>
                    <a:ext uri="{FF2B5EF4-FFF2-40B4-BE49-F238E27FC236}">
                      <a16:creationId xmlns:a16="http://schemas.microsoft.com/office/drawing/2014/main" id="{D24DAAF4-DEDE-2CBB-6356-6E24C521FAA6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>
                  <a:extLst>
                    <a:ext uri="{FF2B5EF4-FFF2-40B4-BE49-F238E27FC236}">
                      <a16:creationId xmlns:a16="http://schemas.microsoft.com/office/drawing/2014/main" id="{39FF9EC0-C163-9BC2-01F1-F5C264403EF2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>
                  <a:extLst>
                    <a:ext uri="{FF2B5EF4-FFF2-40B4-BE49-F238E27FC236}">
                      <a16:creationId xmlns:a16="http://schemas.microsoft.com/office/drawing/2014/main" id="{E63AED9B-1A81-0875-78BC-A75FCBD2C4CE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>
                  <a:extLst>
                    <a:ext uri="{FF2B5EF4-FFF2-40B4-BE49-F238E27FC236}">
                      <a16:creationId xmlns:a16="http://schemas.microsoft.com/office/drawing/2014/main" id="{3A5DE3D5-79E8-E4CD-154A-5EDCF1E1246C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>
                  <a:extLst>
                    <a:ext uri="{FF2B5EF4-FFF2-40B4-BE49-F238E27FC236}">
                      <a16:creationId xmlns:a16="http://schemas.microsoft.com/office/drawing/2014/main" id="{C348A449-B5D3-1142-EAD7-CFFB7FC7E7CF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6B027E7D-8E47-EAFC-4BA7-4CBCEB53AD50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3F961751-7578-13D3-7740-98476CBC5F38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>
                  <a:extLst>
                    <a:ext uri="{FF2B5EF4-FFF2-40B4-BE49-F238E27FC236}">
                      <a16:creationId xmlns:a16="http://schemas.microsoft.com/office/drawing/2014/main" id="{5DD8194D-6FC1-36A7-D8B2-620A02E5936E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>
                  <a:extLst>
                    <a:ext uri="{FF2B5EF4-FFF2-40B4-BE49-F238E27FC236}">
                      <a16:creationId xmlns:a16="http://schemas.microsoft.com/office/drawing/2014/main" id="{172F18AD-0DC7-D827-6311-D026CC39D1A7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>
                  <a:extLst>
                    <a:ext uri="{FF2B5EF4-FFF2-40B4-BE49-F238E27FC236}">
                      <a16:creationId xmlns:a16="http://schemas.microsoft.com/office/drawing/2014/main" id="{CC478C2C-BADC-C4D4-1E0A-94A90F257F05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>
                  <a:extLst>
                    <a:ext uri="{FF2B5EF4-FFF2-40B4-BE49-F238E27FC236}">
                      <a16:creationId xmlns:a16="http://schemas.microsoft.com/office/drawing/2014/main" id="{1C4B2EC8-D78E-CC06-5CB5-B26F5A57F6FA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>
                  <a:extLst>
                    <a:ext uri="{FF2B5EF4-FFF2-40B4-BE49-F238E27FC236}">
                      <a16:creationId xmlns:a16="http://schemas.microsoft.com/office/drawing/2014/main" id="{43C6CACB-22F5-DC4E-B200-F8D288373618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>
                <a:extLst>
                  <a:ext uri="{FF2B5EF4-FFF2-40B4-BE49-F238E27FC236}">
                    <a16:creationId xmlns:a16="http://schemas.microsoft.com/office/drawing/2014/main" id="{2B8562A8-1049-5529-EAA1-88909B3BF86F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>
                  <a:extLst>
                    <a:ext uri="{FF2B5EF4-FFF2-40B4-BE49-F238E27FC236}">
                      <a16:creationId xmlns:a16="http://schemas.microsoft.com/office/drawing/2014/main" id="{73309717-3EEA-8A2B-EAD9-717F214B51BF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>
                  <a:extLst>
                    <a:ext uri="{FF2B5EF4-FFF2-40B4-BE49-F238E27FC236}">
                      <a16:creationId xmlns:a16="http://schemas.microsoft.com/office/drawing/2014/main" id="{B23E0FD9-EA53-0A09-BBAE-F228473B5119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>
                  <a:extLst>
                    <a:ext uri="{FF2B5EF4-FFF2-40B4-BE49-F238E27FC236}">
                      <a16:creationId xmlns:a16="http://schemas.microsoft.com/office/drawing/2014/main" id="{08128668-98C8-851E-4F6B-6BD3234E557A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>
                  <a:extLst>
                    <a:ext uri="{FF2B5EF4-FFF2-40B4-BE49-F238E27FC236}">
                      <a16:creationId xmlns:a16="http://schemas.microsoft.com/office/drawing/2014/main" id="{290D46EC-E24A-FF2F-CAA2-CB403F206E21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>
                  <a:extLst>
                    <a:ext uri="{FF2B5EF4-FFF2-40B4-BE49-F238E27FC236}">
                      <a16:creationId xmlns:a16="http://schemas.microsoft.com/office/drawing/2014/main" id="{33B62041-0786-B7AC-3796-44B6336DA114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>
                  <a:extLst>
                    <a:ext uri="{FF2B5EF4-FFF2-40B4-BE49-F238E27FC236}">
                      <a16:creationId xmlns:a16="http://schemas.microsoft.com/office/drawing/2014/main" id="{709653C1-BE1D-424E-3CC2-403D34170E77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>
                  <a:extLst>
                    <a:ext uri="{FF2B5EF4-FFF2-40B4-BE49-F238E27FC236}">
                      <a16:creationId xmlns:a16="http://schemas.microsoft.com/office/drawing/2014/main" id="{E0698348-5E18-8A98-14E7-6340DB4818DC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>
                  <a:extLst>
                    <a:ext uri="{FF2B5EF4-FFF2-40B4-BE49-F238E27FC236}">
                      <a16:creationId xmlns:a16="http://schemas.microsoft.com/office/drawing/2014/main" id="{5EBFD385-8A05-4855-0D01-003729DA2CB0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>
                  <a:extLst>
                    <a:ext uri="{FF2B5EF4-FFF2-40B4-BE49-F238E27FC236}">
                      <a16:creationId xmlns:a16="http://schemas.microsoft.com/office/drawing/2014/main" id="{1CE4BEAC-1CAB-4D55-54A6-F6E7EBE9CE58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>
                  <a:extLst>
                    <a:ext uri="{FF2B5EF4-FFF2-40B4-BE49-F238E27FC236}">
                      <a16:creationId xmlns:a16="http://schemas.microsoft.com/office/drawing/2014/main" id="{EDD406D0-0E1F-A2D8-9EC2-142E9BA339D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>
                  <a:extLst>
                    <a:ext uri="{FF2B5EF4-FFF2-40B4-BE49-F238E27FC236}">
                      <a16:creationId xmlns:a16="http://schemas.microsoft.com/office/drawing/2014/main" id="{E372A3F4-4CA5-BCB5-8E9A-0B236CBB4940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>
                  <a:extLst>
                    <a:ext uri="{FF2B5EF4-FFF2-40B4-BE49-F238E27FC236}">
                      <a16:creationId xmlns:a16="http://schemas.microsoft.com/office/drawing/2014/main" id="{61B3F932-8D83-4283-7533-0648D6E7B73E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>
                  <a:extLst>
                    <a:ext uri="{FF2B5EF4-FFF2-40B4-BE49-F238E27FC236}">
                      <a16:creationId xmlns:a16="http://schemas.microsoft.com/office/drawing/2014/main" id="{05C23E94-5F13-AE82-C218-0505FA3B50F9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>
                  <a:extLst>
                    <a:ext uri="{FF2B5EF4-FFF2-40B4-BE49-F238E27FC236}">
                      <a16:creationId xmlns:a16="http://schemas.microsoft.com/office/drawing/2014/main" id="{901F47E8-12F0-6E7E-A9BE-4765B90771B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>
                  <a:extLst>
                    <a:ext uri="{FF2B5EF4-FFF2-40B4-BE49-F238E27FC236}">
                      <a16:creationId xmlns:a16="http://schemas.microsoft.com/office/drawing/2014/main" id="{24FE52A9-F98B-85F8-4AD7-267A4F77B7C9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>
                  <a:extLst>
                    <a:ext uri="{FF2B5EF4-FFF2-40B4-BE49-F238E27FC236}">
                      <a16:creationId xmlns:a16="http://schemas.microsoft.com/office/drawing/2014/main" id="{308DDC33-35C4-226D-EFFA-07B7F704E3D0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>
                  <a:extLst>
                    <a:ext uri="{FF2B5EF4-FFF2-40B4-BE49-F238E27FC236}">
                      <a16:creationId xmlns:a16="http://schemas.microsoft.com/office/drawing/2014/main" id="{2ACF6FA0-9888-C9AF-2EDD-5DFD239DD260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>
                  <a:extLst>
                    <a:ext uri="{FF2B5EF4-FFF2-40B4-BE49-F238E27FC236}">
                      <a16:creationId xmlns:a16="http://schemas.microsoft.com/office/drawing/2014/main" id="{11E930A3-D671-C19D-ED5B-E894981E10D6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>
                  <a:extLst>
                    <a:ext uri="{FF2B5EF4-FFF2-40B4-BE49-F238E27FC236}">
                      <a16:creationId xmlns:a16="http://schemas.microsoft.com/office/drawing/2014/main" id="{4DF2391E-5E71-583D-C260-FA6641BD637B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>
                  <a:extLst>
                    <a:ext uri="{FF2B5EF4-FFF2-40B4-BE49-F238E27FC236}">
                      <a16:creationId xmlns:a16="http://schemas.microsoft.com/office/drawing/2014/main" id="{0B22B7A9-7B17-4BB8-8A1A-FCD49404EBDE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>
                  <a:extLst>
                    <a:ext uri="{FF2B5EF4-FFF2-40B4-BE49-F238E27FC236}">
                      <a16:creationId xmlns:a16="http://schemas.microsoft.com/office/drawing/2014/main" id="{38A7E2BE-4A4A-D8CC-B102-C3A0A5BEE7D3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>
                  <a:extLst>
                    <a:ext uri="{FF2B5EF4-FFF2-40B4-BE49-F238E27FC236}">
                      <a16:creationId xmlns:a16="http://schemas.microsoft.com/office/drawing/2014/main" id="{05FBE323-FD26-3EA4-7448-0081EF8D2399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>
                  <a:extLst>
                    <a:ext uri="{FF2B5EF4-FFF2-40B4-BE49-F238E27FC236}">
                      <a16:creationId xmlns:a16="http://schemas.microsoft.com/office/drawing/2014/main" id="{7D0442C8-A55E-98C3-5A85-8076BD6810A5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>
                  <a:extLst>
                    <a:ext uri="{FF2B5EF4-FFF2-40B4-BE49-F238E27FC236}">
                      <a16:creationId xmlns:a16="http://schemas.microsoft.com/office/drawing/2014/main" id="{D7ECD0E4-6445-DB4B-A06E-6BFF10468660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>
                  <a:extLst>
                    <a:ext uri="{FF2B5EF4-FFF2-40B4-BE49-F238E27FC236}">
                      <a16:creationId xmlns:a16="http://schemas.microsoft.com/office/drawing/2014/main" id="{056AB25D-B7A5-538A-EEFF-131A98D7004F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>
                  <a:extLst>
                    <a:ext uri="{FF2B5EF4-FFF2-40B4-BE49-F238E27FC236}">
                      <a16:creationId xmlns:a16="http://schemas.microsoft.com/office/drawing/2014/main" id="{8C211A2E-9811-74AA-7EBD-F3373B937CB3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>
                  <a:extLst>
                    <a:ext uri="{FF2B5EF4-FFF2-40B4-BE49-F238E27FC236}">
                      <a16:creationId xmlns:a16="http://schemas.microsoft.com/office/drawing/2014/main" id="{15557173-6AA3-7D9B-E828-FAED22EB84BD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>
                  <a:extLst>
                    <a:ext uri="{FF2B5EF4-FFF2-40B4-BE49-F238E27FC236}">
                      <a16:creationId xmlns:a16="http://schemas.microsoft.com/office/drawing/2014/main" id="{ED1807A9-BBB7-08F9-5417-05FEA937BB3F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>
                  <a:extLst>
                    <a:ext uri="{FF2B5EF4-FFF2-40B4-BE49-F238E27FC236}">
                      <a16:creationId xmlns:a16="http://schemas.microsoft.com/office/drawing/2014/main" id="{19D595FE-6030-6878-695C-A8F36CCA28E4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>
                  <a:extLst>
                    <a:ext uri="{FF2B5EF4-FFF2-40B4-BE49-F238E27FC236}">
                      <a16:creationId xmlns:a16="http://schemas.microsoft.com/office/drawing/2014/main" id="{C4D4C2A1-6E52-8AF9-4374-10BC41DE1BF0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>
                  <a:extLst>
                    <a:ext uri="{FF2B5EF4-FFF2-40B4-BE49-F238E27FC236}">
                      <a16:creationId xmlns:a16="http://schemas.microsoft.com/office/drawing/2014/main" id="{FFC2B4A1-9375-0BC5-33F9-CB3483564B4F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>
                  <a:extLst>
                    <a:ext uri="{FF2B5EF4-FFF2-40B4-BE49-F238E27FC236}">
                      <a16:creationId xmlns:a16="http://schemas.microsoft.com/office/drawing/2014/main" id="{38920EE1-886B-C103-B3CE-9AEE5AE44DC8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>
                  <a:extLst>
                    <a:ext uri="{FF2B5EF4-FFF2-40B4-BE49-F238E27FC236}">
                      <a16:creationId xmlns:a16="http://schemas.microsoft.com/office/drawing/2014/main" id="{03920BA9-8F68-7E4D-82F0-0B0D62302296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888C0D-1959-1F51-9AD1-337CFE5F21B1}"/>
              </a:ext>
            </a:extLst>
          </p:cNvPr>
          <p:cNvSpPr txBox="1"/>
          <p:nvPr/>
        </p:nvSpPr>
        <p:spPr>
          <a:xfrm>
            <a:off x="403569" y="1285238"/>
            <a:ext cx="57828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Process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split: 80% training, 20%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for optimal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Accuracy, Precision, Recall, and F1-Score.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 used to evaluate true positives, false positives, and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103986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D1FC2B2D-A105-AD6E-F046-372F80D37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EE117E2A-2D92-0EE6-F0C6-40166853F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Results – SVM Performance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95EC56FD-6DB4-B664-FDE1-39AD11C8DD3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B4F609-E02C-C358-C8EE-D8701B16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8" y="1069478"/>
            <a:ext cx="50954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49.3%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Precision/Recall/F1: 64%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anomaly detection but low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Struggled with imbalanced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B3266027-B2F4-5A6E-303F-EA1B7DAC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826" y="832116"/>
            <a:ext cx="3310192" cy="26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4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53AACB10-0949-11E0-B8F9-BDE35348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D68D1E1B-5150-9781-A9E3-BE2BE173D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Results – SVM Performance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584DF978-85F9-38F6-A7C7-44EE87E02E48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table of numbers and text&#10;&#10;Description automatically generated">
            <a:extLst>
              <a:ext uri="{FF2B5EF4-FFF2-40B4-BE49-F238E27FC236}">
                <a16:creationId xmlns:a16="http://schemas.microsoft.com/office/drawing/2014/main" id="{C45D3679-2549-A281-FEE8-CB7FF281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18" y="877552"/>
            <a:ext cx="6358729" cy="20690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9A938FE-345A-D1C7-0C1E-99CCA5E4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46" y="3065619"/>
            <a:ext cx="68423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anomaly detection but reduces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Iteration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Iteration 6 detects the most anomalies (10,847) but has lower accuracy (49.3%).</a:t>
            </a:r>
          </a:p>
        </p:txBody>
      </p:sp>
    </p:spTree>
    <p:extLst>
      <p:ext uri="{BB962C8B-B14F-4D97-AF65-F5344CB8AC3E}">
        <p14:creationId xmlns:p14="http://schemas.microsoft.com/office/powerpoint/2010/main" val="408985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9120D69F-A42A-10D9-AC9C-90598C596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21B3527D-9105-0CB8-629D-D342EA7E78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Results – Isolation Forest Performance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D8BA5DB6-89C4-5C88-D2C1-9EE54CE6F15E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BA243-0D2F-F5F5-8B6F-FB8B46B6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17" y="1145390"/>
            <a:ext cx="50449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42.1%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 58%, Recall: 59%.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for detecting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false negatives due to isolation-focused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A6100260-7BD0-318C-135A-BBD23505C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82" y="877875"/>
            <a:ext cx="3405805" cy="29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6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8ED2BE99-9CE7-A324-B513-56504F9E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F87860FB-E0FB-EA82-B851-9A4C0A085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Results – Isolation Forest Performance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3D79ACE9-22A7-0603-4722-B17DABBBE06F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B937C4E-FC98-C88D-8810-F2FB34316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82" y="877875"/>
            <a:ext cx="6515435" cy="157488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59D95A7-EB7D-14DE-E37F-941A47ED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5" y="2742508"/>
            <a:ext cx="81222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contamination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raises anomalies detected but reduces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Iteration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Iteration 6 detects 5,431 anomalies with an accuracy of 42.1%. </a:t>
            </a:r>
          </a:p>
        </p:txBody>
      </p:sp>
    </p:spTree>
    <p:extLst>
      <p:ext uri="{BB962C8B-B14F-4D97-AF65-F5344CB8AC3E}">
        <p14:creationId xmlns:p14="http://schemas.microsoft.com/office/powerpoint/2010/main" val="133930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975202E0-FDD7-45CA-1B52-3D8FA3C15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E7D761BF-24F6-979E-9E49-126A3627F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Results – Random Forest Performance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7E126406-C06E-4C69-3C4E-00F4E42AD18D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94144-A3C2-B23A-93E8-D73F3B78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0" y="21693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99.9%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Precision/Recall/F1: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Near-perfect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imbalanced datasets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581CB0E-3546-0E6E-C1ED-A71DDD63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527" y="1065560"/>
            <a:ext cx="3115216" cy="25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3C2BC1AC-52EB-30C8-EE6D-17F62D11B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325E617A-27DA-4FF4-AC9D-BB603213E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Results – Random Forest Performance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21BB25BB-F26A-7282-F75A-712ADBBE98F4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8F0C1B5-C594-3905-4838-37A27C8F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37" y="1009570"/>
            <a:ext cx="6350326" cy="1562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348BC-C62C-CEED-5B10-4CFD765CD736}"/>
              </a:ext>
            </a:extLst>
          </p:cNvPr>
          <p:cNvSpPr txBox="1"/>
          <p:nvPr/>
        </p:nvSpPr>
        <p:spPr>
          <a:xfrm>
            <a:off x="1258088" y="2753514"/>
            <a:ext cx="67696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Trend</a:t>
            </a:r>
            <a:r>
              <a:rPr lang="en-US" dirty="0"/>
              <a:t>: Increasing the number of estimators raises the number of anomalies detected but has no effect on accuracy, which remains stable at 0.999 throughout the iterations.</a:t>
            </a:r>
          </a:p>
          <a:p>
            <a:r>
              <a:rPr lang="en-US" b="1" dirty="0"/>
              <a:t>Key Iteration</a:t>
            </a:r>
            <a:r>
              <a:rPr lang="en-US" dirty="0"/>
              <a:t>: Iteration 6 detects </a:t>
            </a:r>
            <a:r>
              <a:rPr lang="en-US" b="1" dirty="0"/>
              <a:t>10,944 anomalies</a:t>
            </a:r>
            <a:r>
              <a:rPr lang="en-US" dirty="0"/>
              <a:t> with an accuracy of </a:t>
            </a:r>
            <a:r>
              <a:rPr lang="en-US" b="1" dirty="0"/>
              <a:t>42.1%</a:t>
            </a:r>
            <a:r>
              <a:rPr lang="en-US" dirty="0"/>
              <a:t>, marking a significant increase in detected anomalies compared to previous iterations, despite the decrease in accuracy.</a:t>
            </a:r>
          </a:p>
        </p:txBody>
      </p:sp>
    </p:spTree>
    <p:extLst>
      <p:ext uri="{BB962C8B-B14F-4D97-AF65-F5344CB8AC3E}">
        <p14:creationId xmlns:p14="http://schemas.microsoft.com/office/powerpoint/2010/main" val="254714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C8A010B4-504C-86AA-5693-7C93AFC93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DC6508E9-5618-7544-F963-506555955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Comparison of Models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15075204-4F8D-074E-7AA8-818F55A0D6A2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A678F056-8F0B-8261-5888-05B7B90B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53" t="34302" r="12547" b="32844"/>
          <a:stretch/>
        </p:blipFill>
        <p:spPr>
          <a:xfrm>
            <a:off x="985152" y="877875"/>
            <a:ext cx="7173695" cy="110858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60A9C6CD-8FDD-2AB6-B763-B1FE4D14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97" y="2234710"/>
            <a:ext cx="85681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excels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0.999 accuracy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perfect precision, recall, and F1-score.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shows moderate performance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0.493 accuracy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0.64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precision, recall, and F1-score.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 Forest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has lower accuracy (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0.421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slightly worse metrics than SVM, with precision, recall, and F1-score around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0.58-0.59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34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74D708E8-3E4D-0896-346B-3FB6AD1D1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7D736EF8-F08A-BE8E-674E-69A5B1313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Key Insights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31E149E9-CC30-146A-D46C-152FC77D3D76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08558-9718-BBCB-5888-F91563B07777}"/>
              </a:ext>
            </a:extLst>
          </p:cNvPr>
          <p:cNvSpPr txBox="1"/>
          <p:nvPr/>
        </p:nvSpPr>
        <p:spPr>
          <a:xfrm>
            <a:off x="261707" y="1152099"/>
            <a:ext cx="45686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: Most robust and effective model for detecting obfuscated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 of Other Models</a:t>
            </a:r>
            <a:r>
              <a:rPr lang="en-US" dirty="0"/>
              <a:t>: Require better hyperparameter tuning and feature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Preprocessing</a:t>
            </a:r>
            <a:r>
              <a:rPr lang="en-US" dirty="0"/>
              <a:t>: Feature scaling and class balancing were crucial for model performance.</a:t>
            </a:r>
          </a:p>
        </p:txBody>
      </p:sp>
      <p:sp>
        <p:nvSpPr>
          <p:cNvPr id="4" name="Google Shape;331;p32">
            <a:extLst>
              <a:ext uri="{FF2B5EF4-FFF2-40B4-BE49-F238E27FC236}">
                <a16:creationId xmlns:a16="http://schemas.microsoft.com/office/drawing/2014/main" id="{2DA69462-8924-47E8-32AE-BD9D39166D6E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332;p32">
            <a:extLst>
              <a:ext uri="{FF2B5EF4-FFF2-40B4-BE49-F238E27FC236}">
                <a16:creationId xmlns:a16="http://schemas.microsoft.com/office/drawing/2014/main" id="{2E01C733-CBD4-3E67-2333-9CA2CC534AC0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6" name="Google Shape;333;p32">
              <a:extLst>
                <a:ext uri="{FF2B5EF4-FFF2-40B4-BE49-F238E27FC236}">
                  <a16:creationId xmlns:a16="http://schemas.microsoft.com/office/drawing/2014/main" id="{10D63199-78CD-7272-5C78-94666E98CB64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60" name="Google Shape;334;p32">
                <a:extLst>
                  <a:ext uri="{FF2B5EF4-FFF2-40B4-BE49-F238E27FC236}">
                    <a16:creationId xmlns:a16="http://schemas.microsoft.com/office/drawing/2014/main" id="{2BF10444-85CC-C4EC-9B07-F9CA6128C1CF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35;p32">
                <a:extLst>
                  <a:ext uri="{FF2B5EF4-FFF2-40B4-BE49-F238E27FC236}">
                    <a16:creationId xmlns:a16="http://schemas.microsoft.com/office/drawing/2014/main" id="{3E96BC98-CD4B-404E-A1C6-529DCF8F9815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36;p32">
                <a:extLst>
                  <a:ext uri="{FF2B5EF4-FFF2-40B4-BE49-F238E27FC236}">
                    <a16:creationId xmlns:a16="http://schemas.microsoft.com/office/drawing/2014/main" id="{B7227ACB-32D9-76B3-5C5A-E81A524B4CE5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37;p32">
                <a:extLst>
                  <a:ext uri="{FF2B5EF4-FFF2-40B4-BE49-F238E27FC236}">
                    <a16:creationId xmlns:a16="http://schemas.microsoft.com/office/drawing/2014/main" id="{E4CA8D1E-DD0C-FF04-F6A3-88C2711B6CCD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38;p32">
                <a:extLst>
                  <a:ext uri="{FF2B5EF4-FFF2-40B4-BE49-F238E27FC236}">
                    <a16:creationId xmlns:a16="http://schemas.microsoft.com/office/drawing/2014/main" id="{3D837BAD-9F2B-8458-0163-192CCC9D0C33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39;p32">
                <a:extLst>
                  <a:ext uri="{FF2B5EF4-FFF2-40B4-BE49-F238E27FC236}">
                    <a16:creationId xmlns:a16="http://schemas.microsoft.com/office/drawing/2014/main" id="{01664724-3227-E9FC-64C4-E769E976969C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40;p32">
                <a:extLst>
                  <a:ext uri="{FF2B5EF4-FFF2-40B4-BE49-F238E27FC236}">
                    <a16:creationId xmlns:a16="http://schemas.microsoft.com/office/drawing/2014/main" id="{5A4E812D-1AA5-34A7-FF00-57B6BDC2B72E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41;p32">
                <a:extLst>
                  <a:ext uri="{FF2B5EF4-FFF2-40B4-BE49-F238E27FC236}">
                    <a16:creationId xmlns:a16="http://schemas.microsoft.com/office/drawing/2014/main" id="{099339EB-1C6E-8149-09E1-A63A5611D11A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42;p32">
                <a:extLst>
                  <a:ext uri="{FF2B5EF4-FFF2-40B4-BE49-F238E27FC236}">
                    <a16:creationId xmlns:a16="http://schemas.microsoft.com/office/drawing/2014/main" id="{E518E20F-D3EE-4C51-ABD0-A3AE6A45EA2B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43;p32">
                <a:extLst>
                  <a:ext uri="{FF2B5EF4-FFF2-40B4-BE49-F238E27FC236}">
                    <a16:creationId xmlns:a16="http://schemas.microsoft.com/office/drawing/2014/main" id="{D0F5A40A-B8B5-18EA-D34A-1DD280AAB7F3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44;p32">
                <a:extLst>
                  <a:ext uri="{FF2B5EF4-FFF2-40B4-BE49-F238E27FC236}">
                    <a16:creationId xmlns:a16="http://schemas.microsoft.com/office/drawing/2014/main" id="{F2ED2FFD-E1D9-D1E5-0D16-255544A3FB38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45;p32">
                <a:extLst>
                  <a:ext uri="{FF2B5EF4-FFF2-40B4-BE49-F238E27FC236}">
                    <a16:creationId xmlns:a16="http://schemas.microsoft.com/office/drawing/2014/main" id="{21448C11-EC41-72CA-5DB4-B2321770DD7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46;p32">
                <a:extLst>
                  <a:ext uri="{FF2B5EF4-FFF2-40B4-BE49-F238E27FC236}">
                    <a16:creationId xmlns:a16="http://schemas.microsoft.com/office/drawing/2014/main" id="{8F148928-13D8-C0EE-C6C8-80ED676A98D1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47;p32">
                <a:extLst>
                  <a:ext uri="{FF2B5EF4-FFF2-40B4-BE49-F238E27FC236}">
                    <a16:creationId xmlns:a16="http://schemas.microsoft.com/office/drawing/2014/main" id="{4E8B33F1-6672-534D-BC3D-91D2570FCDFF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48;p32">
                <a:extLst>
                  <a:ext uri="{FF2B5EF4-FFF2-40B4-BE49-F238E27FC236}">
                    <a16:creationId xmlns:a16="http://schemas.microsoft.com/office/drawing/2014/main" id="{FF563390-8D2D-019B-07DC-812C5274012D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49;p32">
                <a:extLst>
                  <a:ext uri="{FF2B5EF4-FFF2-40B4-BE49-F238E27FC236}">
                    <a16:creationId xmlns:a16="http://schemas.microsoft.com/office/drawing/2014/main" id="{92B5B758-281A-1A57-7B86-A9B2088DF21A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50;p32">
                <a:extLst>
                  <a:ext uri="{FF2B5EF4-FFF2-40B4-BE49-F238E27FC236}">
                    <a16:creationId xmlns:a16="http://schemas.microsoft.com/office/drawing/2014/main" id="{B0C15B82-4BBC-ED4C-6EB5-BA4EC416230E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51;p32">
                <a:extLst>
                  <a:ext uri="{FF2B5EF4-FFF2-40B4-BE49-F238E27FC236}">
                    <a16:creationId xmlns:a16="http://schemas.microsoft.com/office/drawing/2014/main" id="{C14DF36F-65BA-A581-0C95-F64D61340BE0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52;p32">
                <a:extLst>
                  <a:ext uri="{FF2B5EF4-FFF2-40B4-BE49-F238E27FC236}">
                    <a16:creationId xmlns:a16="http://schemas.microsoft.com/office/drawing/2014/main" id="{A0B24D44-CF63-3085-FA62-15BF955CDECC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53;p32">
                <a:extLst>
                  <a:ext uri="{FF2B5EF4-FFF2-40B4-BE49-F238E27FC236}">
                    <a16:creationId xmlns:a16="http://schemas.microsoft.com/office/drawing/2014/main" id="{27BC1E9F-5F97-A0F6-5B09-E38004D53720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54;p32">
                <a:extLst>
                  <a:ext uri="{FF2B5EF4-FFF2-40B4-BE49-F238E27FC236}">
                    <a16:creationId xmlns:a16="http://schemas.microsoft.com/office/drawing/2014/main" id="{2FAE1E2A-063F-8CE8-F320-6015C413282E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55;p32">
                <a:extLst>
                  <a:ext uri="{FF2B5EF4-FFF2-40B4-BE49-F238E27FC236}">
                    <a16:creationId xmlns:a16="http://schemas.microsoft.com/office/drawing/2014/main" id="{33722E5B-8792-C280-689D-9224AE49C412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56;p32">
                <a:extLst>
                  <a:ext uri="{FF2B5EF4-FFF2-40B4-BE49-F238E27FC236}">
                    <a16:creationId xmlns:a16="http://schemas.microsoft.com/office/drawing/2014/main" id="{F0712C83-57F1-A69B-9365-D49E0B207709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57;p32">
                <a:extLst>
                  <a:ext uri="{FF2B5EF4-FFF2-40B4-BE49-F238E27FC236}">
                    <a16:creationId xmlns:a16="http://schemas.microsoft.com/office/drawing/2014/main" id="{D9AE9994-E5D3-B7FB-2493-1AD601972F99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58;p32">
                <a:extLst>
                  <a:ext uri="{FF2B5EF4-FFF2-40B4-BE49-F238E27FC236}">
                    <a16:creationId xmlns:a16="http://schemas.microsoft.com/office/drawing/2014/main" id="{2A53567F-B917-73D3-92A1-60945450E8EA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59;p32">
                <a:extLst>
                  <a:ext uri="{FF2B5EF4-FFF2-40B4-BE49-F238E27FC236}">
                    <a16:creationId xmlns:a16="http://schemas.microsoft.com/office/drawing/2014/main" id="{B25A7AC7-964B-EB51-47C9-25493A117C49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60;p32">
                <a:extLst>
                  <a:ext uri="{FF2B5EF4-FFF2-40B4-BE49-F238E27FC236}">
                    <a16:creationId xmlns:a16="http://schemas.microsoft.com/office/drawing/2014/main" id="{98FAA4BB-9B7A-F5DE-A8D5-FE7A770DD05F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61;p32">
                <a:extLst>
                  <a:ext uri="{FF2B5EF4-FFF2-40B4-BE49-F238E27FC236}">
                    <a16:creationId xmlns:a16="http://schemas.microsoft.com/office/drawing/2014/main" id="{54F9489D-7036-5094-C234-23822DDA30CE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62;p32">
                <a:extLst>
                  <a:ext uri="{FF2B5EF4-FFF2-40B4-BE49-F238E27FC236}">
                    <a16:creationId xmlns:a16="http://schemas.microsoft.com/office/drawing/2014/main" id="{2F4F7C30-2923-C742-5EF0-775BC13B4415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63;p32">
                <a:extLst>
                  <a:ext uri="{FF2B5EF4-FFF2-40B4-BE49-F238E27FC236}">
                    <a16:creationId xmlns:a16="http://schemas.microsoft.com/office/drawing/2014/main" id="{6707443B-D635-C711-B8FB-DEDC51FD493A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64;p32">
                <a:extLst>
                  <a:ext uri="{FF2B5EF4-FFF2-40B4-BE49-F238E27FC236}">
                    <a16:creationId xmlns:a16="http://schemas.microsoft.com/office/drawing/2014/main" id="{67B46F28-BF2E-38B3-4897-6A89B31E6A93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65;p32">
                <a:extLst>
                  <a:ext uri="{FF2B5EF4-FFF2-40B4-BE49-F238E27FC236}">
                    <a16:creationId xmlns:a16="http://schemas.microsoft.com/office/drawing/2014/main" id="{CE888FB8-CDA3-87B9-1A3B-642AF7BA84D1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66;p32">
                <a:extLst>
                  <a:ext uri="{FF2B5EF4-FFF2-40B4-BE49-F238E27FC236}">
                    <a16:creationId xmlns:a16="http://schemas.microsoft.com/office/drawing/2014/main" id="{C0D13F55-8518-56B8-290A-BA1F92A6432E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67;p32">
                <a:extLst>
                  <a:ext uri="{FF2B5EF4-FFF2-40B4-BE49-F238E27FC236}">
                    <a16:creationId xmlns:a16="http://schemas.microsoft.com/office/drawing/2014/main" id="{A43109BA-1481-AAB9-E162-6A6E4DFCA7DD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68;p32">
                <a:extLst>
                  <a:ext uri="{FF2B5EF4-FFF2-40B4-BE49-F238E27FC236}">
                    <a16:creationId xmlns:a16="http://schemas.microsoft.com/office/drawing/2014/main" id="{49C09106-C522-9979-712E-430A760154CB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69;p32">
                <a:extLst>
                  <a:ext uri="{FF2B5EF4-FFF2-40B4-BE49-F238E27FC236}">
                    <a16:creationId xmlns:a16="http://schemas.microsoft.com/office/drawing/2014/main" id="{B18277DA-A56E-6ED9-9FF5-7DE46B5C5ECA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70;p32">
                <a:extLst>
                  <a:ext uri="{FF2B5EF4-FFF2-40B4-BE49-F238E27FC236}">
                    <a16:creationId xmlns:a16="http://schemas.microsoft.com/office/drawing/2014/main" id="{817D641F-394B-DBB0-8A6E-EC5F2C5F7303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71;p32">
                <a:extLst>
                  <a:ext uri="{FF2B5EF4-FFF2-40B4-BE49-F238E27FC236}">
                    <a16:creationId xmlns:a16="http://schemas.microsoft.com/office/drawing/2014/main" id="{01AC08FD-0508-0486-3624-45044584EB3B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72;p32">
                <a:extLst>
                  <a:ext uri="{FF2B5EF4-FFF2-40B4-BE49-F238E27FC236}">
                    <a16:creationId xmlns:a16="http://schemas.microsoft.com/office/drawing/2014/main" id="{E096EFF2-E7FF-9EE2-A241-6D4B8B698D49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73;p32">
                <a:extLst>
                  <a:ext uri="{FF2B5EF4-FFF2-40B4-BE49-F238E27FC236}">
                    <a16:creationId xmlns:a16="http://schemas.microsoft.com/office/drawing/2014/main" id="{57750EAA-830B-8F64-035F-E13CF66A759B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374;p32">
                <a:extLst>
                  <a:ext uri="{FF2B5EF4-FFF2-40B4-BE49-F238E27FC236}">
                    <a16:creationId xmlns:a16="http://schemas.microsoft.com/office/drawing/2014/main" id="{ABAF2149-E2EB-9E07-AB09-010088C5C635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375;p32">
                <a:extLst>
                  <a:ext uri="{FF2B5EF4-FFF2-40B4-BE49-F238E27FC236}">
                    <a16:creationId xmlns:a16="http://schemas.microsoft.com/office/drawing/2014/main" id="{7144EED1-0003-3A9F-FA3B-8ED2EAA86707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376;p32">
                <a:extLst>
                  <a:ext uri="{FF2B5EF4-FFF2-40B4-BE49-F238E27FC236}">
                    <a16:creationId xmlns:a16="http://schemas.microsoft.com/office/drawing/2014/main" id="{93AA1CE1-6177-21D3-0ABF-161F7635EFA3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377;p32">
                <a:extLst>
                  <a:ext uri="{FF2B5EF4-FFF2-40B4-BE49-F238E27FC236}">
                    <a16:creationId xmlns:a16="http://schemas.microsoft.com/office/drawing/2014/main" id="{FD53F35B-8B36-E1B6-D617-AD3A15185611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378;p32">
                <a:extLst>
                  <a:ext uri="{FF2B5EF4-FFF2-40B4-BE49-F238E27FC236}">
                    <a16:creationId xmlns:a16="http://schemas.microsoft.com/office/drawing/2014/main" id="{96DCE35A-4822-8A55-6B04-90A5C66022B3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379;p32">
                <a:extLst>
                  <a:ext uri="{FF2B5EF4-FFF2-40B4-BE49-F238E27FC236}">
                    <a16:creationId xmlns:a16="http://schemas.microsoft.com/office/drawing/2014/main" id="{1543776E-EDBF-315F-E33B-AB676E839999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380;p32">
                <a:extLst>
                  <a:ext uri="{FF2B5EF4-FFF2-40B4-BE49-F238E27FC236}">
                    <a16:creationId xmlns:a16="http://schemas.microsoft.com/office/drawing/2014/main" id="{C006E5C1-C79A-D0F4-BEB7-7E73E19596E5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381;p32">
                <a:extLst>
                  <a:ext uri="{FF2B5EF4-FFF2-40B4-BE49-F238E27FC236}">
                    <a16:creationId xmlns:a16="http://schemas.microsoft.com/office/drawing/2014/main" id="{333DB200-D99A-9C44-CFC2-F36C244FFB19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382;p32">
                <a:extLst>
                  <a:ext uri="{FF2B5EF4-FFF2-40B4-BE49-F238E27FC236}">
                    <a16:creationId xmlns:a16="http://schemas.microsoft.com/office/drawing/2014/main" id="{7C26DB78-F94D-461D-F4FB-5504E26CB343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383;p32">
                <a:extLst>
                  <a:ext uri="{FF2B5EF4-FFF2-40B4-BE49-F238E27FC236}">
                    <a16:creationId xmlns:a16="http://schemas.microsoft.com/office/drawing/2014/main" id="{9E8D617F-1767-FF3A-9BB1-D60F9334F05A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384;p32">
                <a:extLst>
                  <a:ext uri="{FF2B5EF4-FFF2-40B4-BE49-F238E27FC236}">
                    <a16:creationId xmlns:a16="http://schemas.microsoft.com/office/drawing/2014/main" id="{97489BD7-0488-7397-A550-66287BC7729A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385;p32">
                <a:extLst>
                  <a:ext uri="{FF2B5EF4-FFF2-40B4-BE49-F238E27FC236}">
                    <a16:creationId xmlns:a16="http://schemas.microsoft.com/office/drawing/2014/main" id="{F2D4AA19-0CE0-FEA7-D1FE-24C9EF9B8674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386;p32">
                <a:extLst>
                  <a:ext uri="{FF2B5EF4-FFF2-40B4-BE49-F238E27FC236}">
                    <a16:creationId xmlns:a16="http://schemas.microsoft.com/office/drawing/2014/main" id="{A2592A8B-7651-2C27-5DEA-A9B7DA4CF798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387;p32">
                <a:extLst>
                  <a:ext uri="{FF2B5EF4-FFF2-40B4-BE49-F238E27FC236}">
                    <a16:creationId xmlns:a16="http://schemas.microsoft.com/office/drawing/2014/main" id="{E2F339E0-0AF9-0407-4864-6AF39021E65C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388;p32">
                <a:extLst>
                  <a:ext uri="{FF2B5EF4-FFF2-40B4-BE49-F238E27FC236}">
                    <a16:creationId xmlns:a16="http://schemas.microsoft.com/office/drawing/2014/main" id="{1DAE1047-47E2-7175-1E00-09EA6B138924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389;p32">
                <a:extLst>
                  <a:ext uri="{FF2B5EF4-FFF2-40B4-BE49-F238E27FC236}">
                    <a16:creationId xmlns:a16="http://schemas.microsoft.com/office/drawing/2014/main" id="{4C885582-B260-127E-603F-1873F245607D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390;p32">
                <a:extLst>
                  <a:ext uri="{FF2B5EF4-FFF2-40B4-BE49-F238E27FC236}">
                    <a16:creationId xmlns:a16="http://schemas.microsoft.com/office/drawing/2014/main" id="{7DD45ABD-B3A5-6108-82C1-C30D2A64B3E7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391;p32">
                <a:extLst>
                  <a:ext uri="{FF2B5EF4-FFF2-40B4-BE49-F238E27FC236}">
                    <a16:creationId xmlns:a16="http://schemas.microsoft.com/office/drawing/2014/main" id="{33938C57-1961-C250-49F2-616F74B7A5E5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392;p32">
                <a:extLst>
                  <a:ext uri="{FF2B5EF4-FFF2-40B4-BE49-F238E27FC236}">
                    <a16:creationId xmlns:a16="http://schemas.microsoft.com/office/drawing/2014/main" id="{B1283535-8817-1871-C39A-1DE8C994B6CA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393;p32">
                <a:extLst>
                  <a:ext uri="{FF2B5EF4-FFF2-40B4-BE49-F238E27FC236}">
                    <a16:creationId xmlns:a16="http://schemas.microsoft.com/office/drawing/2014/main" id="{F41F12C1-D0BA-302A-603C-24228EA450CB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394;p32">
                <a:extLst>
                  <a:ext uri="{FF2B5EF4-FFF2-40B4-BE49-F238E27FC236}">
                    <a16:creationId xmlns:a16="http://schemas.microsoft.com/office/drawing/2014/main" id="{D4B47448-52D8-8769-0747-0B83CBB86916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395;p32">
                <a:extLst>
                  <a:ext uri="{FF2B5EF4-FFF2-40B4-BE49-F238E27FC236}">
                    <a16:creationId xmlns:a16="http://schemas.microsoft.com/office/drawing/2014/main" id="{D48DB2F3-50F8-8B4E-98E2-7AC8B846D18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396;p32">
                <a:extLst>
                  <a:ext uri="{FF2B5EF4-FFF2-40B4-BE49-F238E27FC236}">
                    <a16:creationId xmlns:a16="http://schemas.microsoft.com/office/drawing/2014/main" id="{5CE771FE-BF99-5BE5-C141-8401CCA47E07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397;p32">
                <a:extLst>
                  <a:ext uri="{FF2B5EF4-FFF2-40B4-BE49-F238E27FC236}">
                    <a16:creationId xmlns:a16="http://schemas.microsoft.com/office/drawing/2014/main" id="{9F9CE38D-601A-B011-0437-BBFCF04277B2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398;p32">
                <a:extLst>
                  <a:ext uri="{FF2B5EF4-FFF2-40B4-BE49-F238E27FC236}">
                    <a16:creationId xmlns:a16="http://schemas.microsoft.com/office/drawing/2014/main" id="{05F9D077-7E54-04BD-3125-72D911345D2D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399;p32">
                <a:extLst>
                  <a:ext uri="{FF2B5EF4-FFF2-40B4-BE49-F238E27FC236}">
                    <a16:creationId xmlns:a16="http://schemas.microsoft.com/office/drawing/2014/main" id="{01F81EAE-F815-7D92-111B-FAAA22238E9B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00;p32">
                <a:extLst>
                  <a:ext uri="{FF2B5EF4-FFF2-40B4-BE49-F238E27FC236}">
                    <a16:creationId xmlns:a16="http://schemas.microsoft.com/office/drawing/2014/main" id="{F5CCE506-EFCD-4D32-9DC7-7355A042EEFC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01;p32">
                <a:extLst>
                  <a:ext uri="{FF2B5EF4-FFF2-40B4-BE49-F238E27FC236}">
                    <a16:creationId xmlns:a16="http://schemas.microsoft.com/office/drawing/2014/main" id="{C8ED6EA8-DC1E-9DCC-2DE1-93690055E397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02;p32">
                <a:extLst>
                  <a:ext uri="{FF2B5EF4-FFF2-40B4-BE49-F238E27FC236}">
                    <a16:creationId xmlns:a16="http://schemas.microsoft.com/office/drawing/2014/main" id="{B9B63E6C-F7D2-A185-95C0-BA76D6DDDF62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03;p32">
                <a:extLst>
                  <a:ext uri="{FF2B5EF4-FFF2-40B4-BE49-F238E27FC236}">
                    <a16:creationId xmlns:a16="http://schemas.microsoft.com/office/drawing/2014/main" id="{DE504B50-C094-8DE5-C70A-20E173746AB5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04;p32">
                <a:extLst>
                  <a:ext uri="{FF2B5EF4-FFF2-40B4-BE49-F238E27FC236}">
                    <a16:creationId xmlns:a16="http://schemas.microsoft.com/office/drawing/2014/main" id="{6244701B-A8C0-0D5F-EB58-EFF2F0AE530B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05;p32">
                <a:extLst>
                  <a:ext uri="{FF2B5EF4-FFF2-40B4-BE49-F238E27FC236}">
                    <a16:creationId xmlns:a16="http://schemas.microsoft.com/office/drawing/2014/main" id="{F85F979F-8D3D-FAEB-BEA8-DBB027EC5CFC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06;p32">
                <a:extLst>
                  <a:ext uri="{FF2B5EF4-FFF2-40B4-BE49-F238E27FC236}">
                    <a16:creationId xmlns:a16="http://schemas.microsoft.com/office/drawing/2014/main" id="{68A4A6A6-8300-2BA8-84D4-82C784B97212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07;p32">
                <a:extLst>
                  <a:ext uri="{FF2B5EF4-FFF2-40B4-BE49-F238E27FC236}">
                    <a16:creationId xmlns:a16="http://schemas.microsoft.com/office/drawing/2014/main" id="{9800D3BF-E77A-1F2C-04B8-E0614E32D9C1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08;p32">
                <a:extLst>
                  <a:ext uri="{FF2B5EF4-FFF2-40B4-BE49-F238E27FC236}">
                    <a16:creationId xmlns:a16="http://schemas.microsoft.com/office/drawing/2014/main" id="{82B6676C-5345-B618-A597-957A500A081E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09;p32">
                <a:extLst>
                  <a:ext uri="{FF2B5EF4-FFF2-40B4-BE49-F238E27FC236}">
                    <a16:creationId xmlns:a16="http://schemas.microsoft.com/office/drawing/2014/main" id="{259224D4-FF59-C727-7969-34197CB04FEE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10;p32">
                <a:extLst>
                  <a:ext uri="{FF2B5EF4-FFF2-40B4-BE49-F238E27FC236}">
                    <a16:creationId xmlns:a16="http://schemas.microsoft.com/office/drawing/2014/main" id="{80DB3912-183F-6930-6285-16BCD2BFC510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11;p32">
                <a:extLst>
                  <a:ext uri="{FF2B5EF4-FFF2-40B4-BE49-F238E27FC236}">
                    <a16:creationId xmlns:a16="http://schemas.microsoft.com/office/drawing/2014/main" id="{4ADB1D9C-49F9-0066-91DD-EB53772B4501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12;p32">
                <a:extLst>
                  <a:ext uri="{FF2B5EF4-FFF2-40B4-BE49-F238E27FC236}">
                    <a16:creationId xmlns:a16="http://schemas.microsoft.com/office/drawing/2014/main" id="{FDE0F7EB-FA91-46FC-CB0F-E40DBAF64F93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13;p32">
                <a:extLst>
                  <a:ext uri="{FF2B5EF4-FFF2-40B4-BE49-F238E27FC236}">
                    <a16:creationId xmlns:a16="http://schemas.microsoft.com/office/drawing/2014/main" id="{73412AD6-45C6-CA55-5089-8B678867B89A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14;p32">
                <a:extLst>
                  <a:ext uri="{FF2B5EF4-FFF2-40B4-BE49-F238E27FC236}">
                    <a16:creationId xmlns:a16="http://schemas.microsoft.com/office/drawing/2014/main" id="{16B2FDBE-8778-092C-2867-76793C380A37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15;p32">
                <a:extLst>
                  <a:ext uri="{FF2B5EF4-FFF2-40B4-BE49-F238E27FC236}">
                    <a16:creationId xmlns:a16="http://schemas.microsoft.com/office/drawing/2014/main" id="{2EAB8740-B8B2-B56E-CFDC-17CA02E6D297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16;p32">
                <a:extLst>
                  <a:ext uri="{FF2B5EF4-FFF2-40B4-BE49-F238E27FC236}">
                    <a16:creationId xmlns:a16="http://schemas.microsoft.com/office/drawing/2014/main" id="{40616280-7EB8-B973-CE56-10C0B6697823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17;p32">
                <a:extLst>
                  <a:ext uri="{FF2B5EF4-FFF2-40B4-BE49-F238E27FC236}">
                    <a16:creationId xmlns:a16="http://schemas.microsoft.com/office/drawing/2014/main" id="{51B3AA2B-E8AC-F301-628B-F079B22F1CEB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18;p32">
                <a:extLst>
                  <a:ext uri="{FF2B5EF4-FFF2-40B4-BE49-F238E27FC236}">
                    <a16:creationId xmlns:a16="http://schemas.microsoft.com/office/drawing/2014/main" id="{EB09DBC7-C510-1971-7501-49521640662F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19;p32">
                <a:extLst>
                  <a:ext uri="{FF2B5EF4-FFF2-40B4-BE49-F238E27FC236}">
                    <a16:creationId xmlns:a16="http://schemas.microsoft.com/office/drawing/2014/main" id="{D946D809-DBE5-0794-6D41-A53DC80AF2CD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20;p32">
                <a:extLst>
                  <a:ext uri="{FF2B5EF4-FFF2-40B4-BE49-F238E27FC236}">
                    <a16:creationId xmlns:a16="http://schemas.microsoft.com/office/drawing/2014/main" id="{832D11DF-6A18-B3E0-0802-B8CAF0686783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21;p32">
              <a:extLst>
                <a:ext uri="{FF2B5EF4-FFF2-40B4-BE49-F238E27FC236}">
                  <a16:creationId xmlns:a16="http://schemas.microsoft.com/office/drawing/2014/main" id="{504059B6-E015-E055-0BB0-371748D527C3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8" name="Google Shape;422;p32">
                <a:extLst>
                  <a:ext uri="{FF2B5EF4-FFF2-40B4-BE49-F238E27FC236}">
                    <a16:creationId xmlns:a16="http://schemas.microsoft.com/office/drawing/2014/main" id="{B68124FD-C639-72B1-FCA4-BA731EF6E4C6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329" name="Google Shape;423;p32">
                  <a:extLst>
                    <a:ext uri="{FF2B5EF4-FFF2-40B4-BE49-F238E27FC236}">
                      <a16:creationId xmlns:a16="http://schemas.microsoft.com/office/drawing/2014/main" id="{7AE9A0CC-AF64-AABF-B506-FD2746F82CE1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424;p32">
                  <a:extLst>
                    <a:ext uri="{FF2B5EF4-FFF2-40B4-BE49-F238E27FC236}">
                      <a16:creationId xmlns:a16="http://schemas.microsoft.com/office/drawing/2014/main" id="{9D76FD61-DEEF-05A1-9FBB-F520F99CBFE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425;p32">
                  <a:extLst>
                    <a:ext uri="{FF2B5EF4-FFF2-40B4-BE49-F238E27FC236}">
                      <a16:creationId xmlns:a16="http://schemas.microsoft.com/office/drawing/2014/main" id="{4A26E322-1E55-4FFA-4482-496C4D9E819C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426;p32">
                  <a:extLst>
                    <a:ext uri="{FF2B5EF4-FFF2-40B4-BE49-F238E27FC236}">
                      <a16:creationId xmlns:a16="http://schemas.microsoft.com/office/drawing/2014/main" id="{94C3D8F1-2557-4C5F-C36D-4846335E02C2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427;p32">
                  <a:extLst>
                    <a:ext uri="{FF2B5EF4-FFF2-40B4-BE49-F238E27FC236}">
                      <a16:creationId xmlns:a16="http://schemas.microsoft.com/office/drawing/2014/main" id="{E8E5FE9B-949B-BB74-E100-A08F70E2E428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428;p32">
                  <a:extLst>
                    <a:ext uri="{FF2B5EF4-FFF2-40B4-BE49-F238E27FC236}">
                      <a16:creationId xmlns:a16="http://schemas.microsoft.com/office/drawing/2014/main" id="{37889ABA-7376-A224-1620-08E322707F7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429;p32">
                  <a:extLst>
                    <a:ext uri="{FF2B5EF4-FFF2-40B4-BE49-F238E27FC236}">
                      <a16:creationId xmlns:a16="http://schemas.microsoft.com/office/drawing/2014/main" id="{AEE1AF5E-B7FB-F5CF-12A8-923ED931970F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430;p32">
                  <a:extLst>
                    <a:ext uri="{FF2B5EF4-FFF2-40B4-BE49-F238E27FC236}">
                      <a16:creationId xmlns:a16="http://schemas.microsoft.com/office/drawing/2014/main" id="{6772F9A5-A122-E40F-72F5-0F4527B9578E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431;p32">
                  <a:extLst>
                    <a:ext uri="{FF2B5EF4-FFF2-40B4-BE49-F238E27FC236}">
                      <a16:creationId xmlns:a16="http://schemas.microsoft.com/office/drawing/2014/main" id="{B3E76D0B-8CC5-920F-D269-B27826CA7D16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432;p32">
                  <a:extLst>
                    <a:ext uri="{FF2B5EF4-FFF2-40B4-BE49-F238E27FC236}">
                      <a16:creationId xmlns:a16="http://schemas.microsoft.com/office/drawing/2014/main" id="{1ED78520-F074-5162-2C73-4F2DE778CC0A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433;p32">
                  <a:extLst>
                    <a:ext uri="{FF2B5EF4-FFF2-40B4-BE49-F238E27FC236}">
                      <a16:creationId xmlns:a16="http://schemas.microsoft.com/office/drawing/2014/main" id="{A3C19249-5644-8F26-2664-252A3F01697F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434;p32">
                  <a:extLst>
                    <a:ext uri="{FF2B5EF4-FFF2-40B4-BE49-F238E27FC236}">
                      <a16:creationId xmlns:a16="http://schemas.microsoft.com/office/drawing/2014/main" id="{71ED0230-08AE-A780-D895-A41BC6732258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435;p32">
                  <a:extLst>
                    <a:ext uri="{FF2B5EF4-FFF2-40B4-BE49-F238E27FC236}">
                      <a16:creationId xmlns:a16="http://schemas.microsoft.com/office/drawing/2014/main" id="{097711C5-7C55-99E3-86A8-F1C5DB626959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436;p32">
                  <a:extLst>
                    <a:ext uri="{FF2B5EF4-FFF2-40B4-BE49-F238E27FC236}">
                      <a16:creationId xmlns:a16="http://schemas.microsoft.com/office/drawing/2014/main" id="{3D7A92F5-34B4-D100-B4A5-489DB4FFFC48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437;p32">
                  <a:extLst>
                    <a:ext uri="{FF2B5EF4-FFF2-40B4-BE49-F238E27FC236}">
                      <a16:creationId xmlns:a16="http://schemas.microsoft.com/office/drawing/2014/main" id="{610076F0-F574-47A1-2D60-6FF03F32ECBD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438;p32">
                  <a:extLst>
                    <a:ext uri="{FF2B5EF4-FFF2-40B4-BE49-F238E27FC236}">
                      <a16:creationId xmlns:a16="http://schemas.microsoft.com/office/drawing/2014/main" id="{8A6A9E86-B0F7-2B33-0BFD-E34A6C447B09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439;p32">
                  <a:extLst>
                    <a:ext uri="{FF2B5EF4-FFF2-40B4-BE49-F238E27FC236}">
                      <a16:creationId xmlns:a16="http://schemas.microsoft.com/office/drawing/2014/main" id="{D371832E-E1A8-92E1-B345-50B70E76BC5E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440;p32">
                  <a:extLst>
                    <a:ext uri="{FF2B5EF4-FFF2-40B4-BE49-F238E27FC236}">
                      <a16:creationId xmlns:a16="http://schemas.microsoft.com/office/drawing/2014/main" id="{40EC1C45-0368-2F1A-6928-F42EC46CD32E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441;p32">
                  <a:extLst>
                    <a:ext uri="{FF2B5EF4-FFF2-40B4-BE49-F238E27FC236}">
                      <a16:creationId xmlns:a16="http://schemas.microsoft.com/office/drawing/2014/main" id="{8007DF7E-4326-E4B7-D9AD-5007EA3E4929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442;p32">
                  <a:extLst>
                    <a:ext uri="{FF2B5EF4-FFF2-40B4-BE49-F238E27FC236}">
                      <a16:creationId xmlns:a16="http://schemas.microsoft.com/office/drawing/2014/main" id="{60E1D2AA-E753-06E3-C46F-6CD11FBC8D09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443;p32">
                  <a:extLst>
                    <a:ext uri="{FF2B5EF4-FFF2-40B4-BE49-F238E27FC236}">
                      <a16:creationId xmlns:a16="http://schemas.microsoft.com/office/drawing/2014/main" id="{3B12B382-A176-2CE9-F9C2-93A63543E750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444;p32">
                  <a:extLst>
                    <a:ext uri="{FF2B5EF4-FFF2-40B4-BE49-F238E27FC236}">
                      <a16:creationId xmlns:a16="http://schemas.microsoft.com/office/drawing/2014/main" id="{CF9EADC3-D619-8F4B-1B67-E6AFEE8018D9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445;p32">
                  <a:extLst>
                    <a:ext uri="{FF2B5EF4-FFF2-40B4-BE49-F238E27FC236}">
                      <a16:creationId xmlns:a16="http://schemas.microsoft.com/office/drawing/2014/main" id="{A9B2D0D0-7826-1DFA-8DAF-5D54EFB2E9A1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446;p32">
                  <a:extLst>
                    <a:ext uri="{FF2B5EF4-FFF2-40B4-BE49-F238E27FC236}">
                      <a16:creationId xmlns:a16="http://schemas.microsoft.com/office/drawing/2014/main" id="{4C160D9F-3ED0-0A0A-55E4-A94CD81C50D7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447;p32">
                  <a:extLst>
                    <a:ext uri="{FF2B5EF4-FFF2-40B4-BE49-F238E27FC236}">
                      <a16:creationId xmlns:a16="http://schemas.microsoft.com/office/drawing/2014/main" id="{D4E9835A-41EA-DCBF-BC57-504C8F2E9319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448;p32">
                  <a:extLst>
                    <a:ext uri="{FF2B5EF4-FFF2-40B4-BE49-F238E27FC236}">
                      <a16:creationId xmlns:a16="http://schemas.microsoft.com/office/drawing/2014/main" id="{35CEF3F3-C0F5-01C6-FA02-9044EAED968C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49;p32">
                  <a:extLst>
                    <a:ext uri="{FF2B5EF4-FFF2-40B4-BE49-F238E27FC236}">
                      <a16:creationId xmlns:a16="http://schemas.microsoft.com/office/drawing/2014/main" id="{94DAB6AC-F755-62CF-4DDA-4FBF5F1C6F87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50;p32">
                  <a:extLst>
                    <a:ext uri="{FF2B5EF4-FFF2-40B4-BE49-F238E27FC236}">
                      <a16:creationId xmlns:a16="http://schemas.microsoft.com/office/drawing/2014/main" id="{C8C0E8AF-91B6-6641-136E-EFB0347B5089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451;p32">
                  <a:extLst>
                    <a:ext uri="{FF2B5EF4-FFF2-40B4-BE49-F238E27FC236}">
                      <a16:creationId xmlns:a16="http://schemas.microsoft.com/office/drawing/2014/main" id="{7CA5AB9D-1F70-195F-CB9C-2ABB1F6CACD4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452;p32">
                  <a:extLst>
                    <a:ext uri="{FF2B5EF4-FFF2-40B4-BE49-F238E27FC236}">
                      <a16:creationId xmlns:a16="http://schemas.microsoft.com/office/drawing/2014/main" id="{9792C83A-181C-C8D0-92D6-C6791DAD9B1D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453;p32">
                <a:extLst>
                  <a:ext uri="{FF2B5EF4-FFF2-40B4-BE49-F238E27FC236}">
                    <a16:creationId xmlns:a16="http://schemas.microsoft.com/office/drawing/2014/main" id="{B4CF1913-1FD7-444E-D1B7-8AA21409A7B7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454;p32">
                <a:extLst>
                  <a:ext uri="{FF2B5EF4-FFF2-40B4-BE49-F238E27FC236}">
                    <a16:creationId xmlns:a16="http://schemas.microsoft.com/office/drawing/2014/main" id="{5581E63D-1765-3570-53DB-F715D2D94879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9" name="Google Shape;455;p32">
                  <a:extLst>
                    <a:ext uri="{FF2B5EF4-FFF2-40B4-BE49-F238E27FC236}">
                      <a16:creationId xmlns:a16="http://schemas.microsoft.com/office/drawing/2014/main" id="{39B462A5-8716-A4E3-38E3-EDC4AD5C2E68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6;p32">
                  <a:extLst>
                    <a:ext uri="{FF2B5EF4-FFF2-40B4-BE49-F238E27FC236}">
                      <a16:creationId xmlns:a16="http://schemas.microsoft.com/office/drawing/2014/main" id="{A12B817F-E994-65DB-951E-7E73ADBFDA81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7;p32">
                  <a:extLst>
                    <a:ext uri="{FF2B5EF4-FFF2-40B4-BE49-F238E27FC236}">
                      <a16:creationId xmlns:a16="http://schemas.microsoft.com/office/drawing/2014/main" id="{AA61A14E-BC94-C2F7-FE19-62373AA32596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8;p32">
                  <a:extLst>
                    <a:ext uri="{FF2B5EF4-FFF2-40B4-BE49-F238E27FC236}">
                      <a16:creationId xmlns:a16="http://schemas.microsoft.com/office/drawing/2014/main" id="{BE5D8B52-6090-44DD-732A-2954D57B8B8B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59;p32">
                  <a:extLst>
                    <a:ext uri="{FF2B5EF4-FFF2-40B4-BE49-F238E27FC236}">
                      <a16:creationId xmlns:a16="http://schemas.microsoft.com/office/drawing/2014/main" id="{78C4EF39-E7D8-BDF4-8CC7-299DD43E8756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460;p32">
                  <a:extLst>
                    <a:ext uri="{FF2B5EF4-FFF2-40B4-BE49-F238E27FC236}">
                      <a16:creationId xmlns:a16="http://schemas.microsoft.com/office/drawing/2014/main" id="{BCF5240E-6DAF-A56E-7FF4-087EB1C20B46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461;p32">
                  <a:extLst>
                    <a:ext uri="{FF2B5EF4-FFF2-40B4-BE49-F238E27FC236}">
                      <a16:creationId xmlns:a16="http://schemas.microsoft.com/office/drawing/2014/main" id="{EA3D72CC-0866-07D8-C9A6-FF9D04471282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462;p32">
                  <a:extLst>
                    <a:ext uri="{FF2B5EF4-FFF2-40B4-BE49-F238E27FC236}">
                      <a16:creationId xmlns:a16="http://schemas.microsoft.com/office/drawing/2014/main" id="{74D3D44D-55D9-3C4D-ADF3-B24E33A6F086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63;p32">
                  <a:extLst>
                    <a:ext uri="{FF2B5EF4-FFF2-40B4-BE49-F238E27FC236}">
                      <a16:creationId xmlns:a16="http://schemas.microsoft.com/office/drawing/2014/main" id="{0E6A83D4-DC27-7E3B-D648-1C4541B17A7C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64;p32">
                  <a:extLst>
                    <a:ext uri="{FF2B5EF4-FFF2-40B4-BE49-F238E27FC236}">
                      <a16:creationId xmlns:a16="http://schemas.microsoft.com/office/drawing/2014/main" id="{080E6D3F-EDE4-96C3-27E5-242C8B2405E0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465;p32">
                  <a:extLst>
                    <a:ext uri="{FF2B5EF4-FFF2-40B4-BE49-F238E27FC236}">
                      <a16:creationId xmlns:a16="http://schemas.microsoft.com/office/drawing/2014/main" id="{2747185D-1AFA-93B0-BACC-7C5BAEEEC740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466;p32">
                  <a:extLst>
                    <a:ext uri="{FF2B5EF4-FFF2-40B4-BE49-F238E27FC236}">
                      <a16:creationId xmlns:a16="http://schemas.microsoft.com/office/drawing/2014/main" id="{4D275650-3026-6070-A6E1-C91FEB58C932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467;p32">
                  <a:extLst>
                    <a:ext uri="{FF2B5EF4-FFF2-40B4-BE49-F238E27FC236}">
                      <a16:creationId xmlns:a16="http://schemas.microsoft.com/office/drawing/2014/main" id="{4BBB356F-19F7-AE32-2306-A75C607001D6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68;p32">
                <a:extLst>
                  <a:ext uri="{FF2B5EF4-FFF2-40B4-BE49-F238E27FC236}">
                    <a16:creationId xmlns:a16="http://schemas.microsoft.com/office/drawing/2014/main" id="{6BD4EF65-3D0E-7710-6A27-1199F67F2DA4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7" name="Google Shape;469;p32">
                  <a:extLst>
                    <a:ext uri="{FF2B5EF4-FFF2-40B4-BE49-F238E27FC236}">
                      <a16:creationId xmlns:a16="http://schemas.microsoft.com/office/drawing/2014/main" id="{8A6B65D3-BE60-4F4B-B5B0-27F48A0F00E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0;p32">
                  <a:extLst>
                    <a:ext uri="{FF2B5EF4-FFF2-40B4-BE49-F238E27FC236}">
                      <a16:creationId xmlns:a16="http://schemas.microsoft.com/office/drawing/2014/main" id="{27CE1668-798D-F1D5-C4CA-E0CE7BC5DC51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1;p32">
                  <a:extLst>
                    <a:ext uri="{FF2B5EF4-FFF2-40B4-BE49-F238E27FC236}">
                      <a16:creationId xmlns:a16="http://schemas.microsoft.com/office/drawing/2014/main" id="{FA6C2EB8-F887-A2EF-A662-7C8C23A8F0DC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2;p32">
                  <a:extLst>
                    <a:ext uri="{FF2B5EF4-FFF2-40B4-BE49-F238E27FC236}">
                      <a16:creationId xmlns:a16="http://schemas.microsoft.com/office/drawing/2014/main" id="{78B02F5C-CB72-24D1-FCC2-4CA314E55683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3;p32">
                  <a:extLst>
                    <a:ext uri="{FF2B5EF4-FFF2-40B4-BE49-F238E27FC236}">
                      <a16:creationId xmlns:a16="http://schemas.microsoft.com/office/drawing/2014/main" id="{C92392A5-0F7B-A51D-C83A-2583BF5B4E6A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4;p32">
                  <a:extLst>
                    <a:ext uri="{FF2B5EF4-FFF2-40B4-BE49-F238E27FC236}">
                      <a16:creationId xmlns:a16="http://schemas.microsoft.com/office/drawing/2014/main" id="{032FB6D5-35D4-0D47-0524-8701608E5332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5;p32">
                  <a:extLst>
                    <a:ext uri="{FF2B5EF4-FFF2-40B4-BE49-F238E27FC236}">
                      <a16:creationId xmlns:a16="http://schemas.microsoft.com/office/drawing/2014/main" id="{8D7E4572-3E70-7B31-034E-2D0064EBA8BE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6;p32">
                  <a:extLst>
                    <a:ext uri="{FF2B5EF4-FFF2-40B4-BE49-F238E27FC236}">
                      <a16:creationId xmlns:a16="http://schemas.microsoft.com/office/drawing/2014/main" id="{FFCDD8DE-A5F2-10C1-7A70-BFA547F5F6DA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7;p32">
                  <a:extLst>
                    <a:ext uri="{FF2B5EF4-FFF2-40B4-BE49-F238E27FC236}">
                      <a16:creationId xmlns:a16="http://schemas.microsoft.com/office/drawing/2014/main" id="{326B481D-7B7E-0500-2668-4A857F2BBD61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8;p32">
                  <a:extLst>
                    <a:ext uri="{FF2B5EF4-FFF2-40B4-BE49-F238E27FC236}">
                      <a16:creationId xmlns:a16="http://schemas.microsoft.com/office/drawing/2014/main" id="{0035C474-DF34-7BA7-5AFF-AEF2339C4899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79;p32">
                  <a:extLst>
                    <a:ext uri="{FF2B5EF4-FFF2-40B4-BE49-F238E27FC236}">
                      <a16:creationId xmlns:a16="http://schemas.microsoft.com/office/drawing/2014/main" id="{A77267E0-AEA1-1068-2FB2-06EAB7931718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80;p32">
                  <a:extLst>
                    <a:ext uri="{FF2B5EF4-FFF2-40B4-BE49-F238E27FC236}">
                      <a16:creationId xmlns:a16="http://schemas.microsoft.com/office/drawing/2014/main" id="{67539A1E-7B91-3925-FDDB-C8C2CD1CC46E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481;p32">
                <a:extLst>
                  <a:ext uri="{FF2B5EF4-FFF2-40B4-BE49-F238E27FC236}">
                    <a16:creationId xmlns:a16="http://schemas.microsoft.com/office/drawing/2014/main" id="{075B4107-C332-DF70-7AA4-FCF6F1647CC0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4" name="Google Shape;482;p32">
                  <a:extLst>
                    <a:ext uri="{FF2B5EF4-FFF2-40B4-BE49-F238E27FC236}">
                      <a16:creationId xmlns:a16="http://schemas.microsoft.com/office/drawing/2014/main" id="{5E76FAA7-B740-A010-525B-71916DB67D00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3;p32">
                  <a:extLst>
                    <a:ext uri="{FF2B5EF4-FFF2-40B4-BE49-F238E27FC236}">
                      <a16:creationId xmlns:a16="http://schemas.microsoft.com/office/drawing/2014/main" id="{9F7C2779-253B-EBC2-4AE7-871A00349FE4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4;p32">
                  <a:extLst>
                    <a:ext uri="{FF2B5EF4-FFF2-40B4-BE49-F238E27FC236}">
                      <a16:creationId xmlns:a16="http://schemas.microsoft.com/office/drawing/2014/main" id="{54A29158-DFDF-9F38-4790-C6FBFEC6E582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5;p32">
                  <a:extLst>
                    <a:ext uri="{FF2B5EF4-FFF2-40B4-BE49-F238E27FC236}">
                      <a16:creationId xmlns:a16="http://schemas.microsoft.com/office/drawing/2014/main" id="{FECFD505-0FA9-21F7-8E55-8A3687A7A479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6;p32">
                  <a:extLst>
                    <a:ext uri="{FF2B5EF4-FFF2-40B4-BE49-F238E27FC236}">
                      <a16:creationId xmlns:a16="http://schemas.microsoft.com/office/drawing/2014/main" id="{C8ACD33D-BC78-3879-9E7C-3905FD8E247F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7;p32">
                  <a:extLst>
                    <a:ext uri="{FF2B5EF4-FFF2-40B4-BE49-F238E27FC236}">
                      <a16:creationId xmlns:a16="http://schemas.microsoft.com/office/drawing/2014/main" id="{F1075482-FA26-ACDB-7FBE-1F654020CCA7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8;p32">
                  <a:extLst>
                    <a:ext uri="{FF2B5EF4-FFF2-40B4-BE49-F238E27FC236}">
                      <a16:creationId xmlns:a16="http://schemas.microsoft.com/office/drawing/2014/main" id="{6ED230C5-FA38-9215-0A36-91BA4F7DDBAD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89;p32">
                  <a:extLst>
                    <a:ext uri="{FF2B5EF4-FFF2-40B4-BE49-F238E27FC236}">
                      <a16:creationId xmlns:a16="http://schemas.microsoft.com/office/drawing/2014/main" id="{51B8DB3D-74E7-3150-DEEC-3EA15F725AD7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0;p32">
                  <a:extLst>
                    <a:ext uri="{FF2B5EF4-FFF2-40B4-BE49-F238E27FC236}">
                      <a16:creationId xmlns:a16="http://schemas.microsoft.com/office/drawing/2014/main" id="{7D149219-065D-FF9A-CCB2-EB0D4C67FECD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1;p32">
                  <a:extLst>
                    <a:ext uri="{FF2B5EF4-FFF2-40B4-BE49-F238E27FC236}">
                      <a16:creationId xmlns:a16="http://schemas.microsoft.com/office/drawing/2014/main" id="{30DDE66C-31E0-3A07-9E17-13088B8A5657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2;p32">
                  <a:extLst>
                    <a:ext uri="{FF2B5EF4-FFF2-40B4-BE49-F238E27FC236}">
                      <a16:creationId xmlns:a16="http://schemas.microsoft.com/office/drawing/2014/main" id="{D1584E54-E19C-9202-BD73-A5C2D6A91224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3;p32">
                  <a:extLst>
                    <a:ext uri="{FF2B5EF4-FFF2-40B4-BE49-F238E27FC236}">
                      <a16:creationId xmlns:a16="http://schemas.microsoft.com/office/drawing/2014/main" id="{36970CD1-A783-D02C-3A5F-CF3A94770565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4;p32">
                  <a:extLst>
                    <a:ext uri="{FF2B5EF4-FFF2-40B4-BE49-F238E27FC236}">
                      <a16:creationId xmlns:a16="http://schemas.microsoft.com/office/drawing/2014/main" id="{7AEC7F95-BEE9-F4ED-9AFB-35A7E1937C6C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5;p32">
                  <a:extLst>
                    <a:ext uri="{FF2B5EF4-FFF2-40B4-BE49-F238E27FC236}">
                      <a16:creationId xmlns:a16="http://schemas.microsoft.com/office/drawing/2014/main" id="{F894791D-6B66-513F-9951-C490FA123C0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6;p32">
                  <a:extLst>
                    <a:ext uri="{FF2B5EF4-FFF2-40B4-BE49-F238E27FC236}">
                      <a16:creationId xmlns:a16="http://schemas.microsoft.com/office/drawing/2014/main" id="{C876B01C-2D73-EC83-427C-A3F8B6D9EF74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7;p32">
                  <a:extLst>
                    <a:ext uri="{FF2B5EF4-FFF2-40B4-BE49-F238E27FC236}">
                      <a16:creationId xmlns:a16="http://schemas.microsoft.com/office/drawing/2014/main" id="{9F19CA1E-8DC7-EC91-1BDE-F426AC822A73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8;p32">
                  <a:extLst>
                    <a:ext uri="{FF2B5EF4-FFF2-40B4-BE49-F238E27FC236}">
                      <a16:creationId xmlns:a16="http://schemas.microsoft.com/office/drawing/2014/main" id="{B1601FB9-66A8-75B2-959D-C4E0263299FA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99;p32">
                  <a:extLst>
                    <a:ext uri="{FF2B5EF4-FFF2-40B4-BE49-F238E27FC236}">
                      <a16:creationId xmlns:a16="http://schemas.microsoft.com/office/drawing/2014/main" id="{E6E3EE4E-F88B-E37B-BA12-3D6003C42A7C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0;p32">
                  <a:extLst>
                    <a:ext uri="{FF2B5EF4-FFF2-40B4-BE49-F238E27FC236}">
                      <a16:creationId xmlns:a16="http://schemas.microsoft.com/office/drawing/2014/main" id="{AE68942B-7046-CA4B-A38C-2FF43B431CEA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1;p32">
                  <a:extLst>
                    <a:ext uri="{FF2B5EF4-FFF2-40B4-BE49-F238E27FC236}">
                      <a16:creationId xmlns:a16="http://schemas.microsoft.com/office/drawing/2014/main" id="{40E6E084-1C13-9A9E-31E2-3D5CCBCCF437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2;p32">
                  <a:extLst>
                    <a:ext uri="{FF2B5EF4-FFF2-40B4-BE49-F238E27FC236}">
                      <a16:creationId xmlns:a16="http://schemas.microsoft.com/office/drawing/2014/main" id="{264DAFE5-0782-24FB-8043-4B16C815D33E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3;p32">
                  <a:extLst>
                    <a:ext uri="{FF2B5EF4-FFF2-40B4-BE49-F238E27FC236}">
                      <a16:creationId xmlns:a16="http://schemas.microsoft.com/office/drawing/2014/main" id="{3BAD868A-0CA4-CEEE-6723-DB88810992EF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4;p32">
                  <a:extLst>
                    <a:ext uri="{FF2B5EF4-FFF2-40B4-BE49-F238E27FC236}">
                      <a16:creationId xmlns:a16="http://schemas.microsoft.com/office/drawing/2014/main" id="{9C6C4313-6D1D-E0DC-02C2-C15DB13A7E88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5;p32">
                  <a:extLst>
                    <a:ext uri="{FF2B5EF4-FFF2-40B4-BE49-F238E27FC236}">
                      <a16:creationId xmlns:a16="http://schemas.microsoft.com/office/drawing/2014/main" id="{284B15DA-764B-30B9-16F7-64CE7D28C6CE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6;p32">
                  <a:extLst>
                    <a:ext uri="{FF2B5EF4-FFF2-40B4-BE49-F238E27FC236}">
                      <a16:creationId xmlns:a16="http://schemas.microsoft.com/office/drawing/2014/main" id="{DD3E20A9-B914-965E-0351-AC44A6CA91FD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7;p32">
                  <a:extLst>
                    <a:ext uri="{FF2B5EF4-FFF2-40B4-BE49-F238E27FC236}">
                      <a16:creationId xmlns:a16="http://schemas.microsoft.com/office/drawing/2014/main" id="{C6B6CAA6-5DA2-1DCF-EC8E-2B3C5672836B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8;p32">
                  <a:extLst>
                    <a:ext uri="{FF2B5EF4-FFF2-40B4-BE49-F238E27FC236}">
                      <a16:creationId xmlns:a16="http://schemas.microsoft.com/office/drawing/2014/main" id="{B0C68BB9-98F4-A06D-40B9-0B770128A0F6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09;p32">
                  <a:extLst>
                    <a:ext uri="{FF2B5EF4-FFF2-40B4-BE49-F238E27FC236}">
                      <a16:creationId xmlns:a16="http://schemas.microsoft.com/office/drawing/2014/main" id="{E38692FC-0EF0-1500-F5DC-6F329B932D60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0;p32">
                  <a:extLst>
                    <a:ext uri="{FF2B5EF4-FFF2-40B4-BE49-F238E27FC236}">
                      <a16:creationId xmlns:a16="http://schemas.microsoft.com/office/drawing/2014/main" id="{34BF6543-9440-5863-7CCA-028A646732B7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1;p32">
                  <a:extLst>
                    <a:ext uri="{FF2B5EF4-FFF2-40B4-BE49-F238E27FC236}">
                      <a16:creationId xmlns:a16="http://schemas.microsoft.com/office/drawing/2014/main" id="{A18D0A55-B6FE-93B7-3070-E780394A70CB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2;p32">
                  <a:extLst>
                    <a:ext uri="{FF2B5EF4-FFF2-40B4-BE49-F238E27FC236}">
                      <a16:creationId xmlns:a16="http://schemas.microsoft.com/office/drawing/2014/main" id="{620E1BC6-CFD9-0901-EA9E-B8B2E075F955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3;p32">
                  <a:extLst>
                    <a:ext uri="{FF2B5EF4-FFF2-40B4-BE49-F238E27FC236}">
                      <a16:creationId xmlns:a16="http://schemas.microsoft.com/office/drawing/2014/main" id="{254B7286-EEEF-A40A-87C3-F068A7A1C1ED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;p32">
                  <a:extLst>
                    <a:ext uri="{FF2B5EF4-FFF2-40B4-BE49-F238E27FC236}">
                      <a16:creationId xmlns:a16="http://schemas.microsoft.com/office/drawing/2014/main" id="{EF5AF997-D036-53BE-C8A5-2419D719A051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58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31;p32">
            <a:extLst>
              <a:ext uri="{FF2B5EF4-FFF2-40B4-BE49-F238E27FC236}">
                <a16:creationId xmlns:a16="http://schemas.microsoft.com/office/drawing/2014/main" id="{BF7F7A42-1EC1-C43E-31C1-AD17E20A0B2D}"/>
              </a:ext>
            </a:extLst>
          </p:cNvPr>
          <p:cNvSpPr/>
          <p:nvPr/>
        </p:nvSpPr>
        <p:spPr>
          <a:xfrm>
            <a:off x="6640749" y="74921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32;p32">
            <a:extLst>
              <a:ext uri="{FF2B5EF4-FFF2-40B4-BE49-F238E27FC236}">
                <a16:creationId xmlns:a16="http://schemas.microsoft.com/office/drawing/2014/main" id="{4E33152D-78CF-DA98-0CAC-3EDD501339B5}"/>
              </a:ext>
            </a:extLst>
          </p:cNvPr>
          <p:cNvGrpSpPr/>
          <p:nvPr/>
        </p:nvGrpSpPr>
        <p:grpSpPr>
          <a:xfrm>
            <a:off x="6515505" y="338175"/>
            <a:ext cx="2418845" cy="2951534"/>
            <a:chOff x="4749388" y="610304"/>
            <a:chExt cx="3694120" cy="4125705"/>
          </a:xfrm>
        </p:grpSpPr>
        <p:grpSp>
          <p:nvGrpSpPr>
            <p:cNvPr id="384" name="Google Shape;333;p32">
              <a:extLst>
                <a:ext uri="{FF2B5EF4-FFF2-40B4-BE49-F238E27FC236}">
                  <a16:creationId xmlns:a16="http://schemas.microsoft.com/office/drawing/2014/main" id="{1817DAC6-A91F-7883-CD7E-A6BBC58B4F7D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479" name="Google Shape;334;p32">
                <a:extLst>
                  <a:ext uri="{FF2B5EF4-FFF2-40B4-BE49-F238E27FC236}">
                    <a16:creationId xmlns:a16="http://schemas.microsoft.com/office/drawing/2014/main" id="{6ECAF990-6D97-F527-447D-F2A5731C0E8A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335;p32">
                <a:extLst>
                  <a:ext uri="{FF2B5EF4-FFF2-40B4-BE49-F238E27FC236}">
                    <a16:creationId xmlns:a16="http://schemas.microsoft.com/office/drawing/2014/main" id="{4F16D293-8AA4-E971-3013-F38EE86A6661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336;p32">
                <a:extLst>
                  <a:ext uri="{FF2B5EF4-FFF2-40B4-BE49-F238E27FC236}">
                    <a16:creationId xmlns:a16="http://schemas.microsoft.com/office/drawing/2014/main" id="{A7F635D5-FF48-D271-D6F3-BFC803241C5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337;p32">
                <a:extLst>
                  <a:ext uri="{FF2B5EF4-FFF2-40B4-BE49-F238E27FC236}">
                    <a16:creationId xmlns:a16="http://schemas.microsoft.com/office/drawing/2014/main" id="{98771960-D6C1-7CF1-7B0D-16DDE209C013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338;p32">
                <a:extLst>
                  <a:ext uri="{FF2B5EF4-FFF2-40B4-BE49-F238E27FC236}">
                    <a16:creationId xmlns:a16="http://schemas.microsoft.com/office/drawing/2014/main" id="{3697F691-38D2-8C84-4F7E-285EE7C6D181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339;p32">
                <a:extLst>
                  <a:ext uri="{FF2B5EF4-FFF2-40B4-BE49-F238E27FC236}">
                    <a16:creationId xmlns:a16="http://schemas.microsoft.com/office/drawing/2014/main" id="{F29C4C0F-1AE0-FF31-F5F4-8D6BA482FDBA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340;p32">
                <a:extLst>
                  <a:ext uri="{FF2B5EF4-FFF2-40B4-BE49-F238E27FC236}">
                    <a16:creationId xmlns:a16="http://schemas.microsoft.com/office/drawing/2014/main" id="{9A02CBA0-A793-99CE-471C-A748A2436D27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341;p32">
                <a:extLst>
                  <a:ext uri="{FF2B5EF4-FFF2-40B4-BE49-F238E27FC236}">
                    <a16:creationId xmlns:a16="http://schemas.microsoft.com/office/drawing/2014/main" id="{123A197C-6AA7-6EAC-8930-ABA2CCFD2BC3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342;p32">
                <a:extLst>
                  <a:ext uri="{FF2B5EF4-FFF2-40B4-BE49-F238E27FC236}">
                    <a16:creationId xmlns:a16="http://schemas.microsoft.com/office/drawing/2014/main" id="{D5BCA141-F4E0-61CC-1528-A054F7179E19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343;p32">
                <a:extLst>
                  <a:ext uri="{FF2B5EF4-FFF2-40B4-BE49-F238E27FC236}">
                    <a16:creationId xmlns:a16="http://schemas.microsoft.com/office/drawing/2014/main" id="{3956700C-6985-EE66-ED8E-876A4F1244E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344;p32">
                <a:extLst>
                  <a:ext uri="{FF2B5EF4-FFF2-40B4-BE49-F238E27FC236}">
                    <a16:creationId xmlns:a16="http://schemas.microsoft.com/office/drawing/2014/main" id="{EDC2898B-F6A2-7DF2-4C78-D973CEA232E3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345;p32">
                <a:extLst>
                  <a:ext uri="{FF2B5EF4-FFF2-40B4-BE49-F238E27FC236}">
                    <a16:creationId xmlns:a16="http://schemas.microsoft.com/office/drawing/2014/main" id="{4AB4DC3A-52D5-A765-B38F-408D727CF765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346;p32">
                <a:extLst>
                  <a:ext uri="{FF2B5EF4-FFF2-40B4-BE49-F238E27FC236}">
                    <a16:creationId xmlns:a16="http://schemas.microsoft.com/office/drawing/2014/main" id="{3CBE4580-791D-F4D9-F8E8-295A63B1510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347;p32">
                <a:extLst>
                  <a:ext uri="{FF2B5EF4-FFF2-40B4-BE49-F238E27FC236}">
                    <a16:creationId xmlns:a16="http://schemas.microsoft.com/office/drawing/2014/main" id="{B5408989-4150-DA78-EB1A-071BAF62A1E6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348;p32">
                <a:extLst>
                  <a:ext uri="{FF2B5EF4-FFF2-40B4-BE49-F238E27FC236}">
                    <a16:creationId xmlns:a16="http://schemas.microsoft.com/office/drawing/2014/main" id="{F63FEAA0-BF50-2055-B27D-150F70CB395A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349;p32">
                <a:extLst>
                  <a:ext uri="{FF2B5EF4-FFF2-40B4-BE49-F238E27FC236}">
                    <a16:creationId xmlns:a16="http://schemas.microsoft.com/office/drawing/2014/main" id="{5E2B6763-88AE-CC1B-6598-59DA34F8E186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350;p32">
                <a:extLst>
                  <a:ext uri="{FF2B5EF4-FFF2-40B4-BE49-F238E27FC236}">
                    <a16:creationId xmlns:a16="http://schemas.microsoft.com/office/drawing/2014/main" id="{3ED6F9F4-EFCA-7849-56AA-2FA50B32AD3D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351;p32">
                <a:extLst>
                  <a:ext uri="{FF2B5EF4-FFF2-40B4-BE49-F238E27FC236}">
                    <a16:creationId xmlns:a16="http://schemas.microsoft.com/office/drawing/2014/main" id="{3F9F1D9E-EE9B-A615-FE98-CF79E3878D21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352;p32">
                <a:extLst>
                  <a:ext uri="{FF2B5EF4-FFF2-40B4-BE49-F238E27FC236}">
                    <a16:creationId xmlns:a16="http://schemas.microsoft.com/office/drawing/2014/main" id="{A329D8E1-E8B0-8451-C04D-C3541C4C639A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353;p32">
                <a:extLst>
                  <a:ext uri="{FF2B5EF4-FFF2-40B4-BE49-F238E27FC236}">
                    <a16:creationId xmlns:a16="http://schemas.microsoft.com/office/drawing/2014/main" id="{FF6F8131-04A0-9D46-DB98-2E658317A95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354;p32">
                <a:extLst>
                  <a:ext uri="{FF2B5EF4-FFF2-40B4-BE49-F238E27FC236}">
                    <a16:creationId xmlns:a16="http://schemas.microsoft.com/office/drawing/2014/main" id="{16E550F4-6482-C966-CFBE-9E0E2D303C2E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355;p32">
                <a:extLst>
                  <a:ext uri="{FF2B5EF4-FFF2-40B4-BE49-F238E27FC236}">
                    <a16:creationId xmlns:a16="http://schemas.microsoft.com/office/drawing/2014/main" id="{DF2A93A1-52A7-5C70-3015-B3A25F04E0FC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356;p32">
                <a:extLst>
                  <a:ext uri="{FF2B5EF4-FFF2-40B4-BE49-F238E27FC236}">
                    <a16:creationId xmlns:a16="http://schemas.microsoft.com/office/drawing/2014/main" id="{3EFDE626-87E5-E756-6B01-3D1B936703FD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357;p32">
                <a:extLst>
                  <a:ext uri="{FF2B5EF4-FFF2-40B4-BE49-F238E27FC236}">
                    <a16:creationId xmlns:a16="http://schemas.microsoft.com/office/drawing/2014/main" id="{ACF88530-D7E1-CC61-A8BB-3FFDAE6A6FA7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358;p32">
                <a:extLst>
                  <a:ext uri="{FF2B5EF4-FFF2-40B4-BE49-F238E27FC236}">
                    <a16:creationId xmlns:a16="http://schemas.microsoft.com/office/drawing/2014/main" id="{AB58F619-FCF5-A49C-E90B-E02BD28A6D45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359;p32">
                <a:extLst>
                  <a:ext uri="{FF2B5EF4-FFF2-40B4-BE49-F238E27FC236}">
                    <a16:creationId xmlns:a16="http://schemas.microsoft.com/office/drawing/2014/main" id="{9DB61BCE-B4C7-3111-3262-F0A4D79D95CA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360;p32">
                <a:extLst>
                  <a:ext uri="{FF2B5EF4-FFF2-40B4-BE49-F238E27FC236}">
                    <a16:creationId xmlns:a16="http://schemas.microsoft.com/office/drawing/2014/main" id="{AAC3A095-4872-6235-7007-06429AACD6CD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361;p32">
                <a:extLst>
                  <a:ext uri="{FF2B5EF4-FFF2-40B4-BE49-F238E27FC236}">
                    <a16:creationId xmlns:a16="http://schemas.microsoft.com/office/drawing/2014/main" id="{30A8BB28-3D55-92A5-AEC9-ABC75639D96F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362;p32">
                <a:extLst>
                  <a:ext uri="{FF2B5EF4-FFF2-40B4-BE49-F238E27FC236}">
                    <a16:creationId xmlns:a16="http://schemas.microsoft.com/office/drawing/2014/main" id="{BFDCBE76-5E64-ABB0-C821-BA7B55C16BC1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363;p32">
                <a:extLst>
                  <a:ext uri="{FF2B5EF4-FFF2-40B4-BE49-F238E27FC236}">
                    <a16:creationId xmlns:a16="http://schemas.microsoft.com/office/drawing/2014/main" id="{F6AB4B27-541F-E467-D8DD-5DBDD219CA67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364;p32">
                <a:extLst>
                  <a:ext uri="{FF2B5EF4-FFF2-40B4-BE49-F238E27FC236}">
                    <a16:creationId xmlns:a16="http://schemas.microsoft.com/office/drawing/2014/main" id="{052ED707-6997-56EB-176F-9EC166C56C5D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365;p32">
                <a:extLst>
                  <a:ext uri="{FF2B5EF4-FFF2-40B4-BE49-F238E27FC236}">
                    <a16:creationId xmlns:a16="http://schemas.microsoft.com/office/drawing/2014/main" id="{62DBF3CF-5D6F-467D-8118-7B40A85C1E03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366;p32">
                <a:extLst>
                  <a:ext uri="{FF2B5EF4-FFF2-40B4-BE49-F238E27FC236}">
                    <a16:creationId xmlns:a16="http://schemas.microsoft.com/office/drawing/2014/main" id="{A90D50A9-170C-2F4E-635A-DD7CA139EDD8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367;p32">
                <a:extLst>
                  <a:ext uri="{FF2B5EF4-FFF2-40B4-BE49-F238E27FC236}">
                    <a16:creationId xmlns:a16="http://schemas.microsoft.com/office/drawing/2014/main" id="{C3740377-81CD-8C63-7591-62F7A4D40063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368;p32">
                <a:extLst>
                  <a:ext uri="{FF2B5EF4-FFF2-40B4-BE49-F238E27FC236}">
                    <a16:creationId xmlns:a16="http://schemas.microsoft.com/office/drawing/2014/main" id="{AABFE55F-E31A-5853-8B44-7520E582FF09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369;p32">
                <a:extLst>
                  <a:ext uri="{FF2B5EF4-FFF2-40B4-BE49-F238E27FC236}">
                    <a16:creationId xmlns:a16="http://schemas.microsoft.com/office/drawing/2014/main" id="{193CA5AC-4CAF-02B2-62AB-ED26B1B93233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70;p32">
                <a:extLst>
                  <a:ext uri="{FF2B5EF4-FFF2-40B4-BE49-F238E27FC236}">
                    <a16:creationId xmlns:a16="http://schemas.microsoft.com/office/drawing/2014/main" id="{9D781D02-4145-2D30-9C07-B92E3984093D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371;p32">
                <a:extLst>
                  <a:ext uri="{FF2B5EF4-FFF2-40B4-BE49-F238E27FC236}">
                    <a16:creationId xmlns:a16="http://schemas.microsoft.com/office/drawing/2014/main" id="{106A7AE0-BCD8-8F21-480F-585285BAFE79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372;p32">
                <a:extLst>
                  <a:ext uri="{FF2B5EF4-FFF2-40B4-BE49-F238E27FC236}">
                    <a16:creationId xmlns:a16="http://schemas.microsoft.com/office/drawing/2014/main" id="{85F40408-731A-28B0-5E7F-251D5400FE65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373;p32">
                <a:extLst>
                  <a:ext uri="{FF2B5EF4-FFF2-40B4-BE49-F238E27FC236}">
                    <a16:creationId xmlns:a16="http://schemas.microsoft.com/office/drawing/2014/main" id="{2966EDCE-799C-75AA-2C0E-DD9AD947A92E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374;p32">
                <a:extLst>
                  <a:ext uri="{FF2B5EF4-FFF2-40B4-BE49-F238E27FC236}">
                    <a16:creationId xmlns:a16="http://schemas.microsoft.com/office/drawing/2014/main" id="{CF4D0248-77E5-D62D-831A-EC6631378E53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375;p32">
                <a:extLst>
                  <a:ext uri="{FF2B5EF4-FFF2-40B4-BE49-F238E27FC236}">
                    <a16:creationId xmlns:a16="http://schemas.microsoft.com/office/drawing/2014/main" id="{68B6376B-7F85-E0A9-133A-19B4400CA4F2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376;p32">
                <a:extLst>
                  <a:ext uri="{FF2B5EF4-FFF2-40B4-BE49-F238E27FC236}">
                    <a16:creationId xmlns:a16="http://schemas.microsoft.com/office/drawing/2014/main" id="{9332686F-4297-E010-6ACD-257869CF28A2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377;p32">
                <a:extLst>
                  <a:ext uri="{FF2B5EF4-FFF2-40B4-BE49-F238E27FC236}">
                    <a16:creationId xmlns:a16="http://schemas.microsoft.com/office/drawing/2014/main" id="{5D7CD28D-161B-C886-B26F-782D01C58765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378;p32">
                <a:extLst>
                  <a:ext uri="{FF2B5EF4-FFF2-40B4-BE49-F238E27FC236}">
                    <a16:creationId xmlns:a16="http://schemas.microsoft.com/office/drawing/2014/main" id="{178989EC-48A7-A267-2C35-4BFF529791B8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79;p32">
                <a:extLst>
                  <a:ext uri="{FF2B5EF4-FFF2-40B4-BE49-F238E27FC236}">
                    <a16:creationId xmlns:a16="http://schemas.microsoft.com/office/drawing/2014/main" id="{C3289188-57D2-5DFE-1ACB-55B1C7B1926B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80;p32">
                <a:extLst>
                  <a:ext uri="{FF2B5EF4-FFF2-40B4-BE49-F238E27FC236}">
                    <a16:creationId xmlns:a16="http://schemas.microsoft.com/office/drawing/2014/main" id="{D318DB41-2029-9ABF-CF5B-5DF830C77E94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81;p32">
                <a:extLst>
                  <a:ext uri="{FF2B5EF4-FFF2-40B4-BE49-F238E27FC236}">
                    <a16:creationId xmlns:a16="http://schemas.microsoft.com/office/drawing/2014/main" id="{C62931EC-62C8-0370-9746-9B45598AD826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82;p32">
                <a:extLst>
                  <a:ext uri="{FF2B5EF4-FFF2-40B4-BE49-F238E27FC236}">
                    <a16:creationId xmlns:a16="http://schemas.microsoft.com/office/drawing/2014/main" id="{E20213C0-BB7E-2491-0FDE-B117005F58D0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83;p32">
                <a:extLst>
                  <a:ext uri="{FF2B5EF4-FFF2-40B4-BE49-F238E27FC236}">
                    <a16:creationId xmlns:a16="http://schemas.microsoft.com/office/drawing/2014/main" id="{CB5940BF-0F3D-2CA5-78DA-27F4585CF848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84;p32">
                <a:extLst>
                  <a:ext uri="{FF2B5EF4-FFF2-40B4-BE49-F238E27FC236}">
                    <a16:creationId xmlns:a16="http://schemas.microsoft.com/office/drawing/2014/main" id="{B3CCCF27-17CF-E705-3569-4D7F0530F75A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85;p32">
                <a:extLst>
                  <a:ext uri="{FF2B5EF4-FFF2-40B4-BE49-F238E27FC236}">
                    <a16:creationId xmlns:a16="http://schemas.microsoft.com/office/drawing/2014/main" id="{266B3D85-DFBD-EAD8-ABC6-CCEE9108D35A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86;p32">
                <a:extLst>
                  <a:ext uri="{FF2B5EF4-FFF2-40B4-BE49-F238E27FC236}">
                    <a16:creationId xmlns:a16="http://schemas.microsoft.com/office/drawing/2014/main" id="{B762FE11-1E62-496C-58EB-C5D57D79CAB6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87;p32">
                <a:extLst>
                  <a:ext uri="{FF2B5EF4-FFF2-40B4-BE49-F238E27FC236}">
                    <a16:creationId xmlns:a16="http://schemas.microsoft.com/office/drawing/2014/main" id="{42C2F064-67CD-0763-1D56-8D2C2842D2C5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88;p32">
                <a:extLst>
                  <a:ext uri="{FF2B5EF4-FFF2-40B4-BE49-F238E27FC236}">
                    <a16:creationId xmlns:a16="http://schemas.microsoft.com/office/drawing/2014/main" id="{D62AE451-395B-30B8-4233-58977E994D9F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89;p32">
                <a:extLst>
                  <a:ext uri="{FF2B5EF4-FFF2-40B4-BE49-F238E27FC236}">
                    <a16:creationId xmlns:a16="http://schemas.microsoft.com/office/drawing/2014/main" id="{E590D8B9-C4AC-C160-9B33-F61BD1232D04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90;p32">
                <a:extLst>
                  <a:ext uri="{FF2B5EF4-FFF2-40B4-BE49-F238E27FC236}">
                    <a16:creationId xmlns:a16="http://schemas.microsoft.com/office/drawing/2014/main" id="{70F743F4-EEC8-8C4D-3396-5F011102F2D4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91;p32">
                <a:extLst>
                  <a:ext uri="{FF2B5EF4-FFF2-40B4-BE49-F238E27FC236}">
                    <a16:creationId xmlns:a16="http://schemas.microsoft.com/office/drawing/2014/main" id="{5D02456A-93C4-47F6-471A-11FDD8A4F513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92;p32">
                <a:extLst>
                  <a:ext uri="{FF2B5EF4-FFF2-40B4-BE49-F238E27FC236}">
                    <a16:creationId xmlns:a16="http://schemas.microsoft.com/office/drawing/2014/main" id="{6952ECAA-FA54-9CF0-9201-5D7B629B0F5C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393;p32">
                <a:extLst>
                  <a:ext uri="{FF2B5EF4-FFF2-40B4-BE49-F238E27FC236}">
                    <a16:creationId xmlns:a16="http://schemas.microsoft.com/office/drawing/2014/main" id="{DD025F39-5398-3BB8-5551-0FA203CA731E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394;p32">
                <a:extLst>
                  <a:ext uri="{FF2B5EF4-FFF2-40B4-BE49-F238E27FC236}">
                    <a16:creationId xmlns:a16="http://schemas.microsoft.com/office/drawing/2014/main" id="{88EDF513-EC60-4761-82C9-137671F953F4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395;p32">
                <a:extLst>
                  <a:ext uri="{FF2B5EF4-FFF2-40B4-BE49-F238E27FC236}">
                    <a16:creationId xmlns:a16="http://schemas.microsoft.com/office/drawing/2014/main" id="{0B963DB1-D118-A20F-6CBA-1D2E90F9B34C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396;p32">
                <a:extLst>
                  <a:ext uri="{FF2B5EF4-FFF2-40B4-BE49-F238E27FC236}">
                    <a16:creationId xmlns:a16="http://schemas.microsoft.com/office/drawing/2014/main" id="{C5372018-7ED4-8D23-6758-20F3DD734B16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397;p32">
                <a:extLst>
                  <a:ext uri="{FF2B5EF4-FFF2-40B4-BE49-F238E27FC236}">
                    <a16:creationId xmlns:a16="http://schemas.microsoft.com/office/drawing/2014/main" id="{F2CE0FD5-0EEF-2CC7-84B6-6AB764109570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398;p32">
                <a:extLst>
                  <a:ext uri="{FF2B5EF4-FFF2-40B4-BE49-F238E27FC236}">
                    <a16:creationId xmlns:a16="http://schemas.microsoft.com/office/drawing/2014/main" id="{08761E32-4180-1DF4-FF21-C4A4204A1F71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399;p32">
                <a:extLst>
                  <a:ext uri="{FF2B5EF4-FFF2-40B4-BE49-F238E27FC236}">
                    <a16:creationId xmlns:a16="http://schemas.microsoft.com/office/drawing/2014/main" id="{A75B3DB8-EF59-2C5A-6876-9C7912C75A02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00;p32">
                <a:extLst>
                  <a:ext uri="{FF2B5EF4-FFF2-40B4-BE49-F238E27FC236}">
                    <a16:creationId xmlns:a16="http://schemas.microsoft.com/office/drawing/2014/main" id="{89A9C008-81B4-88FB-3888-F63443B006B2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01;p32">
                <a:extLst>
                  <a:ext uri="{FF2B5EF4-FFF2-40B4-BE49-F238E27FC236}">
                    <a16:creationId xmlns:a16="http://schemas.microsoft.com/office/drawing/2014/main" id="{34F45460-D09A-BDD5-2873-326EC9F4E39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02;p32">
                <a:extLst>
                  <a:ext uri="{FF2B5EF4-FFF2-40B4-BE49-F238E27FC236}">
                    <a16:creationId xmlns:a16="http://schemas.microsoft.com/office/drawing/2014/main" id="{0FD7D2E1-BBC2-15B0-E39E-E423687EA4F8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03;p32">
                <a:extLst>
                  <a:ext uri="{FF2B5EF4-FFF2-40B4-BE49-F238E27FC236}">
                    <a16:creationId xmlns:a16="http://schemas.microsoft.com/office/drawing/2014/main" id="{786739C8-1A8C-BDF6-AD36-11E0AC814932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04;p32">
                <a:extLst>
                  <a:ext uri="{FF2B5EF4-FFF2-40B4-BE49-F238E27FC236}">
                    <a16:creationId xmlns:a16="http://schemas.microsoft.com/office/drawing/2014/main" id="{50A2E85C-F624-CDEE-42A0-D3C200E24190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05;p32">
                <a:extLst>
                  <a:ext uri="{FF2B5EF4-FFF2-40B4-BE49-F238E27FC236}">
                    <a16:creationId xmlns:a16="http://schemas.microsoft.com/office/drawing/2014/main" id="{41DC260F-2E7E-E546-B21C-1F50EE91971F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06;p32">
                <a:extLst>
                  <a:ext uri="{FF2B5EF4-FFF2-40B4-BE49-F238E27FC236}">
                    <a16:creationId xmlns:a16="http://schemas.microsoft.com/office/drawing/2014/main" id="{BA245ED3-35B2-2CAC-5531-A8DB8613E465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07;p32">
                <a:extLst>
                  <a:ext uri="{FF2B5EF4-FFF2-40B4-BE49-F238E27FC236}">
                    <a16:creationId xmlns:a16="http://schemas.microsoft.com/office/drawing/2014/main" id="{6B535FBB-35ED-3941-3A4D-9CA06A6AC46B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08;p32">
                <a:extLst>
                  <a:ext uri="{FF2B5EF4-FFF2-40B4-BE49-F238E27FC236}">
                    <a16:creationId xmlns:a16="http://schemas.microsoft.com/office/drawing/2014/main" id="{57A6A5C5-EDCF-D69F-8853-925132AD04BD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09;p32">
                <a:extLst>
                  <a:ext uri="{FF2B5EF4-FFF2-40B4-BE49-F238E27FC236}">
                    <a16:creationId xmlns:a16="http://schemas.microsoft.com/office/drawing/2014/main" id="{8E755C96-E09F-A48C-68C7-9CE43FC28AC3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10;p32">
                <a:extLst>
                  <a:ext uri="{FF2B5EF4-FFF2-40B4-BE49-F238E27FC236}">
                    <a16:creationId xmlns:a16="http://schemas.microsoft.com/office/drawing/2014/main" id="{50072C0B-54B0-7232-AD9E-3F6704BE9E1F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11;p32">
                <a:extLst>
                  <a:ext uri="{FF2B5EF4-FFF2-40B4-BE49-F238E27FC236}">
                    <a16:creationId xmlns:a16="http://schemas.microsoft.com/office/drawing/2014/main" id="{D0A8B7F9-C171-97C1-F32E-11483AF76284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12;p32">
                <a:extLst>
                  <a:ext uri="{FF2B5EF4-FFF2-40B4-BE49-F238E27FC236}">
                    <a16:creationId xmlns:a16="http://schemas.microsoft.com/office/drawing/2014/main" id="{7C18E519-B954-EF19-DB8C-F4DE76B064AF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13;p32">
                <a:extLst>
                  <a:ext uri="{FF2B5EF4-FFF2-40B4-BE49-F238E27FC236}">
                    <a16:creationId xmlns:a16="http://schemas.microsoft.com/office/drawing/2014/main" id="{EEA543F0-378C-DD75-2232-8CD1352B5F6C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414;p32">
                <a:extLst>
                  <a:ext uri="{FF2B5EF4-FFF2-40B4-BE49-F238E27FC236}">
                    <a16:creationId xmlns:a16="http://schemas.microsoft.com/office/drawing/2014/main" id="{735EAED6-92D0-5AC8-F84A-939109695CF1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15;p32">
                <a:extLst>
                  <a:ext uri="{FF2B5EF4-FFF2-40B4-BE49-F238E27FC236}">
                    <a16:creationId xmlns:a16="http://schemas.microsoft.com/office/drawing/2014/main" id="{AEED6889-5CAD-C74D-E051-71EE8D6F9339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16;p32">
                <a:extLst>
                  <a:ext uri="{FF2B5EF4-FFF2-40B4-BE49-F238E27FC236}">
                    <a16:creationId xmlns:a16="http://schemas.microsoft.com/office/drawing/2014/main" id="{E263E843-230E-D180-2704-5853BC9E0554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417;p32">
                <a:extLst>
                  <a:ext uri="{FF2B5EF4-FFF2-40B4-BE49-F238E27FC236}">
                    <a16:creationId xmlns:a16="http://schemas.microsoft.com/office/drawing/2014/main" id="{440BD50B-DDAE-6E42-16F5-933166B0C44B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418;p32">
                <a:extLst>
                  <a:ext uri="{FF2B5EF4-FFF2-40B4-BE49-F238E27FC236}">
                    <a16:creationId xmlns:a16="http://schemas.microsoft.com/office/drawing/2014/main" id="{4325359C-4A40-21E5-42B0-27D02C320BCA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419;p32">
                <a:extLst>
                  <a:ext uri="{FF2B5EF4-FFF2-40B4-BE49-F238E27FC236}">
                    <a16:creationId xmlns:a16="http://schemas.microsoft.com/office/drawing/2014/main" id="{40075AF5-064E-C8A4-5C21-A02CBC9BD36F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420;p32">
                <a:extLst>
                  <a:ext uri="{FF2B5EF4-FFF2-40B4-BE49-F238E27FC236}">
                    <a16:creationId xmlns:a16="http://schemas.microsoft.com/office/drawing/2014/main" id="{3FC2CD3E-F9ED-A6A3-7A6F-AC0E35083901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421;p32">
              <a:extLst>
                <a:ext uri="{FF2B5EF4-FFF2-40B4-BE49-F238E27FC236}">
                  <a16:creationId xmlns:a16="http://schemas.microsoft.com/office/drawing/2014/main" id="{F82A4BD1-8A62-A48D-56D1-CFC64608F9F5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386" name="Google Shape;422;p32">
                <a:extLst>
                  <a:ext uri="{FF2B5EF4-FFF2-40B4-BE49-F238E27FC236}">
                    <a16:creationId xmlns:a16="http://schemas.microsoft.com/office/drawing/2014/main" id="{9573F21B-A906-0B23-5FB0-1C2772485E91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49" name="Google Shape;423;p32">
                  <a:extLst>
                    <a:ext uri="{FF2B5EF4-FFF2-40B4-BE49-F238E27FC236}">
                      <a16:creationId xmlns:a16="http://schemas.microsoft.com/office/drawing/2014/main" id="{F0E8E043-5239-63D1-1DE3-4E865CA9FC65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24;p32">
                  <a:extLst>
                    <a:ext uri="{FF2B5EF4-FFF2-40B4-BE49-F238E27FC236}">
                      <a16:creationId xmlns:a16="http://schemas.microsoft.com/office/drawing/2014/main" id="{85658453-D3E9-EDB5-9698-DBFC6D483DC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25;p32">
                  <a:extLst>
                    <a:ext uri="{FF2B5EF4-FFF2-40B4-BE49-F238E27FC236}">
                      <a16:creationId xmlns:a16="http://schemas.microsoft.com/office/drawing/2014/main" id="{DC3682A6-213F-D37B-BE76-76351314C9F1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26;p32">
                  <a:extLst>
                    <a:ext uri="{FF2B5EF4-FFF2-40B4-BE49-F238E27FC236}">
                      <a16:creationId xmlns:a16="http://schemas.microsoft.com/office/drawing/2014/main" id="{EE58AEF0-3F23-8E4E-C054-1119F120585C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27;p32">
                  <a:extLst>
                    <a:ext uri="{FF2B5EF4-FFF2-40B4-BE49-F238E27FC236}">
                      <a16:creationId xmlns:a16="http://schemas.microsoft.com/office/drawing/2014/main" id="{75EED395-B544-D535-BFF8-0EE48ED897D3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28;p32">
                  <a:extLst>
                    <a:ext uri="{FF2B5EF4-FFF2-40B4-BE49-F238E27FC236}">
                      <a16:creationId xmlns:a16="http://schemas.microsoft.com/office/drawing/2014/main" id="{C617509D-C961-A07D-4FE1-C0AD81E5E7F8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29;p32">
                  <a:extLst>
                    <a:ext uri="{FF2B5EF4-FFF2-40B4-BE49-F238E27FC236}">
                      <a16:creationId xmlns:a16="http://schemas.microsoft.com/office/drawing/2014/main" id="{B562C6BC-3B98-864A-81D4-A22B0F47F9B2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30;p32">
                  <a:extLst>
                    <a:ext uri="{FF2B5EF4-FFF2-40B4-BE49-F238E27FC236}">
                      <a16:creationId xmlns:a16="http://schemas.microsoft.com/office/drawing/2014/main" id="{5A8F7D52-EE86-CBB0-D2AE-3558DAC54424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31;p32">
                  <a:extLst>
                    <a:ext uri="{FF2B5EF4-FFF2-40B4-BE49-F238E27FC236}">
                      <a16:creationId xmlns:a16="http://schemas.microsoft.com/office/drawing/2014/main" id="{A9A0802B-C369-C1BA-0BE6-A28DB1353AE4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32;p32">
                  <a:extLst>
                    <a:ext uri="{FF2B5EF4-FFF2-40B4-BE49-F238E27FC236}">
                      <a16:creationId xmlns:a16="http://schemas.microsoft.com/office/drawing/2014/main" id="{46F4F421-D48E-DC7D-B25E-9FF6B8F4ECF0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33;p32">
                  <a:extLst>
                    <a:ext uri="{FF2B5EF4-FFF2-40B4-BE49-F238E27FC236}">
                      <a16:creationId xmlns:a16="http://schemas.microsoft.com/office/drawing/2014/main" id="{9217D27C-A116-99BC-5AE1-01D045907A26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34;p32">
                  <a:extLst>
                    <a:ext uri="{FF2B5EF4-FFF2-40B4-BE49-F238E27FC236}">
                      <a16:creationId xmlns:a16="http://schemas.microsoft.com/office/drawing/2014/main" id="{52320E59-FF98-E9D4-8307-891C4969C6A7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35;p32">
                  <a:extLst>
                    <a:ext uri="{FF2B5EF4-FFF2-40B4-BE49-F238E27FC236}">
                      <a16:creationId xmlns:a16="http://schemas.microsoft.com/office/drawing/2014/main" id="{D37E1AD0-4AEF-418C-7706-6408C890476D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36;p32">
                  <a:extLst>
                    <a:ext uri="{FF2B5EF4-FFF2-40B4-BE49-F238E27FC236}">
                      <a16:creationId xmlns:a16="http://schemas.microsoft.com/office/drawing/2014/main" id="{B809E685-D0BB-0488-D6A1-BC1D7659BC57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37;p32">
                  <a:extLst>
                    <a:ext uri="{FF2B5EF4-FFF2-40B4-BE49-F238E27FC236}">
                      <a16:creationId xmlns:a16="http://schemas.microsoft.com/office/drawing/2014/main" id="{B0367355-A4AC-4987-8B87-74E431BAAD4C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38;p32">
                  <a:extLst>
                    <a:ext uri="{FF2B5EF4-FFF2-40B4-BE49-F238E27FC236}">
                      <a16:creationId xmlns:a16="http://schemas.microsoft.com/office/drawing/2014/main" id="{8E7CED41-76CA-7F1B-99B2-A13C149E55DC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39;p32">
                  <a:extLst>
                    <a:ext uri="{FF2B5EF4-FFF2-40B4-BE49-F238E27FC236}">
                      <a16:creationId xmlns:a16="http://schemas.microsoft.com/office/drawing/2014/main" id="{3ADC5667-628C-ADB7-B6D8-7A92B142B1EA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40;p32">
                  <a:extLst>
                    <a:ext uri="{FF2B5EF4-FFF2-40B4-BE49-F238E27FC236}">
                      <a16:creationId xmlns:a16="http://schemas.microsoft.com/office/drawing/2014/main" id="{D3792D96-1A2E-77F2-0BDF-4C7B0E7E237C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41;p32">
                  <a:extLst>
                    <a:ext uri="{FF2B5EF4-FFF2-40B4-BE49-F238E27FC236}">
                      <a16:creationId xmlns:a16="http://schemas.microsoft.com/office/drawing/2014/main" id="{C508DEFE-60F9-1639-4640-0935CEEEC2CA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42;p32">
                  <a:extLst>
                    <a:ext uri="{FF2B5EF4-FFF2-40B4-BE49-F238E27FC236}">
                      <a16:creationId xmlns:a16="http://schemas.microsoft.com/office/drawing/2014/main" id="{3790E139-55A6-EA0F-3255-9818EA3E1ED3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43;p32">
                  <a:extLst>
                    <a:ext uri="{FF2B5EF4-FFF2-40B4-BE49-F238E27FC236}">
                      <a16:creationId xmlns:a16="http://schemas.microsoft.com/office/drawing/2014/main" id="{7134ADCB-F898-B84F-FA95-CAD0E3661992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44;p32">
                  <a:extLst>
                    <a:ext uri="{FF2B5EF4-FFF2-40B4-BE49-F238E27FC236}">
                      <a16:creationId xmlns:a16="http://schemas.microsoft.com/office/drawing/2014/main" id="{6B12DD67-2097-A625-3180-010E639386CF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45;p32">
                  <a:extLst>
                    <a:ext uri="{FF2B5EF4-FFF2-40B4-BE49-F238E27FC236}">
                      <a16:creationId xmlns:a16="http://schemas.microsoft.com/office/drawing/2014/main" id="{7C0A12D3-02B0-BE2D-E1F4-9EE7C92EC4E3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46;p32">
                  <a:extLst>
                    <a:ext uri="{FF2B5EF4-FFF2-40B4-BE49-F238E27FC236}">
                      <a16:creationId xmlns:a16="http://schemas.microsoft.com/office/drawing/2014/main" id="{A1C7212C-2824-1AC5-CC06-AB31E7D8D73E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47;p32">
                  <a:extLst>
                    <a:ext uri="{FF2B5EF4-FFF2-40B4-BE49-F238E27FC236}">
                      <a16:creationId xmlns:a16="http://schemas.microsoft.com/office/drawing/2014/main" id="{BEA07C7B-3402-F8A5-6ED8-317F448F9F99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48;p32">
                  <a:extLst>
                    <a:ext uri="{FF2B5EF4-FFF2-40B4-BE49-F238E27FC236}">
                      <a16:creationId xmlns:a16="http://schemas.microsoft.com/office/drawing/2014/main" id="{C7D8734C-091B-78DE-7415-432807C069A9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49;p32">
                  <a:extLst>
                    <a:ext uri="{FF2B5EF4-FFF2-40B4-BE49-F238E27FC236}">
                      <a16:creationId xmlns:a16="http://schemas.microsoft.com/office/drawing/2014/main" id="{0B66AF43-3485-2BF5-18D2-29C7F107BA08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50;p32">
                  <a:extLst>
                    <a:ext uri="{FF2B5EF4-FFF2-40B4-BE49-F238E27FC236}">
                      <a16:creationId xmlns:a16="http://schemas.microsoft.com/office/drawing/2014/main" id="{4425B7DF-7EE8-B68C-5313-0A0F6D1CC5D9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51;p32">
                  <a:extLst>
                    <a:ext uri="{FF2B5EF4-FFF2-40B4-BE49-F238E27FC236}">
                      <a16:creationId xmlns:a16="http://schemas.microsoft.com/office/drawing/2014/main" id="{D4F73533-9397-6827-BA0E-67ABA6647E88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52;p32">
                  <a:extLst>
                    <a:ext uri="{FF2B5EF4-FFF2-40B4-BE49-F238E27FC236}">
                      <a16:creationId xmlns:a16="http://schemas.microsoft.com/office/drawing/2014/main" id="{A2D4C53D-8CA9-10A0-179F-27B9851DB263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453;p32">
                <a:extLst>
                  <a:ext uri="{FF2B5EF4-FFF2-40B4-BE49-F238E27FC236}">
                    <a16:creationId xmlns:a16="http://schemas.microsoft.com/office/drawing/2014/main" id="{99BB6D23-6138-1413-07AC-23B13486B772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454;p32">
                <a:extLst>
                  <a:ext uri="{FF2B5EF4-FFF2-40B4-BE49-F238E27FC236}">
                    <a16:creationId xmlns:a16="http://schemas.microsoft.com/office/drawing/2014/main" id="{E1326A3A-C420-7335-1EC5-D466B5971689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36" name="Google Shape;455;p32">
                  <a:extLst>
                    <a:ext uri="{FF2B5EF4-FFF2-40B4-BE49-F238E27FC236}">
                      <a16:creationId xmlns:a16="http://schemas.microsoft.com/office/drawing/2014/main" id="{299737AC-524B-D19A-48D1-F33FA4538317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56;p32">
                  <a:extLst>
                    <a:ext uri="{FF2B5EF4-FFF2-40B4-BE49-F238E27FC236}">
                      <a16:creationId xmlns:a16="http://schemas.microsoft.com/office/drawing/2014/main" id="{FCCA131A-0E09-2314-1D8F-93C80DE535B7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57;p32">
                  <a:extLst>
                    <a:ext uri="{FF2B5EF4-FFF2-40B4-BE49-F238E27FC236}">
                      <a16:creationId xmlns:a16="http://schemas.microsoft.com/office/drawing/2014/main" id="{C8F26CE8-2764-9EBD-9190-FED4080E9A91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58;p32">
                  <a:extLst>
                    <a:ext uri="{FF2B5EF4-FFF2-40B4-BE49-F238E27FC236}">
                      <a16:creationId xmlns:a16="http://schemas.microsoft.com/office/drawing/2014/main" id="{7575C457-FF4C-8162-1C83-F72875F26D98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59;p32">
                  <a:extLst>
                    <a:ext uri="{FF2B5EF4-FFF2-40B4-BE49-F238E27FC236}">
                      <a16:creationId xmlns:a16="http://schemas.microsoft.com/office/drawing/2014/main" id="{3D748EBC-0E6C-4A76-F7B2-A4B2DA5C172D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60;p32">
                  <a:extLst>
                    <a:ext uri="{FF2B5EF4-FFF2-40B4-BE49-F238E27FC236}">
                      <a16:creationId xmlns:a16="http://schemas.microsoft.com/office/drawing/2014/main" id="{46F26043-7942-E3E0-3465-D0CEC4EEC200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61;p32">
                  <a:extLst>
                    <a:ext uri="{FF2B5EF4-FFF2-40B4-BE49-F238E27FC236}">
                      <a16:creationId xmlns:a16="http://schemas.microsoft.com/office/drawing/2014/main" id="{E3C16EBB-E52B-C73D-4390-FBFC9E07E1FD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62;p32">
                  <a:extLst>
                    <a:ext uri="{FF2B5EF4-FFF2-40B4-BE49-F238E27FC236}">
                      <a16:creationId xmlns:a16="http://schemas.microsoft.com/office/drawing/2014/main" id="{E18B9C99-BDF9-A353-C300-CF7A543715D1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63;p32">
                  <a:extLst>
                    <a:ext uri="{FF2B5EF4-FFF2-40B4-BE49-F238E27FC236}">
                      <a16:creationId xmlns:a16="http://schemas.microsoft.com/office/drawing/2014/main" id="{A881D3DE-7AE9-7478-DD8C-CA75998A3342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64;p32">
                  <a:extLst>
                    <a:ext uri="{FF2B5EF4-FFF2-40B4-BE49-F238E27FC236}">
                      <a16:creationId xmlns:a16="http://schemas.microsoft.com/office/drawing/2014/main" id="{AD1C17D2-7060-F8BB-4A19-846633FABB0E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65;p32">
                  <a:extLst>
                    <a:ext uri="{FF2B5EF4-FFF2-40B4-BE49-F238E27FC236}">
                      <a16:creationId xmlns:a16="http://schemas.microsoft.com/office/drawing/2014/main" id="{8DAA2D8C-6DEA-4F1C-1C7F-90D574019F0D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66;p32">
                  <a:extLst>
                    <a:ext uri="{FF2B5EF4-FFF2-40B4-BE49-F238E27FC236}">
                      <a16:creationId xmlns:a16="http://schemas.microsoft.com/office/drawing/2014/main" id="{8263B08E-BA95-DF75-1744-3C0850502F44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67;p32">
                  <a:extLst>
                    <a:ext uri="{FF2B5EF4-FFF2-40B4-BE49-F238E27FC236}">
                      <a16:creationId xmlns:a16="http://schemas.microsoft.com/office/drawing/2014/main" id="{B546A743-C61C-ACBE-4A6E-592C08CD0E9E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468;p32">
                <a:extLst>
                  <a:ext uri="{FF2B5EF4-FFF2-40B4-BE49-F238E27FC236}">
                    <a16:creationId xmlns:a16="http://schemas.microsoft.com/office/drawing/2014/main" id="{024A5A52-7B12-E6F5-6687-AE23F2E72412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24" name="Google Shape;469;p32">
                  <a:extLst>
                    <a:ext uri="{FF2B5EF4-FFF2-40B4-BE49-F238E27FC236}">
                      <a16:creationId xmlns:a16="http://schemas.microsoft.com/office/drawing/2014/main" id="{B77666B1-98E0-099B-E389-A69405D69431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70;p32">
                  <a:extLst>
                    <a:ext uri="{FF2B5EF4-FFF2-40B4-BE49-F238E27FC236}">
                      <a16:creationId xmlns:a16="http://schemas.microsoft.com/office/drawing/2014/main" id="{A30936AE-BEBC-BC39-050D-21E98BD15D4A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71;p32">
                  <a:extLst>
                    <a:ext uri="{FF2B5EF4-FFF2-40B4-BE49-F238E27FC236}">
                      <a16:creationId xmlns:a16="http://schemas.microsoft.com/office/drawing/2014/main" id="{934149B4-5023-EEA9-7F78-A952FF2EDA32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72;p32">
                  <a:extLst>
                    <a:ext uri="{FF2B5EF4-FFF2-40B4-BE49-F238E27FC236}">
                      <a16:creationId xmlns:a16="http://schemas.microsoft.com/office/drawing/2014/main" id="{4035039F-F1F4-9BD4-77B2-6C82FD4241E4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73;p32">
                  <a:extLst>
                    <a:ext uri="{FF2B5EF4-FFF2-40B4-BE49-F238E27FC236}">
                      <a16:creationId xmlns:a16="http://schemas.microsoft.com/office/drawing/2014/main" id="{49F8A64B-6CE1-4B26-3AAB-453CC21A6B30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74;p32">
                  <a:extLst>
                    <a:ext uri="{FF2B5EF4-FFF2-40B4-BE49-F238E27FC236}">
                      <a16:creationId xmlns:a16="http://schemas.microsoft.com/office/drawing/2014/main" id="{1F3A933A-1131-33A1-7671-670194ED14B2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75;p32">
                  <a:extLst>
                    <a:ext uri="{FF2B5EF4-FFF2-40B4-BE49-F238E27FC236}">
                      <a16:creationId xmlns:a16="http://schemas.microsoft.com/office/drawing/2014/main" id="{EB6F7F55-AF68-110D-EA63-5A840C86ABD8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76;p32">
                  <a:extLst>
                    <a:ext uri="{FF2B5EF4-FFF2-40B4-BE49-F238E27FC236}">
                      <a16:creationId xmlns:a16="http://schemas.microsoft.com/office/drawing/2014/main" id="{682C1222-4714-E771-7CC4-C5E269587D5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77;p32">
                  <a:extLst>
                    <a:ext uri="{FF2B5EF4-FFF2-40B4-BE49-F238E27FC236}">
                      <a16:creationId xmlns:a16="http://schemas.microsoft.com/office/drawing/2014/main" id="{A33E0100-F617-F68B-20FB-3339E0993C99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78;p32">
                  <a:extLst>
                    <a:ext uri="{FF2B5EF4-FFF2-40B4-BE49-F238E27FC236}">
                      <a16:creationId xmlns:a16="http://schemas.microsoft.com/office/drawing/2014/main" id="{1ED04EC2-5FFE-37DA-349C-0019670DECF4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79;p32">
                  <a:extLst>
                    <a:ext uri="{FF2B5EF4-FFF2-40B4-BE49-F238E27FC236}">
                      <a16:creationId xmlns:a16="http://schemas.microsoft.com/office/drawing/2014/main" id="{B4C9E72C-CCC1-B4D6-D269-CE0AF19D0BBB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80;p32">
                  <a:extLst>
                    <a:ext uri="{FF2B5EF4-FFF2-40B4-BE49-F238E27FC236}">
                      <a16:creationId xmlns:a16="http://schemas.microsoft.com/office/drawing/2014/main" id="{3EBA9BFE-036F-7FB7-C9C9-69B249CAF325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0" name="Google Shape;481;p32">
                <a:extLst>
                  <a:ext uri="{FF2B5EF4-FFF2-40B4-BE49-F238E27FC236}">
                    <a16:creationId xmlns:a16="http://schemas.microsoft.com/office/drawing/2014/main" id="{59CF05E4-898E-EF1D-84A5-6055F731E74B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391" name="Google Shape;482;p32">
                  <a:extLst>
                    <a:ext uri="{FF2B5EF4-FFF2-40B4-BE49-F238E27FC236}">
                      <a16:creationId xmlns:a16="http://schemas.microsoft.com/office/drawing/2014/main" id="{B913005F-152B-A02C-5182-15AAB2F28C9C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483;p32">
                  <a:extLst>
                    <a:ext uri="{FF2B5EF4-FFF2-40B4-BE49-F238E27FC236}">
                      <a16:creationId xmlns:a16="http://schemas.microsoft.com/office/drawing/2014/main" id="{4904CF74-D8E9-4E06-8E3A-F59E9A3A070A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484;p32">
                  <a:extLst>
                    <a:ext uri="{FF2B5EF4-FFF2-40B4-BE49-F238E27FC236}">
                      <a16:creationId xmlns:a16="http://schemas.microsoft.com/office/drawing/2014/main" id="{8B09DF93-4C1A-765E-6453-CFCAA8AC4750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485;p32">
                  <a:extLst>
                    <a:ext uri="{FF2B5EF4-FFF2-40B4-BE49-F238E27FC236}">
                      <a16:creationId xmlns:a16="http://schemas.microsoft.com/office/drawing/2014/main" id="{AC768260-9829-1E94-FA91-452F3432531E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486;p32">
                  <a:extLst>
                    <a:ext uri="{FF2B5EF4-FFF2-40B4-BE49-F238E27FC236}">
                      <a16:creationId xmlns:a16="http://schemas.microsoft.com/office/drawing/2014/main" id="{A5A61B6A-7263-670A-E40E-D64828C27F74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487;p32">
                  <a:extLst>
                    <a:ext uri="{FF2B5EF4-FFF2-40B4-BE49-F238E27FC236}">
                      <a16:creationId xmlns:a16="http://schemas.microsoft.com/office/drawing/2014/main" id="{F551AE06-C90C-D1E1-5E95-5F30CD27E54D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488;p32">
                  <a:extLst>
                    <a:ext uri="{FF2B5EF4-FFF2-40B4-BE49-F238E27FC236}">
                      <a16:creationId xmlns:a16="http://schemas.microsoft.com/office/drawing/2014/main" id="{0893E48E-2C03-F384-B8F5-C02E449B9EB6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489;p32">
                  <a:extLst>
                    <a:ext uri="{FF2B5EF4-FFF2-40B4-BE49-F238E27FC236}">
                      <a16:creationId xmlns:a16="http://schemas.microsoft.com/office/drawing/2014/main" id="{5DD0DB5C-6057-546B-33DB-805D368D20BF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490;p32">
                  <a:extLst>
                    <a:ext uri="{FF2B5EF4-FFF2-40B4-BE49-F238E27FC236}">
                      <a16:creationId xmlns:a16="http://schemas.microsoft.com/office/drawing/2014/main" id="{9E3448CE-40A6-A8B3-233F-FAFF68A88762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91;p32">
                  <a:extLst>
                    <a:ext uri="{FF2B5EF4-FFF2-40B4-BE49-F238E27FC236}">
                      <a16:creationId xmlns:a16="http://schemas.microsoft.com/office/drawing/2014/main" id="{E7EEEF28-52DE-370B-A0A4-5FB9E3EDD752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92;p32">
                  <a:extLst>
                    <a:ext uri="{FF2B5EF4-FFF2-40B4-BE49-F238E27FC236}">
                      <a16:creationId xmlns:a16="http://schemas.microsoft.com/office/drawing/2014/main" id="{4C9D7AAC-86F5-9852-39AA-98D74FB19C88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93;p32">
                  <a:extLst>
                    <a:ext uri="{FF2B5EF4-FFF2-40B4-BE49-F238E27FC236}">
                      <a16:creationId xmlns:a16="http://schemas.microsoft.com/office/drawing/2014/main" id="{A18273AC-ED9E-EA2C-43B7-811E40D4331B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94;p32">
                  <a:extLst>
                    <a:ext uri="{FF2B5EF4-FFF2-40B4-BE49-F238E27FC236}">
                      <a16:creationId xmlns:a16="http://schemas.microsoft.com/office/drawing/2014/main" id="{F575A2D0-D026-5C29-F43F-276E03EA2D82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95;p32">
                  <a:extLst>
                    <a:ext uri="{FF2B5EF4-FFF2-40B4-BE49-F238E27FC236}">
                      <a16:creationId xmlns:a16="http://schemas.microsoft.com/office/drawing/2014/main" id="{ACDD8216-16DC-7F0B-E076-E2B4A50DEF71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96;p32">
                  <a:extLst>
                    <a:ext uri="{FF2B5EF4-FFF2-40B4-BE49-F238E27FC236}">
                      <a16:creationId xmlns:a16="http://schemas.microsoft.com/office/drawing/2014/main" id="{3D262701-FD12-BF01-D990-2DE171C9941C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97;p32">
                  <a:extLst>
                    <a:ext uri="{FF2B5EF4-FFF2-40B4-BE49-F238E27FC236}">
                      <a16:creationId xmlns:a16="http://schemas.microsoft.com/office/drawing/2014/main" id="{1B90B414-B226-F5B3-5C3D-BBAFCF5A7800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98;p32">
                  <a:extLst>
                    <a:ext uri="{FF2B5EF4-FFF2-40B4-BE49-F238E27FC236}">
                      <a16:creationId xmlns:a16="http://schemas.microsoft.com/office/drawing/2014/main" id="{4BED4A8B-1326-6BA0-86BA-0D25489178BF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99;p32">
                  <a:extLst>
                    <a:ext uri="{FF2B5EF4-FFF2-40B4-BE49-F238E27FC236}">
                      <a16:creationId xmlns:a16="http://schemas.microsoft.com/office/drawing/2014/main" id="{CEF7963D-B820-D50F-2E4D-C83B6ADF800F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500;p32">
                  <a:extLst>
                    <a:ext uri="{FF2B5EF4-FFF2-40B4-BE49-F238E27FC236}">
                      <a16:creationId xmlns:a16="http://schemas.microsoft.com/office/drawing/2014/main" id="{855F3D61-0D72-E7F9-3475-65F52876E8B7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501;p32">
                  <a:extLst>
                    <a:ext uri="{FF2B5EF4-FFF2-40B4-BE49-F238E27FC236}">
                      <a16:creationId xmlns:a16="http://schemas.microsoft.com/office/drawing/2014/main" id="{184BB317-B687-87F0-CA9B-843B5E0E5002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502;p32">
                  <a:extLst>
                    <a:ext uri="{FF2B5EF4-FFF2-40B4-BE49-F238E27FC236}">
                      <a16:creationId xmlns:a16="http://schemas.microsoft.com/office/drawing/2014/main" id="{23DDBE8D-E370-7B12-6B80-9747B81C91CE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503;p32">
                  <a:extLst>
                    <a:ext uri="{FF2B5EF4-FFF2-40B4-BE49-F238E27FC236}">
                      <a16:creationId xmlns:a16="http://schemas.microsoft.com/office/drawing/2014/main" id="{7CD9A388-582E-0CFC-590D-C91B850514B4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504;p32">
                  <a:extLst>
                    <a:ext uri="{FF2B5EF4-FFF2-40B4-BE49-F238E27FC236}">
                      <a16:creationId xmlns:a16="http://schemas.microsoft.com/office/drawing/2014/main" id="{29641218-D5F1-56E0-B4EA-FB3521628A80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505;p32">
                  <a:extLst>
                    <a:ext uri="{FF2B5EF4-FFF2-40B4-BE49-F238E27FC236}">
                      <a16:creationId xmlns:a16="http://schemas.microsoft.com/office/drawing/2014/main" id="{45494B14-29D5-D433-12E9-8E4A9F033132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506;p32">
                  <a:extLst>
                    <a:ext uri="{FF2B5EF4-FFF2-40B4-BE49-F238E27FC236}">
                      <a16:creationId xmlns:a16="http://schemas.microsoft.com/office/drawing/2014/main" id="{40DE0D7C-59DD-C028-9DE0-E63020D8567E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507;p32">
                  <a:extLst>
                    <a:ext uri="{FF2B5EF4-FFF2-40B4-BE49-F238E27FC236}">
                      <a16:creationId xmlns:a16="http://schemas.microsoft.com/office/drawing/2014/main" id="{C9AFBD4E-A941-526C-266D-A0F0027B8C2F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508;p32">
                  <a:extLst>
                    <a:ext uri="{FF2B5EF4-FFF2-40B4-BE49-F238E27FC236}">
                      <a16:creationId xmlns:a16="http://schemas.microsoft.com/office/drawing/2014/main" id="{F1B5A823-1FB7-CBCE-7D2E-A683205A5981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509;p32">
                  <a:extLst>
                    <a:ext uri="{FF2B5EF4-FFF2-40B4-BE49-F238E27FC236}">
                      <a16:creationId xmlns:a16="http://schemas.microsoft.com/office/drawing/2014/main" id="{0B93F9F5-BB17-F68E-AFD8-8C6D1BA6A83E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510;p32">
                  <a:extLst>
                    <a:ext uri="{FF2B5EF4-FFF2-40B4-BE49-F238E27FC236}">
                      <a16:creationId xmlns:a16="http://schemas.microsoft.com/office/drawing/2014/main" id="{C0CA9756-9BDB-0D2A-616B-CB6935533296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511;p32">
                  <a:extLst>
                    <a:ext uri="{FF2B5EF4-FFF2-40B4-BE49-F238E27FC236}">
                      <a16:creationId xmlns:a16="http://schemas.microsoft.com/office/drawing/2014/main" id="{668F4792-0188-8543-A321-83132AED3AD8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512;p32">
                  <a:extLst>
                    <a:ext uri="{FF2B5EF4-FFF2-40B4-BE49-F238E27FC236}">
                      <a16:creationId xmlns:a16="http://schemas.microsoft.com/office/drawing/2014/main" id="{951B840A-5CB8-5EA9-AD46-514B0D68965C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513;p32">
                  <a:extLst>
                    <a:ext uri="{FF2B5EF4-FFF2-40B4-BE49-F238E27FC236}">
                      <a16:creationId xmlns:a16="http://schemas.microsoft.com/office/drawing/2014/main" id="{8F9DDEF5-DA97-5482-1B90-71C3767CF47E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514;p32">
                  <a:extLst>
                    <a:ext uri="{FF2B5EF4-FFF2-40B4-BE49-F238E27FC236}">
                      <a16:creationId xmlns:a16="http://schemas.microsoft.com/office/drawing/2014/main" id="{0E61527C-BBF7-5484-7C7D-40C00AB7AB3A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308855" y="1202131"/>
            <a:ext cx="7322400" cy="2254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b="1" dirty="0"/>
              <a:t>Cybersecurity Landscape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Rapid increase in cyber threats like reverse shell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Attacks are becoming more sophisticated and harder to detect.</a:t>
            </a:r>
          </a:p>
          <a:p>
            <a:pPr marL="457200" lvl="1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b="1" dirty="0"/>
              <a:t>Purpose of This Study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Automating the detection of reverse shell obfuscation through machine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the effectiveness of anomaly detection systems for network traffic analysis.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E2DE485E-50E3-8E2D-3090-2681D1E8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B9D7FA64-A159-6ACA-D182-5C2F4DABF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Conclusion</a:t>
            </a:r>
            <a:endParaRPr lang="en-US" b="1"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E0431262-96B7-ECF8-27E5-7A1450DC702C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56666-4B72-E787-DE1D-356D3F75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9824"/>
            <a:ext cx="68107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is critical for automating cyber-attack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proved to be the best-performing model for reverse shell obfuscation.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Outlook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Continued optimization and integration of advanced ML techniques will strengthen cybersecurity frameworks.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331;p32">
            <a:extLst>
              <a:ext uri="{FF2B5EF4-FFF2-40B4-BE49-F238E27FC236}">
                <a16:creationId xmlns:a16="http://schemas.microsoft.com/office/drawing/2014/main" id="{13F7B6BE-75F4-3BA5-F66C-385A79092D69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32;p32">
            <a:extLst>
              <a:ext uri="{FF2B5EF4-FFF2-40B4-BE49-F238E27FC236}">
                <a16:creationId xmlns:a16="http://schemas.microsoft.com/office/drawing/2014/main" id="{B33D88FA-A521-C6D2-FFBF-B2BE1F803291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5" name="Google Shape;333;p32">
              <a:extLst>
                <a:ext uri="{FF2B5EF4-FFF2-40B4-BE49-F238E27FC236}">
                  <a16:creationId xmlns:a16="http://schemas.microsoft.com/office/drawing/2014/main" id="{F6B00D9F-D570-6198-970E-7C23FC4F6434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59" name="Google Shape;334;p32">
                <a:extLst>
                  <a:ext uri="{FF2B5EF4-FFF2-40B4-BE49-F238E27FC236}">
                    <a16:creationId xmlns:a16="http://schemas.microsoft.com/office/drawing/2014/main" id="{0556CC39-60C0-3D98-2C97-177FB497A7A6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35;p32">
                <a:extLst>
                  <a:ext uri="{FF2B5EF4-FFF2-40B4-BE49-F238E27FC236}">
                    <a16:creationId xmlns:a16="http://schemas.microsoft.com/office/drawing/2014/main" id="{1F8B1149-BF34-E0A0-DF23-BBBA3EA9D439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36;p32">
                <a:extLst>
                  <a:ext uri="{FF2B5EF4-FFF2-40B4-BE49-F238E27FC236}">
                    <a16:creationId xmlns:a16="http://schemas.microsoft.com/office/drawing/2014/main" id="{1072C145-1C10-BBF0-D543-532E4C60432D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37;p32">
                <a:extLst>
                  <a:ext uri="{FF2B5EF4-FFF2-40B4-BE49-F238E27FC236}">
                    <a16:creationId xmlns:a16="http://schemas.microsoft.com/office/drawing/2014/main" id="{F34A7EA9-64E1-95B6-3140-784EBC7D5CD7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38;p32">
                <a:extLst>
                  <a:ext uri="{FF2B5EF4-FFF2-40B4-BE49-F238E27FC236}">
                    <a16:creationId xmlns:a16="http://schemas.microsoft.com/office/drawing/2014/main" id="{FB10B455-7910-81B7-1304-BCD1D52CCF4D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39;p32">
                <a:extLst>
                  <a:ext uri="{FF2B5EF4-FFF2-40B4-BE49-F238E27FC236}">
                    <a16:creationId xmlns:a16="http://schemas.microsoft.com/office/drawing/2014/main" id="{47A43188-ED4A-3B39-DF8C-228AFB3584B8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40;p32">
                <a:extLst>
                  <a:ext uri="{FF2B5EF4-FFF2-40B4-BE49-F238E27FC236}">
                    <a16:creationId xmlns:a16="http://schemas.microsoft.com/office/drawing/2014/main" id="{B1B3FC3B-0985-BAD0-B680-289499233392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41;p32">
                <a:extLst>
                  <a:ext uri="{FF2B5EF4-FFF2-40B4-BE49-F238E27FC236}">
                    <a16:creationId xmlns:a16="http://schemas.microsoft.com/office/drawing/2014/main" id="{210E6098-8925-CF4F-2488-49684B89410F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42;p32">
                <a:extLst>
                  <a:ext uri="{FF2B5EF4-FFF2-40B4-BE49-F238E27FC236}">
                    <a16:creationId xmlns:a16="http://schemas.microsoft.com/office/drawing/2014/main" id="{4C1E53E2-4263-F2A4-10D7-4CAE9CCD41A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43;p32">
                <a:extLst>
                  <a:ext uri="{FF2B5EF4-FFF2-40B4-BE49-F238E27FC236}">
                    <a16:creationId xmlns:a16="http://schemas.microsoft.com/office/drawing/2014/main" id="{EFC00B56-11DB-3165-D45F-76CC85872A61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44;p32">
                <a:extLst>
                  <a:ext uri="{FF2B5EF4-FFF2-40B4-BE49-F238E27FC236}">
                    <a16:creationId xmlns:a16="http://schemas.microsoft.com/office/drawing/2014/main" id="{015E0809-C806-7840-A4E1-7A851B5AB99D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45;p32">
                <a:extLst>
                  <a:ext uri="{FF2B5EF4-FFF2-40B4-BE49-F238E27FC236}">
                    <a16:creationId xmlns:a16="http://schemas.microsoft.com/office/drawing/2014/main" id="{3B9DEFCA-E5B1-2D73-B447-353748785F04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46;p32">
                <a:extLst>
                  <a:ext uri="{FF2B5EF4-FFF2-40B4-BE49-F238E27FC236}">
                    <a16:creationId xmlns:a16="http://schemas.microsoft.com/office/drawing/2014/main" id="{E7634269-B2FC-6DD9-EE84-9684F963551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47;p32">
                <a:extLst>
                  <a:ext uri="{FF2B5EF4-FFF2-40B4-BE49-F238E27FC236}">
                    <a16:creationId xmlns:a16="http://schemas.microsoft.com/office/drawing/2014/main" id="{D29170BA-0745-65F3-65EB-6B155B13BCD6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48;p32">
                <a:extLst>
                  <a:ext uri="{FF2B5EF4-FFF2-40B4-BE49-F238E27FC236}">
                    <a16:creationId xmlns:a16="http://schemas.microsoft.com/office/drawing/2014/main" id="{91C1C858-D43E-9EB4-A196-589B57E06DFA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49;p32">
                <a:extLst>
                  <a:ext uri="{FF2B5EF4-FFF2-40B4-BE49-F238E27FC236}">
                    <a16:creationId xmlns:a16="http://schemas.microsoft.com/office/drawing/2014/main" id="{B8EB96E6-BB50-B500-7536-35AC1E8765EA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50;p32">
                <a:extLst>
                  <a:ext uri="{FF2B5EF4-FFF2-40B4-BE49-F238E27FC236}">
                    <a16:creationId xmlns:a16="http://schemas.microsoft.com/office/drawing/2014/main" id="{64AEFC67-461C-AD65-6F76-8CFCB59E6F90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51;p32">
                <a:extLst>
                  <a:ext uri="{FF2B5EF4-FFF2-40B4-BE49-F238E27FC236}">
                    <a16:creationId xmlns:a16="http://schemas.microsoft.com/office/drawing/2014/main" id="{734FC051-BE54-CC8F-320A-16925CF5BB3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52;p32">
                <a:extLst>
                  <a:ext uri="{FF2B5EF4-FFF2-40B4-BE49-F238E27FC236}">
                    <a16:creationId xmlns:a16="http://schemas.microsoft.com/office/drawing/2014/main" id="{5665103F-2982-354D-7A46-85A46210AF1F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53;p32">
                <a:extLst>
                  <a:ext uri="{FF2B5EF4-FFF2-40B4-BE49-F238E27FC236}">
                    <a16:creationId xmlns:a16="http://schemas.microsoft.com/office/drawing/2014/main" id="{48CA7042-EA03-6807-5B18-4E4BB4727622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54;p32">
                <a:extLst>
                  <a:ext uri="{FF2B5EF4-FFF2-40B4-BE49-F238E27FC236}">
                    <a16:creationId xmlns:a16="http://schemas.microsoft.com/office/drawing/2014/main" id="{C1DE7708-E2EB-872D-1DE8-F9F73365A915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55;p32">
                <a:extLst>
                  <a:ext uri="{FF2B5EF4-FFF2-40B4-BE49-F238E27FC236}">
                    <a16:creationId xmlns:a16="http://schemas.microsoft.com/office/drawing/2014/main" id="{C1BB6BEF-8598-B8BD-A369-6922D116C2ED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56;p32">
                <a:extLst>
                  <a:ext uri="{FF2B5EF4-FFF2-40B4-BE49-F238E27FC236}">
                    <a16:creationId xmlns:a16="http://schemas.microsoft.com/office/drawing/2014/main" id="{3AEB91C0-D21A-BB87-E5A0-9A26A986DC15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57;p32">
                <a:extLst>
                  <a:ext uri="{FF2B5EF4-FFF2-40B4-BE49-F238E27FC236}">
                    <a16:creationId xmlns:a16="http://schemas.microsoft.com/office/drawing/2014/main" id="{15EDF88F-562B-855D-7805-1305A06DFF06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58;p32">
                <a:extLst>
                  <a:ext uri="{FF2B5EF4-FFF2-40B4-BE49-F238E27FC236}">
                    <a16:creationId xmlns:a16="http://schemas.microsoft.com/office/drawing/2014/main" id="{40B19147-57F0-73F7-788E-2C848DDDE2A7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59;p32">
                <a:extLst>
                  <a:ext uri="{FF2B5EF4-FFF2-40B4-BE49-F238E27FC236}">
                    <a16:creationId xmlns:a16="http://schemas.microsoft.com/office/drawing/2014/main" id="{C227D4A6-0BF7-38B4-409D-8175D21D4ADC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60;p32">
                <a:extLst>
                  <a:ext uri="{FF2B5EF4-FFF2-40B4-BE49-F238E27FC236}">
                    <a16:creationId xmlns:a16="http://schemas.microsoft.com/office/drawing/2014/main" id="{67733036-0FB3-F677-B98E-3DF93B2D45E8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61;p32">
                <a:extLst>
                  <a:ext uri="{FF2B5EF4-FFF2-40B4-BE49-F238E27FC236}">
                    <a16:creationId xmlns:a16="http://schemas.microsoft.com/office/drawing/2014/main" id="{1AEACF7F-56CC-93E4-69E4-F8248822BA37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62;p32">
                <a:extLst>
                  <a:ext uri="{FF2B5EF4-FFF2-40B4-BE49-F238E27FC236}">
                    <a16:creationId xmlns:a16="http://schemas.microsoft.com/office/drawing/2014/main" id="{A9EEC4DE-D150-A1E1-5524-FFCB52AEF8D6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63;p32">
                <a:extLst>
                  <a:ext uri="{FF2B5EF4-FFF2-40B4-BE49-F238E27FC236}">
                    <a16:creationId xmlns:a16="http://schemas.microsoft.com/office/drawing/2014/main" id="{F3A834B9-80E6-72E8-1FA4-78E9EDC27989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64;p32">
                <a:extLst>
                  <a:ext uri="{FF2B5EF4-FFF2-40B4-BE49-F238E27FC236}">
                    <a16:creationId xmlns:a16="http://schemas.microsoft.com/office/drawing/2014/main" id="{59FC273B-5189-4776-E063-C7C15FBEEC86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65;p32">
                <a:extLst>
                  <a:ext uri="{FF2B5EF4-FFF2-40B4-BE49-F238E27FC236}">
                    <a16:creationId xmlns:a16="http://schemas.microsoft.com/office/drawing/2014/main" id="{F388E0C6-0703-5A82-99E2-5448EBBE724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66;p32">
                <a:extLst>
                  <a:ext uri="{FF2B5EF4-FFF2-40B4-BE49-F238E27FC236}">
                    <a16:creationId xmlns:a16="http://schemas.microsoft.com/office/drawing/2014/main" id="{BE9748E2-6753-33F9-B41C-3CCF4882D98C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67;p32">
                <a:extLst>
                  <a:ext uri="{FF2B5EF4-FFF2-40B4-BE49-F238E27FC236}">
                    <a16:creationId xmlns:a16="http://schemas.microsoft.com/office/drawing/2014/main" id="{40D2E9DB-5089-6EEA-9B0E-5BAA03723503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68;p32">
                <a:extLst>
                  <a:ext uri="{FF2B5EF4-FFF2-40B4-BE49-F238E27FC236}">
                    <a16:creationId xmlns:a16="http://schemas.microsoft.com/office/drawing/2014/main" id="{02A3150D-63DD-FA56-1609-B2CEAEB849E7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69;p32">
                <a:extLst>
                  <a:ext uri="{FF2B5EF4-FFF2-40B4-BE49-F238E27FC236}">
                    <a16:creationId xmlns:a16="http://schemas.microsoft.com/office/drawing/2014/main" id="{F964910E-714B-98A0-FB64-4C112AB2DE6E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70;p32">
                <a:extLst>
                  <a:ext uri="{FF2B5EF4-FFF2-40B4-BE49-F238E27FC236}">
                    <a16:creationId xmlns:a16="http://schemas.microsoft.com/office/drawing/2014/main" id="{2DBE83C2-715C-1D50-5EAB-0B419073557A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71;p32">
                <a:extLst>
                  <a:ext uri="{FF2B5EF4-FFF2-40B4-BE49-F238E27FC236}">
                    <a16:creationId xmlns:a16="http://schemas.microsoft.com/office/drawing/2014/main" id="{9EFCFC9B-69D3-FB3E-3E74-B8474DFA6175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72;p32">
                <a:extLst>
                  <a:ext uri="{FF2B5EF4-FFF2-40B4-BE49-F238E27FC236}">
                    <a16:creationId xmlns:a16="http://schemas.microsoft.com/office/drawing/2014/main" id="{E676A388-32CA-0827-DB34-472CF33099A1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73;p32">
                <a:extLst>
                  <a:ext uri="{FF2B5EF4-FFF2-40B4-BE49-F238E27FC236}">
                    <a16:creationId xmlns:a16="http://schemas.microsoft.com/office/drawing/2014/main" id="{BE0424B0-70D4-ED0D-823E-A412BFB170F6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74;p32">
                <a:extLst>
                  <a:ext uri="{FF2B5EF4-FFF2-40B4-BE49-F238E27FC236}">
                    <a16:creationId xmlns:a16="http://schemas.microsoft.com/office/drawing/2014/main" id="{B5C5A406-898E-DA52-8DE6-693CEDC80159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375;p32">
                <a:extLst>
                  <a:ext uri="{FF2B5EF4-FFF2-40B4-BE49-F238E27FC236}">
                    <a16:creationId xmlns:a16="http://schemas.microsoft.com/office/drawing/2014/main" id="{D5D9AA88-2B90-9C14-605C-45E075E19CAE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376;p32">
                <a:extLst>
                  <a:ext uri="{FF2B5EF4-FFF2-40B4-BE49-F238E27FC236}">
                    <a16:creationId xmlns:a16="http://schemas.microsoft.com/office/drawing/2014/main" id="{2DEFA473-207D-A2FF-D75D-DDE282DA12C1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377;p32">
                <a:extLst>
                  <a:ext uri="{FF2B5EF4-FFF2-40B4-BE49-F238E27FC236}">
                    <a16:creationId xmlns:a16="http://schemas.microsoft.com/office/drawing/2014/main" id="{B0E2AA89-45DF-F715-8491-981406430B84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378;p32">
                <a:extLst>
                  <a:ext uri="{FF2B5EF4-FFF2-40B4-BE49-F238E27FC236}">
                    <a16:creationId xmlns:a16="http://schemas.microsoft.com/office/drawing/2014/main" id="{6A0D99AD-2E21-C965-407C-F3B8B049A833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379;p32">
                <a:extLst>
                  <a:ext uri="{FF2B5EF4-FFF2-40B4-BE49-F238E27FC236}">
                    <a16:creationId xmlns:a16="http://schemas.microsoft.com/office/drawing/2014/main" id="{6F3D5FF4-74D1-BFCB-A4BA-FEE95386E96F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380;p32">
                <a:extLst>
                  <a:ext uri="{FF2B5EF4-FFF2-40B4-BE49-F238E27FC236}">
                    <a16:creationId xmlns:a16="http://schemas.microsoft.com/office/drawing/2014/main" id="{21A85C71-572A-EEBE-9F03-63C448D26299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381;p32">
                <a:extLst>
                  <a:ext uri="{FF2B5EF4-FFF2-40B4-BE49-F238E27FC236}">
                    <a16:creationId xmlns:a16="http://schemas.microsoft.com/office/drawing/2014/main" id="{EBD0413B-E4B6-2C55-8F14-6BAC90BB6AE2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382;p32">
                <a:extLst>
                  <a:ext uri="{FF2B5EF4-FFF2-40B4-BE49-F238E27FC236}">
                    <a16:creationId xmlns:a16="http://schemas.microsoft.com/office/drawing/2014/main" id="{538801D7-1F53-6A4D-7D8C-CEE81D02962C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383;p32">
                <a:extLst>
                  <a:ext uri="{FF2B5EF4-FFF2-40B4-BE49-F238E27FC236}">
                    <a16:creationId xmlns:a16="http://schemas.microsoft.com/office/drawing/2014/main" id="{50923D4A-5077-63F3-1B46-941A5D7AF530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384;p32">
                <a:extLst>
                  <a:ext uri="{FF2B5EF4-FFF2-40B4-BE49-F238E27FC236}">
                    <a16:creationId xmlns:a16="http://schemas.microsoft.com/office/drawing/2014/main" id="{80827389-BC18-8B4A-BF24-F47ECDC6EDEF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385;p32">
                <a:extLst>
                  <a:ext uri="{FF2B5EF4-FFF2-40B4-BE49-F238E27FC236}">
                    <a16:creationId xmlns:a16="http://schemas.microsoft.com/office/drawing/2014/main" id="{52A953BB-450A-F9B1-58B9-2EDF4C126C57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386;p32">
                <a:extLst>
                  <a:ext uri="{FF2B5EF4-FFF2-40B4-BE49-F238E27FC236}">
                    <a16:creationId xmlns:a16="http://schemas.microsoft.com/office/drawing/2014/main" id="{F85EBDC4-7A30-3B93-E00D-A914DA827E36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387;p32">
                <a:extLst>
                  <a:ext uri="{FF2B5EF4-FFF2-40B4-BE49-F238E27FC236}">
                    <a16:creationId xmlns:a16="http://schemas.microsoft.com/office/drawing/2014/main" id="{2617ABD7-03D1-4472-C057-F15B931CBBE8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388;p32">
                <a:extLst>
                  <a:ext uri="{FF2B5EF4-FFF2-40B4-BE49-F238E27FC236}">
                    <a16:creationId xmlns:a16="http://schemas.microsoft.com/office/drawing/2014/main" id="{13744144-3E5E-2BD5-98DA-8BE89259CD4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389;p32">
                <a:extLst>
                  <a:ext uri="{FF2B5EF4-FFF2-40B4-BE49-F238E27FC236}">
                    <a16:creationId xmlns:a16="http://schemas.microsoft.com/office/drawing/2014/main" id="{1CB0CB11-D1E6-EADA-0883-90C9B4824E5E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390;p32">
                <a:extLst>
                  <a:ext uri="{FF2B5EF4-FFF2-40B4-BE49-F238E27FC236}">
                    <a16:creationId xmlns:a16="http://schemas.microsoft.com/office/drawing/2014/main" id="{ACD2CD66-94E7-3FB5-FB2B-DA081D6028BC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391;p32">
                <a:extLst>
                  <a:ext uri="{FF2B5EF4-FFF2-40B4-BE49-F238E27FC236}">
                    <a16:creationId xmlns:a16="http://schemas.microsoft.com/office/drawing/2014/main" id="{D8B9E1E7-3231-5CA0-2AF0-3D78015C1680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392;p32">
                <a:extLst>
                  <a:ext uri="{FF2B5EF4-FFF2-40B4-BE49-F238E27FC236}">
                    <a16:creationId xmlns:a16="http://schemas.microsoft.com/office/drawing/2014/main" id="{2A5903E1-8CD6-EB2F-07B9-892D12DE2E49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393;p32">
                <a:extLst>
                  <a:ext uri="{FF2B5EF4-FFF2-40B4-BE49-F238E27FC236}">
                    <a16:creationId xmlns:a16="http://schemas.microsoft.com/office/drawing/2014/main" id="{4F0C8367-8D95-E01C-0183-08A2E7AC283C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394;p32">
                <a:extLst>
                  <a:ext uri="{FF2B5EF4-FFF2-40B4-BE49-F238E27FC236}">
                    <a16:creationId xmlns:a16="http://schemas.microsoft.com/office/drawing/2014/main" id="{DFF07CE3-798E-98C5-1FEA-1C4700E0644D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395;p32">
                <a:extLst>
                  <a:ext uri="{FF2B5EF4-FFF2-40B4-BE49-F238E27FC236}">
                    <a16:creationId xmlns:a16="http://schemas.microsoft.com/office/drawing/2014/main" id="{8C32DEF5-498C-F9E7-7B65-20091C4DEFF4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396;p32">
                <a:extLst>
                  <a:ext uri="{FF2B5EF4-FFF2-40B4-BE49-F238E27FC236}">
                    <a16:creationId xmlns:a16="http://schemas.microsoft.com/office/drawing/2014/main" id="{D3249A7D-A2D8-9320-B213-012276EFBF5C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397;p32">
                <a:extLst>
                  <a:ext uri="{FF2B5EF4-FFF2-40B4-BE49-F238E27FC236}">
                    <a16:creationId xmlns:a16="http://schemas.microsoft.com/office/drawing/2014/main" id="{ABD17FDC-DA96-90A6-ACE3-A8994BD70989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398;p32">
                <a:extLst>
                  <a:ext uri="{FF2B5EF4-FFF2-40B4-BE49-F238E27FC236}">
                    <a16:creationId xmlns:a16="http://schemas.microsoft.com/office/drawing/2014/main" id="{410C4D9B-C8D4-6D95-508D-3EEE2757362F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399;p32">
                <a:extLst>
                  <a:ext uri="{FF2B5EF4-FFF2-40B4-BE49-F238E27FC236}">
                    <a16:creationId xmlns:a16="http://schemas.microsoft.com/office/drawing/2014/main" id="{43EF1EFA-A6BF-8DF7-1DB3-C3FF3A0021D5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00;p32">
                <a:extLst>
                  <a:ext uri="{FF2B5EF4-FFF2-40B4-BE49-F238E27FC236}">
                    <a16:creationId xmlns:a16="http://schemas.microsoft.com/office/drawing/2014/main" id="{D64277C7-7E01-DEF2-2208-95050DE4D1F6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01;p32">
                <a:extLst>
                  <a:ext uri="{FF2B5EF4-FFF2-40B4-BE49-F238E27FC236}">
                    <a16:creationId xmlns:a16="http://schemas.microsoft.com/office/drawing/2014/main" id="{AC4C626E-46EB-0A39-2D29-E15B3C23245B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02;p32">
                <a:extLst>
                  <a:ext uri="{FF2B5EF4-FFF2-40B4-BE49-F238E27FC236}">
                    <a16:creationId xmlns:a16="http://schemas.microsoft.com/office/drawing/2014/main" id="{C77C9C81-60D6-E545-33AE-29C11A9CEAC7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03;p32">
                <a:extLst>
                  <a:ext uri="{FF2B5EF4-FFF2-40B4-BE49-F238E27FC236}">
                    <a16:creationId xmlns:a16="http://schemas.microsoft.com/office/drawing/2014/main" id="{96F2DD6D-095E-B29F-C1A2-72C4F09A2F99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04;p32">
                <a:extLst>
                  <a:ext uri="{FF2B5EF4-FFF2-40B4-BE49-F238E27FC236}">
                    <a16:creationId xmlns:a16="http://schemas.microsoft.com/office/drawing/2014/main" id="{F8FBA5E0-DD60-45DE-E75E-FBA1C3AEE89A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05;p32">
                <a:extLst>
                  <a:ext uri="{FF2B5EF4-FFF2-40B4-BE49-F238E27FC236}">
                    <a16:creationId xmlns:a16="http://schemas.microsoft.com/office/drawing/2014/main" id="{2FBE886D-7220-1051-2ED5-4F1840F868DE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06;p32">
                <a:extLst>
                  <a:ext uri="{FF2B5EF4-FFF2-40B4-BE49-F238E27FC236}">
                    <a16:creationId xmlns:a16="http://schemas.microsoft.com/office/drawing/2014/main" id="{5ACD1430-BA41-F362-3D86-ACA76AE243B3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07;p32">
                <a:extLst>
                  <a:ext uri="{FF2B5EF4-FFF2-40B4-BE49-F238E27FC236}">
                    <a16:creationId xmlns:a16="http://schemas.microsoft.com/office/drawing/2014/main" id="{095875EC-7542-A2A9-C58C-9319680EE22D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08;p32">
                <a:extLst>
                  <a:ext uri="{FF2B5EF4-FFF2-40B4-BE49-F238E27FC236}">
                    <a16:creationId xmlns:a16="http://schemas.microsoft.com/office/drawing/2014/main" id="{6F7B4570-EEBE-E4F8-CE5C-8CD66852ECB2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09;p32">
                <a:extLst>
                  <a:ext uri="{FF2B5EF4-FFF2-40B4-BE49-F238E27FC236}">
                    <a16:creationId xmlns:a16="http://schemas.microsoft.com/office/drawing/2014/main" id="{681BCA27-9D8A-3806-D7BD-2D8D31ACA262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10;p32">
                <a:extLst>
                  <a:ext uri="{FF2B5EF4-FFF2-40B4-BE49-F238E27FC236}">
                    <a16:creationId xmlns:a16="http://schemas.microsoft.com/office/drawing/2014/main" id="{D783BE48-A3DF-476B-BBD8-CC903B91A6A6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11;p32">
                <a:extLst>
                  <a:ext uri="{FF2B5EF4-FFF2-40B4-BE49-F238E27FC236}">
                    <a16:creationId xmlns:a16="http://schemas.microsoft.com/office/drawing/2014/main" id="{C3F24C1B-E683-E8BE-6DD7-331E0B90315B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12;p32">
                <a:extLst>
                  <a:ext uri="{FF2B5EF4-FFF2-40B4-BE49-F238E27FC236}">
                    <a16:creationId xmlns:a16="http://schemas.microsoft.com/office/drawing/2014/main" id="{6170DA5B-C3B2-D4CB-C853-AD0DA99A5B64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13;p32">
                <a:extLst>
                  <a:ext uri="{FF2B5EF4-FFF2-40B4-BE49-F238E27FC236}">
                    <a16:creationId xmlns:a16="http://schemas.microsoft.com/office/drawing/2014/main" id="{F8783948-23A5-02F2-B29F-03FB07D20FA8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14;p32">
                <a:extLst>
                  <a:ext uri="{FF2B5EF4-FFF2-40B4-BE49-F238E27FC236}">
                    <a16:creationId xmlns:a16="http://schemas.microsoft.com/office/drawing/2014/main" id="{239F710B-A078-502A-EC94-A57790947AB8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15;p32">
                <a:extLst>
                  <a:ext uri="{FF2B5EF4-FFF2-40B4-BE49-F238E27FC236}">
                    <a16:creationId xmlns:a16="http://schemas.microsoft.com/office/drawing/2014/main" id="{A1E38955-91D1-AB4D-C363-26D722E5AA83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16;p32">
                <a:extLst>
                  <a:ext uri="{FF2B5EF4-FFF2-40B4-BE49-F238E27FC236}">
                    <a16:creationId xmlns:a16="http://schemas.microsoft.com/office/drawing/2014/main" id="{F6A6FB50-9CC5-1F65-C642-D2D3384F9722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17;p32">
                <a:extLst>
                  <a:ext uri="{FF2B5EF4-FFF2-40B4-BE49-F238E27FC236}">
                    <a16:creationId xmlns:a16="http://schemas.microsoft.com/office/drawing/2014/main" id="{F7C81A91-20CD-B455-02D8-6CDAD7495F17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18;p32">
                <a:extLst>
                  <a:ext uri="{FF2B5EF4-FFF2-40B4-BE49-F238E27FC236}">
                    <a16:creationId xmlns:a16="http://schemas.microsoft.com/office/drawing/2014/main" id="{D2487987-AEB2-338E-6412-11500E80ABB6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19;p32">
                <a:extLst>
                  <a:ext uri="{FF2B5EF4-FFF2-40B4-BE49-F238E27FC236}">
                    <a16:creationId xmlns:a16="http://schemas.microsoft.com/office/drawing/2014/main" id="{B7CF5F72-23CB-CD07-6A97-9DCDEAEB24B5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20;p32">
                <a:extLst>
                  <a:ext uri="{FF2B5EF4-FFF2-40B4-BE49-F238E27FC236}">
                    <a16:creationId xmlns:a16="http://schemas.microsoft.com/office/drawing/2014/main" id="{E6818520-2A04-5717-70B1-250276AE5CF7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21;p32">
              <a:extLst>
                <a:ext uri="{FF2B5EF4-FFF2-40B4-BE49-F238E27FC236}">
                  <a16:creationId xmlns:a16="http://schemas.microsoft.com/office/drawing/2014/main" id="{00EE0F70-6CD5-D872-DB22-89CC5830AC21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7" name="Google Shape;422;p32">
                <a:extLst>
                  <a:ext uri="{FF2B5EF4-FFF2-40B4-BE49-F238E27FC236}">
                    <a16:creationId xmlns:a16="http://schemas.microsoft.com/office/drawing/2014/main" id="{A6420550-214C-8023-1000-B37FFD19D203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327" name="Google Shape;423;p32">
                  <a:extLst>
                    <a:ext uri="{FF2B5EF4-FFF2-40B4-BE49-F238E27FC236}">
                      <a16:creationId xmlns:a16="http://schemas.microsoft.com/office/drawing/2014/main" id="{C41432F2-2C61-4E56-2213-D493C9368B32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424;p32">
                  <a:extLst>
                    <a:ext uri="{FF2B5EF4-FFF2-40B4-BE49-F238E27FC236}">
                      <a16:creationId xmlns:a16="http://schemas.microsoft.com/office/drawing/2014/main" id="{90ADD81A-65CC-FD86-915B-17D5C2D59598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425;p32">
                  <a:extLst>
                    <a:ext uri="{FF2B5EF4-FFF2-40B4-BE49-F238E27FC236}">
                      <a16:creationId xmlns:a16="http://schemas.microsoft.com/office/drawing/2014/main" id="{997E3483-E6F8-1DC5-8F64-B3E663C37A87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426;p32">
                  <a:extLst>
                    <a:ext uri="{FF2B5EF4-FFF2-40B4-BE49-F238E27FC236}">
                      <a16:creationId xmlns:a16="http://schemas.microsoft.com/office/drawing/2014/main" id="{DD0BC16D-5E52-F1E4-E19D-4215FF2DCEB4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427;p32">
                  <a:extLst>
                    <a:ext uri="{FF2B5EF4-FFF2-40B4-BE49-F238E27FC236}">
                      <a16:creationId xmlns:a16="http://schemas.microsoft.com/office/drawing/2014/main" id="{90D460C9-CBFE-DBE9-D379-1B44F1159BAF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428;p32">
                  <a:extLst>
                    <a:ext uri="{FF2B5EF4-FFF2-40B4-BE49-F238E27FC236}">
                      <a16:creationId xmlns:a16="http://schemas.microsoft.com/office/drawing/2014/main" id="{C752EA1B-8D77-D5BC-6359-BCA62109F478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429;p32">
                  <a:extLst>
                    <a:ext uri="{FF2B5EF4-FFF2-40B4-BE49-F238E27FC236}">
                      <a16:creationId xmlns:a16="http://schemas.microsoft.com/office/drawing/2014/main" id="{E29A4AC2-08C4-EC46-3829-29D383647DD7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430;p32">
                  <a:extLst>
                    <a:ext uri="{FF2B5EF4-FFF2-40B4-BE49-F238E27FC236}">
                      <a16:creationId xmlns:a16="http://schemas.microsoft.com/office/drawing/2014/main" id="{49A4CB9D-4EF1-D687-A04B-F9A25C441846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431;p32">
                  <a:extLst>
                    <a:ext uri="{FF2B5EF4-FFF2-40B4-BE49-F238E27FC236}">
                      <a16:creationId xmlns:a16="http://schemas.microsoft.com/office/drawing/2014/main" id="{A1C5EE3B-F1E1-63AB-A805-8DF756931E75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432;p32">
                  <a:extLst>
                    <a:ext uri="{FF2B5EF4-FFF2-40B4-BE49-F238E27FC236}">
                      <a16:creationId xmlns:a16="http://schemas.microsoft.com/office/drawing/2014/main" id="{A578BF98-5D96-4FA3-DD5A-912B30338C97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433;p32">
                  <a:extLst>
                    <a:ext uri="{FF2B5EF4-FFF2-40B4-BE49-F238E27FC236}">
                      <a16:creationId xmlns:a16="http://schemas.microsoft.com/office/drawing/2014/main" id="{0070EFBE-0467-DBFE-5861-00ECD84E7696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434;p32">
                  <a:extLst>
                    <a:ext uri="{FF2B5EF4-FFF2-40B4-BE49-F238E27FC236}">
                      <a16:creationId xmlns:a16="http://schemas.microsoft.com/office/drawing/2014/main" id="{64523BDB-074F-D37E-BD4F-3F84A5ABF1EA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435;p32">
                  <a:extLst>
                    <a:ext uri="{FF2B5EF4-FFF2-40B4-BE49-F238E27FC236}">
                      <a16:creationId xmlns:a16="http://schemas.microsoft.com/office/drawing/2014/main" id="{AAB13093-FF5D-8663-CE9B-AB81050C7D21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436;p32">
                  <a:extLst>
                    <a:ext uri="{FF2B5EF4-FFF2-40B4-BE49-F238E27FC236}">
                      <a16:creationId xmlns:a16="http://schemas.microsoft.com/office/drawing/2014/main" id="{9A755D3E-BD05-03D5-139B-630FC12CD8D6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437;p32">
                  <a:extLst>
                    <a:ext uri="{FF2B5EF4-FFF2-40B4-BE49-F238E27FC236}">
                      <a16:creationId xmlns:a16="http://schemas.microsoft.com/office/drawing/2014/main" id="{BE1E2AF9-3B98-C319-376D-289713FFB865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438;p32">
                  <a:extLst>
                    <a:ext uri="{FF2B5EF4-FFF2-40B4-BE49-F238E27FC236}">
                      <a16:creationId xmlns:a16="http://schemas.microsoft.com/office/drawing/2014/main" id="{DA179951-479F-728D-2D32-B35ED7BF04A7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439;p32">
                  <a:extLst>
                    <a:ext uri="{FF2B5EF4-FFF2-40B4-BE49-F238E27FC236}">
                      <a16:creationId xmlns:a16="http://schemas.microsoft.com/office/drawing/2014/main" id="{1671F63F-CC24-5289-72DC-8BAEBC264E80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440;p32">
                  <a:extLst>
                    <a:ext uri="{FF2B5EF4-FFF2-40B4-BE49-F238E27FC236}">
                      <a16:creationId xmlns:a16="http://schemas.microsoft.com/office/drawing/2014/main" id="{73404492-A2BC-677A-5293-2D7293D58391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441;p32">
                  <a:extLst>
                    <a:ext uri="{FF2B5EF4-FFF2-40B4-BE49-F238E27FC236}">
                      <a16:creationId xmlns:a16="http://schemas.microsoft.com/office/drawing/2014/main" id="{A94F5AE6-69CF-0C27-08C3-95CFA5B298C6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442;p32">
                  <a:extLst>
                    <a:ext uri="{FF2B5EF4-FFF2-40B4-BE49-F238E27FC236}">
                      <a16:creationId xmlns:a16="http://schemas.microsoft.com/office/drawing/2014/main" id="{B1C00004-B7AE-3057-8789-E577DFEBF96B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443;p32">
                  <a:extLst>
                    <a:ext uri="{FF2B5EF4-FFF2-40B4-BE49-F238E27FC236}">
                      <a16:creationId xmlns:a16="http://schemas.microsoft.com/office/drawing/2014/main" id="{FC09A24D-0740-F62F-05E0-C867A9ADE320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444;p32">
                  <a:extLst>
                    <a:ext uri="{FF2B5EF4-FFF2-40B4-BE49-F238E27FC236}">
                      <a16:creationId xmlns:a16="http://schemas.microsoft.com/office/drawing/2014/main" id="{E1AA0864-F1C1-0932-DFB7-94BA77922FB1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445;p32">
                  <a:extLst>
                    <a:ext uri="{FF2B5EF4-FFF2-40B4-BE49-F238E27FC236}">
                      <a16:creationId xmlns:a16="http://schemas.microsoft.com/office/drawing/2014/main" id="{ADD51BC1-DD4A-3225-AF18-8283EA13D42B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446;p32">
                  <a:extLst>
                    <a:ext uri="{FF2B5EF4-FFF2-40B4-BE49-F238E27FC236}">
                      <a16:creationId xmlns:a16="http://schemas.microsoft.com/office/drawing/2014/main" id="{818CA861-1BA9-012F-EEF0-7D1055322D92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447;p32">
                  <a:extLst>
                    <a:ext uri="{FF2B5EF4-FFF2-40B4-BE49-F238E27FC236}">
                      <a16:creationId xmlns:a16="http://schemas.microsoft.com/office/drawing/2014/main" id="{35989C40-64E4-C480-19DF-AB926A7EBC84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448;p32">
                  <a:extLst>
                    <a:ext uri="{FF2B5EF4-FFF2-40B4-BE49-F238E27FC236}">
                      <a16:creationId xmlns:a16="http://schemas.microsoft.com/office/drawing/2014/main" id="{68E4F329-2C4F-B4FE-9F6A-3C9FA5F3C659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449;p32">
                  <a:extLst>
                    <a:ext uri="{FF2B5EF4-FFF2-40B4-BE49-F238E27FC236}">
                      <a16:creationId xmlns:a16="http://schemas.microsoft.com/office/drawing/2014/main" id="{F9042407-DC60-031D-B947-47286A5A7512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50;p32">
                  <a:extLst>
                    <a:ext uri="{FF2B5EF4-FFF2-40B4-BE49-F238E27FC236}">
                      <a16:creationId xmlns:a16="http://schemas.microsoft.com/office/drawing/2014/main" id="{CD38304A-BCE2-D268-93F8-68456431AB09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51;p32">
                  <a:extLst>
                    <a:ext uri="{FF2B5EF4-FFF2-40B4-BE49-F238E27FC236}">
                      <a16:creationId xmlns:a16="http://schemas.microsoft.com/office/drawing/2014/main" id="{17CF365E-4C1B-8CFC-DBEA-59B705836AE3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452;p32">
                  <a:extLst>
                    <a:ext uri="{FF2B5EF4-FFF2-40B4-BE49-F238E27FC236}">
                      <a16:creationId xmlns:a16="http://schemas.microsoft.com/office/drawing/2014/main" id="{E3452F95-1185-E100-2605-5D17BE63E36C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453;p32">
                <a:extLst>
                  <a:ext uri="{FF2B5EF4-FFF2-40B4-BE49-F238E27FC236}">
                    <a16:creationId xmlns:a16="http://schemas.microsoft.com/office/drawing/2014/main" id="{A8FBBB49-A900-273B-3DE0-4FCE1A605138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" name="Google Shape;454;p32">
                <a:extLst>
                  <a:ext uri="{FF2B5EF4-FFF2-40B4-BE49-F238E27FC236}">
                    <a16:creationId xmlns:a16="http://schemas.microsoft.com/office/drawing/2014/main" id="{8209BC10-9094-7A1C-17FD-387E2EB8B366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8" name="Google Shape;455;p32">
                  <a:extLst>
                    <a:ext uri="{FF2B5EF4-FFF2-40B4-BE49-F238E27FC236}">
                      <a16:creationId xmlns:a16="http://schemas.microsoft.com/office/drawing/2014/main" id="{086D26D1-79F7-6BEA-92AF-AC0CBEC40CD8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56;p32">
                  <a:extLst>
                    <a:ext uri="{FF2B5EF4-FFF2-40B4-BE49-F238E27FC236}">
                      <a16:creationId xmlns:a16="http://schemas.microsoft.com/office/drawing/2014/main" id="{FB488BB6-B1F3-EA2F-F229-7415FB04AE6F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7;p32">
                  <a:extLst>
                    <a:ext uri="{FF2B5EF4-FFF2-40B4-BE49-F238E27FC236}">
                      <a16:creationId xmlns:a16="http://schemas.microsoft.com/office/drawing/2014/main" id="{3FD80596-7677-B898-0CE8-303BD7A4A412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8;p32">
                  <a:extLst>
                    <a:ext uri="{FF2B5EF4-FFF2-40B4-BE49-F238E27FC236}">
                      <a16:creationId xmlns:a16="http://schemas.microsoft.com/office/drawing/2014/main" id="{BBD6079A-01C0-CB85-946D-C19B71AE57A7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9;p32">
                  <a:extLst>
                    <a:ext uri="{FF2B5EF4-FFF2-40B4-BE49-F238E27FC236}">
                      <a16:creationId xmlns:a16="http://schemas.microsoft.com/office/drawing/2014/main" id="{89248607-2995-372F-25B7-FB793F27ADAF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60;p32">
                  <a:extLst>
                    <a:ext uri="{FF2B5EF4-FFF2-40B4-BE49-F238E27FC236}">
                      <a16:creationId xmlns:a16="http://schemas.microsoft.com/office/drawing/2014/main" id="{8E1A98DA-F23A-BE4B-F33B-686F94C05ECE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461;p32">
                  <a:extLst>
                    <a:ext uri="{FF2B5EF4-FFF2-40B4-BE49-F238E27FC236}">
                      <a16:creationId xmlns:a16="http://schemas.microsoft.com/office/drawing/2014/main" id="{E3A12C3B-5E78-1359-DD5E-8A97CEE625F0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462;p32">
                  <a:extLst>
                    <a:ext uri="{FF2B5EF4-FFF2-40B4-BE49-F238E27FC236}">
                      <a16:creationId xmlns:a16="http://schemas.microsoft.com/office/drawing/2014/main" id="{8AFE9652-5A9C-32BC-28E0-08451A16E50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463;p32">
                  <a:extLst>
                    <a:ext uri="{FF2B5EF4-FFF2-40B4-BE49-F238E27FC236}">
                      <a16:creationId xmlns:a16="http://schemas.microsoft.com/office/drawing/2014/main" id="{33CE40E4-D395-D984-2347-80CBDF5381FA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64;p32">
                  <a:extLst>
                    <a:ext uri="{FF2B5EF4-FFF2-40B4-BE49-F238E27FC236}">
                      <a16:creationId xmlns:a16="http://schemas.microsoft.com/office/drawing/2014/main" id="{F6E5D569-7C07-9EBB-45F5-9480328216B5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65;p32">
                  <a:extLst>
                    <a:ext uri="{FF2B5EF4-FFF2-40B4-BE49-F238E27FC236}">
                      <a16:creationId xmlns:a16="http://schemas.microsoft.com/office/drawing/2014/main" id="{89C22D4D-75B6-02C8-C1DB-3D430CFCECF0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466;p32">
                  <a:extLst>
                    <a:ext uri="{FF2B5EF4-FFF2-40B4-BE49-F238E27FC236}">
                      <a16:creationId xmlns:a16="http://schemas.microsoft.com/office/drawing/2014/main" id="{D7D21E03-25C6-B6B8-FC4D-47DB9E2D8E7C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467;p32">
                  <a:extLst>
                    <a:ext uri="{FF2B5EF4-FFF2-40B4-BE49-F238E27FC236}">
                      <a16:creationId xmlns:a16="http://schemas.microsoft.com/office/drawing/2014/main" id="{D453C06B-64B9-2938-C701-05F9CA486D19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" name="Google Shape;468;p32">
                <a:extLst>
                  <a:ext uri="{FF2B5EF4-FFF2-40B4-BE49-F238E27FC236}">
                    <a16:creationId xmlns:a16="http://schemas.microsoft.com/office/drawing/2014/main" id="{B348B3AC-7608-74EB-23A4-63D7D45A2ECB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" name="Google Shape;469;p32">
                  <a:extLst>
                    <a:ext uri="{FF2B5EF4-FFF2-40B4-BE49-F238E27FC236}">
                      <a16:creationId xmlns:a16="http://schemas.microsoft.com/office/drawing/2014/main" id="{97702D99-B5AE-0A1D-C138-A53BDAD7165D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0;p32">
                  <a:extLst>
                    <a:ext uri="{FF2B5EF4-FFF2-40B4-BE49-F238E27FC236}">
                      <a16:creationId xmlns:a16="http://schemas.microsoft.com/office/drawing/2014/main" id="{4FFA0218-62B5-3DFE-7B11-48DD49ECA770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1;p32">
                  <a:extLst>
                    <a:ext uri="{FF2B5EF4-FFF2-40B4-BE49-F238E27FC236}">
                      <a16:creationId xmlns:a16="http://schemas.microsoft.com/office/drawing/2014/main" id="{F1B1A554-91F0-86B8-4CC1-B795A85341D1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2;p32">
                  <a:extLst>
                    <a:ext uri="{FF2B5EF4-FFF2-40B4-BE49-F238E27FC236}">
                      <a16:creationId xmlns:a16="http://schemas.microsoft.com/office/drawing/2014/main" id="{815E4570-4BBE-2A4F-E97D-A64B654BAA8A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3;p32">
                  <a:extLst>
                    <a:ext uri="{FF2B5EF4-FFF2-40B4-BE49-F238E27FC236}">
                      <a16:creationId xmlns:a16="http://schemas.microsoft.com/office/drawing/2014/main" id="{F8B0CDF3-9AEE-E93A-01C1-93F16AF37B34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4;p32">
                  <a:extLst>
                    <a:ext uri="{FF2B5EF4-FFF2-40B4-BE49-F238E27FC236}">
                      <a16:creationId xmlns:a16="http://schemas.microsoft.com/office/drawing/2014/main" id="{A931CAC3-323A-2DD2-919C-FA8E548AC5B1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5;p32">
                  <a:extLst>
                    <a:ext uri="{FF2B5EF4-FFF2-40B4-BE49-F238E27FC236}">
                      <a16:creationId xmlns:a16="http://schemas.microsoft.com/office/drawing/2014/main" id="{8645CB61-5D11-0C3D-D230-BD73AE74E160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6;p32">
                  <a:extLst>
                    <a:ext uri="{FF2B5EF4-FFF2-40B4-BE49-F238E27FC236}">
                      <a16:creationId xmlns:a16="http://schemas.microsoft.com/office/drawing/2014/main" id="{6E3C19A5-A9CE-C4B9-3121-3BEA80E062BC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7;p32">
                  <a:extLst>
                    <a:ext uri="{FF2B5EF4-FFF2-40B4-BE49-F238E27FC236}">
                      <a16:creationId xmlns:a16="http://schemas.microsoft.com/office/drawing/2014/main" id="{99014DAC-9152-3610-9CA2-F5326F47E34A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8;p32">
                  <a:extLst>
                    <a:ext uri="{FF2B5EF4-FFF2-40B4-BE49-F238E27FC236}">
                      <a16:creationId xmlns:a16="http://schemas.microsoft.com/office/drawing/2014/main" id="{0DF1DB86-0ABF-6E45-68A8-DB8391ED8967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9;p32">
                  <a:extLst>
                    <a:ext uri="{FF2B5EF4-FFF2-40B4-BE49-F238E27FC236}">
                      <a16:creationId xmlns:a16="http://schemas.microsoft.com/office/drawing/2014/main" id="{02AD6B31-21FE-15BD-58D8-168ACA0387C7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80;p32">
                  <a:extLst>
                    <a:ext uri="{FF2B5EF4-FFF2-40B4-BE49-F238E27FC236}">
                      <a16:creationId xmlns:a16="http://schemas.microsoft.com/office/drawing/2014/main" id="{732CF97C-1D2B-D6D2-E86D-609E883AC364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81;p32">
                <a:extLst>
                  <a:ext uri="{FF2B5EF4-FFF2-40B4-BE49-F238E27FC236}">
                    <a16:creationId xmlns:a16="http://schemas.microsoft.com/office/drawing/2014/main" id="{4F7B9BBC-3A6D-092C-7F08-7DB9B6ADF1A3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3" name="Google Shape;482;p32">
                  <a:extLst>
                    <a:ext uri="{FF2B5EF4-FFF2-40B4-BE49-F238E27FC236}">
                      <a16:creationId xmlns:a16="http://schemas.microsoft.com/office/drawing/2014/main" id="{673E5426-BEFF-D8D6-E31B-5ABE46A65853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83;p32">
                  <a:extLst>
                    <a:ext uri="{FF2B5EF4-FFF2-40B4-BE49-F238E27FC236}">
                      <a16:creationId xmlns:a16="http://schemas.microsoft.com/office/drawing/2014/main" id="{580A212F-5CE4-5F32-49EC-F4686F4C162C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4;p32">
                  <a:extLst>
                    <a:ext uri="{FF2B5EF4-FFF2-40B4-BE49-F238E27FC236}">
                      <a16:creationId xmlns:a16="http://schemas.microsoft.com/office/drawing/2014/main" id="{E279FF69-9BB4-7F9C-3DC5-B0A3BF2FE998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5;p32">
                  <a:extLst>
                    <a:ext uri="{FF2B5EF4-FFF2-40B4-BE49-F238E27FC236}">
                      <a16:creationId xmlns:a16="http://schemas.microsoft.com/office/drawing/2014/main" id="{920C3D84-65C1-5FA8-BF2D-C40890DF1576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6;p32">
                  <a:extLst>
                    <a:ext uri="{FF2B5EF4-FFF2-40B4-BE49-F238E27FC236}">
                      <a16:creationId xmlns:a16="http://schemas.microsoft.com/office/drawing/2014/main" id="{AB480298-B2FB-D422-988F-70889E079060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7;p32">
                  <a:extLst>
                    <a:ext uri="{FF2B5EF4-FFF2-40B4-BE49-F238E27FC236}">
                      <a16:creationId xmlns:a16="http://schemas.microsoft.com/office/drawing/2014/main" id="{A58CA4BB-7AAA-D043-F173-8D8351919FE4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8;p32">
                  <a:extLst>
                    <a:ext uri="{FF2B5EF4-FFF2-40B4-BE49-F238E27FC236}">
                      <a16:creationId xmlns:a16="http://schemas.microsoft.com/office/drawing/2014/main" id="{2AAF4F28-D136-62AB-EF93-3550CD56C7B7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9;p32">
                  <a:extLst>
                    <a:ext uri="{FF2B5EF4-FFF2-40B4-BE49-F238E27FC236}">
                      <a16:creationId xmlns:a16="http://schemas.microsoft.com/office/drawing/2014/main" id="{2906D8A8-E917-8D9E-0B38-2B2A9CFA9018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90;p32">
                  <a:extLst>
                    <a:ext uri="{FF2B5EF4-FFF2-40B4-BE49-F238E27FC236}">
                      <a16:creationId xmlns:a16="http://schemas.microsoft.com/office/drawing/2014/main" id="{FB428650-C55C-BB76-16BD-E92E8755BCDF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1;p32">
                  <a:extLst>
                    <a:ext uri="{FF2B5EF4-FFF2-40B4-BE49-F238E27FC236}">
                      <a16:creationId xmlns:a16="http://schemas.microsoft.com/office/drawing/2014/main" id="{6DC46A89-DEDB-9ADE-A9B7-6F19A0A69A3A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2;p32">
                  <a:extLst>
                    <a:ext uri="{FF2B5EF4-FFF2-40B4-BE49-F238E27FC236}">
                      <a16:creationId xmlns:a16="http://schemas.microsoft.com/office/drawing/2014/main" id="{3F6974E9-A210-ED4D-230C-F5B8659F8AE9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3;p32">
                  <a:extLst>
                    <a:ext uri="{FF2B5EF4-FFF2-40B4-BE49-F238E27FC236}">
                      <a16:creationId xmlns:a16="http://schemas.microsoft.com/office/drawing/2014/main" id="{4328E14A-1BDE-4EA0-FA54-A1ECAFBEAACD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4;p32">
                  <a:extLst>
                    <a:ext uri="{FF2B5EF4-FFF2-40B4-BE49-F238E27FC236}">
                      <a16:creationId xmlns:a16="http://schemas.microsoft.com/office/drawing/2014/main" id="{FB38E685-784B-9A5C-A1B7-F25E998C3384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5;p32">
                  <a:extLst>
                    <a:ext uri="{FF2B5EF4-FFF2-40B4-BE49-F238E27FC236}">
                      <a16:creationId xmlns:a16="http://schemas.microsoft.com/office/drawing/2014/main" id="{EE75DDB8-322A-86BA-3C4F-2845E40744F1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6;p32">
                  <a:extLst>
                    <a:ext uri="{FF2B5EF4-FFF2-40B4-BE49-F238E27FC236}">
                      <a16:creationId xmlns:a16="http://schemas.microsoft.com/office/drawing/2014/main" id="{C660950E-BD46-C809-D66B-0D605B00B858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7;p32">
                  <a:extLst>
                    <a:ext uri="{FF2B5EF4-FFF2-40B4-BE49-F238E27FC236}">
                      <a16:creationId xmlns:a16="http://schemas.microsoft.com/office/drawing/2014/main" id="{F7639D48-BBD9-5B44-0995-ECC450C56628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8;p32">
                  <a:extLst>
                    <a:ext uri="{FF2B5EF4-FFF2-40B4-BE49-F238E27FC236}">
                      <a16:creationId xmlns:a16="http://schemas.microsoft.com/office/drawing/2014/main" id="{61306CDE-CE15-A6FC-6049-6948BEE61706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9;p32">
                  <a:extLst>
                    <a:ext uri="{FF2B5EF4-FFF2-40B4-BE49-F238E27FC236}">
                      <a16:creationId xmlns:a16="http://schemas.microsoft.com/office/drawing/2014/main" id="{3D0EE771-EE44-4CC9-4016-2456AB01DC81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00;p32">
                  <a:extLst>
                    <a:ext uri="{FF2B5EF4-FFF2-40B4-BE49-F238E27FC236}">
                      <a16:creationId xmlns:a16="http://schemas.microsoft.com/office/drawing/2014/main" id="{73C86417-D3E0-EB33-1B6A-1CFDC40CCCEB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1;p32">
                  <a:extLst>
                    <a:ext uri="{FF2B5EF4-FFF2-40B4-BE49-F238E27FC236}">
                      <a16:creationId xmlns:a16="http://schemas.microsoft.com/office/drawing/2014/main" id="{83AB8EE4-19B7-AAB4-070C-0563268A1312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2;p32">
                  <a:extLst>
                    <a:ext uri="{FF2B5EF4-FFF2-40B4-BE49-F238E27FC236}">
                      <a16:creationId xmlns:a16="http://schemas.microsoft.com/office/drawing/2014/main" id="{37387AF6-4632-BA07-25AB-DA51EE44327A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3;p32">
                  <a:extLst>
                    <a:ext uri="{FF2B5EF4-FFF2-40B4-BE49-F238E27FC236}">
                      <a16:creationId xmlns:a16="http://schemas.microsoft.com/office/drawing/2014/main" id="{08CBF42C-8242-7CBE-8D92-EAE0B0B6BB11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4;p32">
                  <a:extLst>
                    <a:ext uri="{FF2B5EF4-FFF2-40B4-BE49-F238E27FC236}">
                      <a16:creationId xmlns:a16="http://schemas.microsoft.com/office/drawing/2014/main" id="{428226A5-5A19-EA39-EA8C-42BD43967F75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5;p32">
                  <a:extLst>
                    <a:ext uri="{FF2B5EF4-FFF2-40B4-BE49-F238E27FC236}">
                      <a16:creationId xmlns:a16="http://schemas.microsoft.com/office/drawing/2014/main" id="{4105FE83-1EE9-7F4E-CB12-E62BEE3F0122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6;p32">
                  <a:extLst>
                    <a:ext uri="{FF2B5EF4-FFF2-40B4-BE49-F238E27FC236}">
                      <a16:creationId xmlns:a16="http://schemas.microsoft.com/office/drawing/2014/main" id="{BB52418E-3E9C-84DF-A85B-56110BBA7C2B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7;p32">
                  <a:extLst>
                    <a:ext uri="{FF2B5EF4-FFF2-40B4-BE49-F238E27FC236}">
                      <a16:creationId xmlns:a16="http://schemas.microsoft.com/office/drawing/2014/main" id="{5A024AE8-6AC4-F0F8-D529-D9363F7C8034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8;p32">
                  <a:extLst>
                    <a:ext uri="{FF2B5EF4-FFF2-40B4-BE49-F238E27FC236}">
                      <a16:creationId xmlns:a16="http://schemas.microsoft.com/office/drawing/2014/main" id="{547F3EEC-5438-B5FE-B589-61C12C1D4DEA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9;p32">
                  <a:extLst>
                    <a:ext uri="{FF2B5EF4-FFF2-40B4-BE49-F238E27FC236}">
                      <a16:creationId xmlns:a16="http://schemas.microsoft.com/office/drawing/2014/main" id="{575FBE3D-E1CB-22A8-5DBB-81CEF4AF61EE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0;p32">
                  <a:extLst>
                    <a:ext uri="{FF2B5EF4-FFF2-40B4-BE49-F238E27FC236}">
                      <a16:creationId xmlns:a16="http://schemas.microsoft.com/office/drawing/2014/main" id="{F4C42F12-34DE-3963-583E-FBDAD6FC2C54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1;p32">
                  <a:extLst>
                    <a:ext uri="{FF2B5EF4-FFF2-40B4-BE49-F238E27FC236}">
                      <a16:creationId xmlns:a16="http://schemas.microsoft.com/office/drawing/2014/main" id="{AE8F9E09-0DE3-CBD6-1239-57D78F01500D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2;p32">
                  <a:extLst>
                    <a:ext uri="{FF2B5EF4-FFF2-40B4-BE49-F238E27FC236}">
                      <a16:creationId xmlns:a16="http://schemas.microsoft.com/office/drawing/2014/main" id="{9CB60306-084C-85B4-1D9E-1CA0D3933842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3;p32">
                  <a:extLst>
                    <a:ext uri="{FF2B5EF4-FFF2-40B4-BE49-F238E27FC236}">
                      <a16:creationId xmlns:a16="http://schemas.microsoft.com/office/drawing/2014/main" id="{4E395066-EB52-A7B7-7082-A974976896F0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4;p32">
                  <a:extLst>
                    <a:ext uri="{FF2B5EF4-FFF2-40B4-BE49-F238E27FC236}">
                      <a16:creationId xmlns:a16="http://schemas.microsoft.com/office/drawing/2014/main" id="{0247883E-B370-C0A9-5B3B-4313DFEE93ED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903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linkClick r:id="rId3"/>
              </a:rPr>
              <a:t>YH0U66@inf.elte.hu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5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Please keep this slide for attribution.</a:t>
            </a:r>
            <a:endParaRPr sz="10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0E9C20-0ADC-C4CC-0013-3CD25CB24878}"/>
              </a:ext>
            </a:extLst>
          </p:cNvPr>
          <p:cNvSpPr/>
          <p:nvPr/>
        </p:nvSpPr>
        <p:spPr>
          <a:xfrm>
            <a:off x="671150" y="3255034"/>
            <a:ext cx="3366307" cy="1402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– Reverse Shell Obfuscation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604BB34-84D5-5E6B-DE73-94A918F77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79" y="863589"/>
            <a:ext cx="65564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Reverse Shell Obfuscation?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reverse shell allows attackers to control a compromised system remotely.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Obfuscation techniques help attackers disguise malicious traffic as normal.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tools rely on signatures or rules, ineffective for new/zero-day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Obfuscated traffic hides within normal patterns, evading rule-based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AFA8FE9E-BD18-4844-0DF1-F4315E57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FFD01F60-641B-34BE-3A81-F6CDA2457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Background – Why Machine Learning?</a:t>
            </a:r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019865CD-89F0-328E-8E63-40517B7C7B45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>
            <a:extLst>
              <a:ext uri="{FF2B5EF4-FFF2-40B4-BE49-F238E27FC236}">
                <a16:creationId xmlns:a16="http://schemas.microsoft.com/office/drawing/2014/main" id="{412B1F4F-B267-35D2-F08B-045A63E6DA7C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>
            <a:extLst>
              <a:ext uri="{FF2B5EF4-FFF2-40B4-BE49-F238E27FC236}">
                <a16:creationId xmlns:a16="http://schemas.microsoft.com/office/drawing/2014/main" id="{F02CFA28-EEA9-9711-70F9-D0BBC54CF8CB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>
              <a:extLst>
                <a:ext uri="{FF2B5EF4-FFF2-40B4-BE49-F238E27FC236}">
                  <a16:creationId xmlns:a16="http://schemas.microsoft.com/office/drawing/2014/main" id="{8A45D109-BF5C-29E7-FCB9-C4A2F64A0126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>
                <a:extLst>
                  <a:ext uri="{FF2B5EF4-FFF2-40B4-BE49-F238E27FC236}">
                    <a16:creationId xmlns:a16="http://schemas.microsoft.com/office/drawing/2014/main" id="{6EB71D74-6487-9A0C-CCCE-59752DB2D50A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>
                <a:extLst>
                  <a:ext uri="{FF2B5EF4-FFF2-40B4-BE49-F238E27FC236}">
                    <a16:creationId xmlns:a16="http://schemas.microsoft.com/office/drawing/2014/main" id="{8C80562F-E8D6-CF8C-B29C-D6F204FA147A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>
                <a:extLst>
                  <a:ext uri="{FF2B5EF4-FFF2-40B4-BE49-F238E27FC236}">
                    <a16:creationId xmlns:a16="http://schemas.microsoft.com/office/drawing/2014/main" id="{50448098-170E-B974-8B92-43616F2F8033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>
                <a:extLst>
                  <a:ext uri="{FF2B5EF4-FFF2-40B4-BE49-F238E27FC236}">
                    <a16:creationId xmlns:a16="http://schemas.microsoft.com/office/drawing/2014/main" id="{0CD49201-6DB0-D267-81F4-7273236398BF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>
                <a:extLst>
                  <a:ext uri="{FF2B5EF4-FFF2-40B4-BE49-F238E27FC236}">
                    <a16:creationId xmlns:a16="http://schemas.microsoft.com/office/drawing/2014/main" id="{8CCB4E01-56C9-A62A-60AC-282180082F94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>
                <a:extLst>
                  <a:ext uri="{FF2B5EF4-FFF2-40B4-BE49-F238E27FC236}">
                    <a16:creationId xmlns:a16="http://schemas.microsoft.com/office/drawing/2014/main" id="{5617ABF7-778E-8637-F815-1B04930FA870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>
                <a:extLst>
                  <a:ext uri="{FF2B5EF4-FFF2-40B4-BE49-F238E27FC236}">
                    <a16:creationId xmlns:a16="http://schemas.microsoft.com/office/drawing/2014/main" id="{86F41A36-293D-B7B4-CA58-C6EBB9670CD9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>
                <a:extLst>
                  <a:ext uri="{FF2B5EF4-FFF2-40B4-BE49-F238E27FC236}">
                    <a16:creationId xmlns:a16="http://schemas.microsoft.com/office/drawing/2014/main" id="{CD0D6831-D354-54C8-FCF6-C62B13EF999E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>
                <a:extLst>
                  <a:ext uri="{FF2B5EF4-FFF2-40B4-BE49-F238E27FC236}">
                    <a16:creationId xmlns:a16="http://schemas.microsoft.com/office/drawing/2014/main" id="{509C682C-A52F-C1EB-CE9F-345E355F3A68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>
                <a:extLst>
                  <a:ext uri="{FF2B5EF4-FFF2-40B4-BE49-F238E27FC236}">
                    <a16:creationId xmlns:a16="http://schemas.microsoft.com/office/drawing/2014/main" id="{83806712-291C-7AEA-37D2-369558B64BDE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>
                <a:extLst>
                  <a:ext uri="{FF2B5EF4-FFF2-40B4-BE49-F238E27FC236}">
                    <a16:creationId xmlns:a16="http://schemas.microsoft.com/office/drawing/2014/main" id="{0B04BB4E-0A26-1694-B563-70B935B0A70D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>
                <a:extLst>
                  <a:ext uri="{FF2B5EF4-FFF2-40B4-BE49-F238E27FC236}">
                    <a16:creationId xmlns:a16="http://schemas.microsoft.com/office/drawing/2014/main" id="{2EC5CF3F-D618-B1B5-A5DF-B300C54E75D9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>
                <a:extLst>
                  <a:ext uri="{FF2B5EF4-FFF2-40B4-BE49-F238E27FC236}">
                    <a16:creationId xmlns:a16="http://schemas.microsoft.com/office/drawing/2014/main" id="{99679678-57E0-9481-A7AD-B46C6FBF5A45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>
                <a:extLst>
                  <a:ext uri="{FF2B5EF4-FFF2-40B4-BE49-F238E27FC236}">
                    <a16:creationId xmlns:a16="http://schemas.microsoft.com/office/drawing/2014/main" id="{13C083C9-19F3-5148-1251-F34E51E75380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>
                <a:extLst>
                  <a:ext uri="{FF2B5EF4-FFF2-40B4-BE49-F238E27FC236}">
                    <a16:creationId xmlns:a16="http://schemas.microsoft.com/office/drawing/2014/main" id="{A9FECECE-48FD-4C2C-C7B7-8ED8E2EF5DE0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>
                <a:extLst>
                  <a:ext uri="{FF2B5EF4-FFF2-40B4-BE49-F238E27FC236}">
                    <a16:creationId xmlns:a16="http://schemas.microsoft.com/office/drawing/2014/main" id="{235EFEBC-68CC-89A7-9D8D-523C98ECE3BE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>
                <a:extLst>
                  <a:ext uri="{FF2B5EF4-FFF2-40B4-BE49-F238E27FC236}">
                    <a16:creationId xmlns:a16="http://schemas.microsoft.com/office/drawing/2014/main" id="{B373812C-5FE0-5EF7-3E16-9BC32C8E9FB3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>
                <a:extLst>
                  <a:ext uri="{FF2B5EF4-FFF2-40B4-BE49-F238E27FC236}">
                    <a16:creationId xmlns:a16="http://schemas.microsoft.com/office/drawing/2014/main" id="{BDF6C3E5-4A8F-9156-6C5E-5E6629DFD1EB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>
                <a:extLst>
                  <a:ext uri="{FF2B5EF4-FFF2-40B4-BE49-F238E27FC236}">
                    <a16:creationId xmlns:a16="http://schemas.microsoft.com/office/drawing/2014/main" id="{32885C19-DA2E-25B8-4A00-295B2095C8EC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>
                <a:extLst>
                  <a:ext uri="{FF2B5EF4-FFF2-40B4-BE49-F238E27FC236}">
                    <a16:creationId xmlns:a16="http://schemas.microsoft.com/office/drawing/2014/main" id="{A2141CFF-51CB-2D5E-03E2-5DB0D73D3C7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>
                <a:extLst>
                  <a:ext uri="{FF2B5EF4-FFF2-40B4-BE49-F238E27FC236}">
                    <a16:creationId xmlns:a16="http://schemas.microsoft.com/office/drawing/2014/main" id="{D48046EB-FD47-D0FA-A125-0BDFE92EADF4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>
                <a:extLst>
                  <a:ext uri="{FF2B5EF4-FFF2-40B4-BE49-F238E27FC236}">
                    <a16:creationId xmlns:a16="http://schemas.microsoft.com/office/drawing/2014/main" id="{414F7967-85F2-4835-1E3D-C4827C92BA07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>
                <a:extLst>
                  <a:ext uri="{FF2B5EF4-FFF2-40B4-BE49-F238E27FC236}">
                    <a16:creationId xmlns:a16="http://schemas.microsoft.com/office/drawing/2014/main" id="{23D91E14-8E39-36ED-C455-C7592A27957C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>
                <a:extLst>
                  <a:ext uri="{FF2B5EF4-FFF2-40B4-BE49-F238E27FC236}">
                    <a16:creationId xmlns:a16="http://schemas.microsoft.com/office/drawing/2014/main" id="{FD9BB457-26FD-BF1F-253D-4B9D8B8D9A56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>
                <a:extLst>
                  <a:ext uri="{FF2B5EF4-FFF2-40B4-BE49-F238E27FC236}">
                    <a16:creationId xmlns:a16="http://schemas.microsoft.com/office/drawing/2014/main" id="{F1FD4A02-9BBB-E6AF-BB2C-BD86CF46FE8F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>
                <a:extLst>
                  <a:ext uri="{FF2B5EF4-FFF2-40B4-BE49-F238E27FC236}">
                    <a16:creationId xmlns:a16="http://schemas.microsoft.com/office/drawing/2014/main" id="{F07B9317-632F-8623-5AE8-5D63E86F6CD2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>
                <a:extLst>
                  <a:ext uri="{FF2B5EF4-FFF2-40B4-BE49-F238E27FC236}">
                    <a16:creationId xmlns:a16="http://schemas.microsoft.com/office/drawing/2014/main" id="{F98DDF22-21E2-73F2-7FD3-C4DA8F6C12A6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>
                <a:extLst>
                  <a:ext uri="{FF2B5EF4-FFF2-40B4-BE49-F238E27FC236}">
                    <a16:creationId xmlns:a16="http://schemas.microsoft.com/office/drawing/2014/main" id="{353DBCF8-C771-87BE-D4A2-6362385ACAD6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>
                <a:extLst>
                  <a:ext uri="{FF2B5EF4-FFF2-40B4-BE49-F238E27FC236}">
                    <a16:creationId xmlns:a16="http://schemas.microsoft.com/office/drawing/2014/main" id="{6DD6ADE4-7F94-0ED1-F522-AAB30507C6A9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>
                <a:extLst>
                  <a:ext uri="{FF2B5EF4-FFF2-40B4-BE49-F238E27FC236}">
                    <a16:creationId xmlns:a16="http://schemas.microsoft.com/office/drawing/2014/main" id="{5E4D4008-1C3A-58EF-B227-1AA38CE72D23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>
                <a:extLst>
                  <a:ext uri="{FF2B5EF4-FFF2-40B4-BE49-F238E27FC236}">
                    <a16:creationId xmlns:a16="http://schemas.microsoft.com/office/drawing/2014/main" id="{58D301BB-0DA9-B332-46AB-1ECB71D570BD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>
                <a:extLst>
                  <a:ext uri="{FF2B5EF4-FFF2-40B4-BE49-F238E27FC236}">
                    <a16:creationId xmlns:a16="http://schemas.microsoft.com/office/drawing/2014/main" id="{31175A88-AC1E-0FA1-3BCD-E4022E74DFBC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>
                <a:extLst>
                  <a:ext uri="{FF2B5EF4-FFF2-40B4-BE49-F238E27FC236}">
                    <a16:creationId xmlns:a16="http://schemas.microsoft.com/office/drawing/2014/main" id="{8F3230FA-79C9-F912-4DD4-B2C195840A9C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>
                <a:extLst>
                  <a:ext uri="{FF2B5EF4-FFF2-40B4-BE49-F238E27FC236}">
                    <a16:creationId xmlns:a16="http://schemas.microsoft.com/office/drawing/2014/main" id="{21877DA8-1DD2-6326-3FC6-1D2335CD4340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>
                <a:extLst>
                  <a:ext uri="{FF2B5EF4-FFF2-40B4-BE49-F238E27FC236}">
                    <a16:creationId xmlns:a16="http://schemas.microsoft.com/office/drawing/2014/main" id="{BF6C6AC1-F412-0A7C-CD0A-803B5CE2E1D9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>
                <a:extLst>
                  <a:ext uri="{FF2B5EF4-FFF2-40B4-BE49-F238E27FC236}">
                    <a16:creationId xmlns:a16="http://schemas.microsoft.com/office/drawing/2014/main" id="{74A9E4AA-2DD0-AD2C-A669-E33B93FC0B29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>
                <a:extLst>
                  <a:ext uri="{FF2B5EF4-FFF2-40B4-BE49-F238E27FC236}">
                    <a16:creationId xmlns:a16="http://schemas.microsoft.com/office/drawing/2014/main" id="{AABC11AB-D903-D096-590B-2D27CDE1A2C4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>
                <a:extLst>
                  <a:ext uri="{FF2B5EF4-FFF2-40B4-BE49-F238E27FC236}">
                    <a16:creationId xmlns:a16="http://schemas.microsoft.com/office/drawing/2014/main" id="{2B10480A-9B40-6C9B-508B-A16CE8E765A5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>
                <a:extLst>
                  <a:ext uri="{FF2B5EF4-FFF2-40B4-BE49-F238E27FC236}">
                    <a16:creationId xmlns:a16="http://schemas.microsoft.com/office/drawing/2014/main" id="{15E9F907-C8D3-ACA5-423A-D1661B9D4363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C13453C4-942D-4148-BF92-60DC24E32DD5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DF8FC91E-A536-26C7-065F-6FC3C25114F5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>
                <a:extLst>
                  <a:ext uri="{FF2B5EF4-FFF2-40B4-BE49-F238E27FC236}">
                    <a16:creationId xmlns:a16="http://schemas.microsoft.com/office/drawing/2014/main" id="{3D712C8F-46B7-74F7-1F52-F251D144ACBA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EA2D6245-7050-39C5-F5FD-C5292C160E28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F607CDCE-06A6-D926-5CB3-F4F0495F9566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>
                <a:extLst>
                  <a:ext uri="{FF2B5EF4-FFF2-40B4-BE49-F238E27FC236}">
                    <a16:creationId xmlns:a16="http://schemas.microsoft.com/office/drawing/2014/main" id="{74517C30-4A72-C52E-9214-0E3CE6090E81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>
                <a:extLst>
                  <a:ext uri="{FF2B5EF4-FFF2-40B4-BE49-F238E27FC236}">
                    <a16:creationId xmlns:a16="http://schemas.microsoft.com/office/drawing/2014/main" id="{81E611F1-2A0F-B794-2022-B1E316075786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>
                <a:extLst>
                  <a:ext uri="{FF2B5EF4-FFF2-40B4-BE49-F238E27FC236}">
                    <a16:creationId xmlns:a16="http://schemas.microsoft.com/office/drawing/2014/main" id="{1590744F-2093-9AC3-B100-63A07A927287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>
                <a:extLst>
                  <a:ext uri="{FF2B5EF4-FFF2-40B4-BE49-F238E27FC236}">
                    <a16:creationId xmlns:a16="http://schemas.microsoft.com/office/drawing/2014/main" id="{59B0DF04-ABB1-8EE1-1270-6751D0252164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>
                <a:extLst>
                  <a:ext uri="{FF2B5EF4-FFF2-40B4-BE49-F238E27FC236}">
                    <a16:creationId xmlns:a16="http://schemas.microsoft.com/office/drawing/2014/main" id="{76AC18C1-BF2B-15BC-28F0-D6975E5B291C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>
                <a:extLst>
                  <a:ext uri="{FF2B5EF4-FFF2-40B4-BE49-F238E27FC236}">
                    <a16:creationId xmlns:a16="http://schemas.microsoft.com/office/drawing/2014/main" id="{93712FA3-A949-5459-8FD7-CBBC8CD8A807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>
                <a:extLst>
                  <a:ext uri="{FF2B5EF4-FFF2-40B4-BE49-F238E27FC236}">
                    <a16:creationId xmlns:a16="http://schemas.microsoft.com/office/drawing/2014/main" id="{CCF302EC-A3AF-7C2F-D072-E98E3BFFBA34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>
                <a:extLst>
                  <a:ext uri="{FF2B5EF4-FFF2-40B4-BE49-F238E27FC236}">
                    <a16:creationId xmlns:a16="http://schemas.microsoft.com/office/drawing/2014/main" id="{4CDA18A5-B6C0-416C-C8D7-FCFD10B7C4C9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61F37D6F-4F5B-0D7E-B777-7B34379465A0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7114E20A-558C-E6D7-15C9-446F6506A8B6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AE52F0B0-766B-4A91-7B93-4DC22A61C909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42486E10-639B-39D6-F5C3-2F012D84BEAE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>
                <a:extLst>
                  <a:ext uri="{FF2B5EF4-FFF2-40B4-BE49-F238E27FC236}">
                    <a16:creationId xmlns:a16="http://schemas.microsoft.com/office/drawing/2014/main" id="{0A325193-2865-04DC-FDEE-C964D32FDE4E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>
                <a:extLst>
                  <a:ext uri="{FF2B5EF4-FFF2-40B4-BE49-F238E27FC236}">
                    <a16:creationId xmlns:a16="http://schemas.microsoft.com/office/drawing/2014/main" id="{64CD72EF-499D-1853-3A7B-EFBFC0F4DFF2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>
                <a:extLst>
                  <a:ext uri="{FF2B5EF4-FFF2-40B4-BE49-F238E27FC236}">
                    <a16:creationId xmlns:a16="http://schemas.microsoft.com/office/drawing/2014/main" id="{ED053BBE-AAF8-52BF-E0EA-8D8DFAA70AE1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>
                <a:extLst>
                  <a:ext uri="{FF2B5EF4-FFF2-40B4-BE49-F238E27FC236}">
                    <a16:creationId xmlns:a16="http://schemas.microsoft.com/office/drawing/2014/main" id="{290C4147-F1D3-EABF-AEBE-F04B5E21A2AD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>
                <a:extLst>
                  <a:ext uri="{FF2B5EF4-FFF2-40B4-BE49-F238E27FC236}">
                    <a16:creationId xmlns:a16="http://schemas.microsoft.com/office/drawing/2014/main" id="{AC567200-D2D3-3F3F-98CC-34B6E334E527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>
                <a:extLst>
                  <a:ext uri="{FF2B5EF4-FFF2-40B4-BE49-F238E27FC236}">
                    <a16:creationId xmlns:a16="http://schemas.microsoft.com/office/drawing/2014/main" id="{2B7D7CE3-FB35-909C-5494-F52DEBA77921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>
                <a:extLst>
                  <a:ext uri="{FF2B5EF4-FFF2-40B4-BE49-F238E27FC236}">
                    <a16:creationId xmlns:a16="http://schemas.microsoft.com/office/drawing/2014/main" id="{C0009A91-21C4-433D-FEC2-2AFE8F0F8B6C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>
                <a:extLst>
                  <a:ext uri="{FF2B5EF4-FFF2-40B4-BE49-F238E27FC236}">
                    <a16:creationId xmlns:a16="http://schemas.microsoft.com/office/drawing/2014/main" id="{DA70B1C2-A411-EA0C-4905-C887382528F9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>
                <a:extLst>
                  <a:ext uri="{FF2B5EF4-FFF2-40B4-BE49-F238E27FC236}">
                    <a16:creationId xmlns:a16="http://schemas.microsoft.com/office/drawing/2014/main" id="{17FAEF11-426F-A542-5047-78838364A322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>
                <a:extLst>
                  <a:ext uri="{FF2B5EF4-FFF2-40B4-BE49-F238E27FC236}">
                    <a16:creationId xmlns:a16="http://schemas.microsoft.com/office/drawing/2014/main" id="{330C4F19-BE7C-BC97-80C9-FBC6E8E50789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>
                <a:extLst>
                  <a:ext uri="{FF2B5EF4-FFF2-40B4-BE49-F238E27FC236}">
                    <a16:creationId xmlns:a16="http://schemas.microsoft.com/office/drawing/2014/main" id="{B84DA306-A37B-83C8-0515-A57F79A65D3A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>
                <a:extLst>
                  <a:ext uri="{FF2B5EF4-FFF2-40B4-BE49-F238E27FC236}">
                    <a16:creationId xmlns:a16="http://schemas.microsoft.com/office/drawing/2014/main" id="{E9D8E47D-9045-D03B-D20A-CFBB4C47E4DF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>
                <a:extLst>
                  <a:ext uri="{FF2B5EF4-FFF2-40B4-BE49-F238E27FC236}">
                    <a16:creationId xmlns:a16="http://schemas.microsoft.com/office/drawing/2014/main" id="{E4C0456E-5D05-A679-93D4-CE0109E0A1BC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9B7C71B2-7C7F-8D9B-FCAB-B10DE365C595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86532E32-1A20-437D-B4B8-1BC0851F6596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4C890CD5-7371-2772-884E-D763528828A6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E1A08435-6126-2E19-C401-3FAEB44BFDF9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61B17F68-AAAF-045B-6DA4-782FC42D0732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>
                <a:extLst>
                  <a:ext uri="{FF2B5EF4-FFF2-40B4-BE49-F238E27FC236}">
                    <a16:creationId xmlns:a16="http://schemas.microsoft.com/office/drawing/2014/main" id="{CD6AFD38-EA24-253B-2A16-8823ADF34F68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>
                <a:extLst>
                  <a:ext uri="{FF2B5EF4-FFF2-40B4-BE49-F238E27FC236}">
                    <a16:creationId xmlns:a16="http://schemas.microsoft.com/office/drawing/2014/main" id="{6557E045-0156-5357-25DC-023113C69482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>
                <a:extLst>
                  <a:ext uri="{FF2B5EF4-FFF2-40B4-BE49-F238E27FC236}">
                    <a16:creationId xmlns:a16="http://schemas.microsoft.com/office/drawing/2014/main" id="{D91BF674-4B84-C3D6-54E0-4310A96EAD02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>
                <a:extLst>
                  <a:ext uri="{FF2B5EF4-FFF2-40B4-BE49-F238E27FC236}">
                    <a16:creationId xmlns:a16="http://schemas.microsoft.com/office/drawing/2014/main" id="{93531D3B-59FB-6CBA-CC55-1C352F417326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9F307109-B95F-E7A6-0B6E-13E66B9E7EEB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84DE92A6-08C8-9872-AEED-A779D11786AF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E1CF6B74-F19D-85F3-5AAA-3D6850666D7A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>
                <a:extLst>
                  <a:ext uri="{FF2B5EF4-FFF2-40B4-BE49-F238E27FC236}">
                    <a16:creationId xmlns:a16="http://schemas.microsoft.com/office/drawing/2014/main" id="{5A8150BD-FBC6-C844-5253-3254148AF6F7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D4639852-A46D-51BE-CFE3-46626E653780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E10E53C7-2EE2-2381-E843-7B40E8C0F76C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D02D8B59-6649-81A8-4486-757940913B91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EC2132AD-5828-ABD0-15D6-2A2D8A357943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858B1E03-5C5A-D609-6959-1A7367C6677C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>
              <a:extLst>
                <a:ext uri="{FF2B5EF4-FFF2-40B4-BE49-F238E27FC236}">
                  <a16:creationId xmlns:a16="http://schemas.microsoft.com/office/drawing/2014/main" id="{3B9072C4-D8D1-BD74-1CB9-EEA15C69DC2E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>
                <a:extLst>
                  <a:ext uri="{FF2B5EF4-FFF2-40B4-BE49-F238E27FC236}">
                    <a16:creationId xmlns:a16="http://schemas.microsoft.com/office/drawing/2014/main" id="{919241FB-A065-A3F2-267C-207793385067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>
                  <a:extLst>
                    <a:ext uri="{FF2B5EF4-FFF2-40B4-BE49-F238E27FC236}">
                      <a16:creationId xmlns:a16="http://schemas.microsoft.com/office/drawing/2014/main" id="{817E3AD8-BC6C-5A95-286B-4F6D5876199D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>
                  <a:extLst>
                    <a:ext uri="{FF2B5EF4-FFF2-40B4-BE49-F238E27FC236}">
                      <a16:creationId xmlns:a16="http://schemas.microsoft.com/office/drawing/2014/main" id="{DD5A2E60-5699-1043-00A3-A1A7C827941D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>
                  <a:extLst>
                    <a:ext uri="{FF2B5EF4-FFF2-40B4-BE49-F238E27FC236}">
                      <a16:creationId xmlns:a16="http://schemas.microsoft.com/office/drawing/2014/main" id="{11768029-0EE8-E351-01EA-71C42D234A39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>
                  <a:extLst>
                    <a:ext uri="{FF2B5EF4-FFF2-40B4-BE49-F238E27FC236}">
                      <a16:creationId xmlns:a16="http://schemas.microsoft.com/office/drawing/2014/main" id="{CF8EAB1C-43F0-B252-7E17-56756E8AC60B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>
                  <a:extLst>
                    <a:ext uri="{FF2B5EF4-FFF2-40B4-BE49-F238E27FC236}">
                      <a16:creationId xmlns:a16="http://schemas.microsoft.com/office/drawing/2014/main" id="{42ED3400-B1D0-1423-51AC-C2AFF1D19CC8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>
                  <a:extLst>
                    <a:ext uri="{FF2B5EF4-FFF2-40B4-BE49-F238E27FC236}">
                      <a16:creationId xmlns:a16="http://schemas.microsoft.com/office/drawing/2014/main" id="{93F6AA28-5210-F2F9-AFE6-22C0886A1BBF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>
                  <a:extLst>
                    <a:ext uri="{FF2B5EF4-FFF2-40B4-BE49-F238E27FC236}">
                      <a16:creationId xmlns:a16="http://schemas.microsoft.com/office/drawing/2014/main" id="{36C8E37B-2C98-2980-B175-3C80D2CFBFE7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>
                  <a:extLst>
                    <a:ext uri="{FF2B5EF4-FFF2-40B4-BE49-F238E27FC236}">
                      <a16:creationId xmlns:a16="http://schemas.microsoft.com/office/drawing/2014/main" id="{174DD857-0847-989F-92AF-272D0384392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>
                  <a:extLst>
                    <a:ext uri="{FF2B5EF4-FFF2-40B4-BE49-F238E27FC236}">
                      <a16:creationId xmlns:a16="http://schemas.microsoft.com/office/drawing/2014/main" id="{0933F0A5-5B55-F36F-9884-1DD1621DD1EB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>
                  <a:extLst>
                    <a:ext uri="{FF2B5EF4-FFF2-40B4-BE49-F238E27FC236}">
                      <a16:creationId xmlns:a16="http://schemas.microsoft.com/office/drawing/2014/main" id="{4B257FED-4AEA-6BED-3675-DBDB1D2D91F9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>
                  <a:extLst>
                    <a:ext uri="{FF2B5EF4-FFF2-40B4-BE49-F238E27FC236}">
                      <a16:creationId xmlns:a16="http://schemas.microsoft.com/office/drawing/2014/main" id="{A48F4EA2-C3C6-6F18-A216-F33CDEDB2A1C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>
                  <a:extLst>
                    <a:ext uri="{FF2B5EF4-FFF2-40B4-BE49-F238E27FC236}">
                      <a16:creationId xmlns:a16="http://schemas.microsoft.com/office/drawing/2014/main" id="{67CC2E04-2A7A-3FA3-8F22-40A9592F0F47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>
                  <a:extLst>
                    <a:ext uri="{FF2B5EF4-FFF2-40B4-BE49-F238E27FC236}">
                      <a16:creationId xmlns:a16="http://schemas.microsoft.com/office/drawing/2014/main" id="{4124F8FE-A7C3-9AA1-0FA3-C260053A7A45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>
                  <a:extLst>
                    <a:ext uri="{FF2B5EF4-FFF2-40B4-BE49-F238E27FC236}">
                      <a16:creationId xmlns:a16="http://schemas.microsoft.com/office/drawing/2014/main" id="{F542069A-785D-02A7-9E48-049767B19009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>
                  <a:extLst>
                    <a:ext uri="{FF2B5EF4-FFF2-40B4-BE49-F238E27FC236}">
                      <a16:creationId xmlns:a16="http://schemas.microsoft.com/office/drawing/2014/main" id="{1780C925-9C8B-CC8B-D06C-BA7D6A69DE51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>
                  <a:extLst>
                    <a:ext uri="{FF2B5EF4-FFF2-40B4-BE49-F238E27FC236}">
                      <a16:creationId xmlns:a16="http://schemas.microsoft.com/office/drawing/2014/main" id="{3B637F25-F955-72CA-DDA3-FE4687820E84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>
                  <a:extLst>
                    <a:ext uri="{FF2B5EF4-FFF2-40B4-BE49-F238E27FC236}">
                      <a16:creationId xmlns:a16="http://schemas.microsoft.com/office/drawing/2014/main" id="{A5B9EF6B-FF68-A7D1-8A42-1ADB4C636221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>
                  <a:extLst>
                    <a:ext uri="{FF2B5EF4-FFF2-40B4-BE49-F238E27FC236}">
                      <a16:creationId xmlns:a16="http://schemas.microsoft.com/office/drawing/2014/main" id="{5608F983-94AF-6162-D63F-DF1C2719DA23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>
                  <a:extLst>
                    <a:ext uri="{FF2B5EF4-FFF2-40B4-BE49-F238E27FC236}">
                      <a16:creationId xmlns:a16="http://schemas.microsoft.com/office/drawing/2014/main" id="{C0E2471A-D71D-12D2-D19F-C2FF6A22DDF6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>
                  <a:extLst>
                    <a:ext uri="{FF2B5EF4-FFF2-40B4-BE49-F238E27FC236}">
                      <a16:creationId xmlns:a16="http://schemas.microsoft.com/office/drawing/2014/main" id="{74EB9262-17A5-3D42-3684-FE2E232A4EF1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850F2C96-C2FA-07BE-253A-D2D33AA8C11A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94B87736-66B4-A733-8E61-32F633827A2E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BAD1198C-3377-4AF8-DB63-5EAABA1F493F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ACED5B8C-523F-3570-82D7-9F52A378D9EF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E5AEAA8F-C146-F8FD-5203-0E4AF2BA8CC5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>
                  <a:extLst>
                    <a:ext uri="{FF2B5EF4-FFF2-40B4-BE49-F238E27FC236}">
                      <a16:creationId xmlns:a16="http://schemas.microsoft.com/office/drawing/2014/main" id="{9988432D-E53D-F4F5-F838-062E1BBEBA88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>
                  <a:extLst>
                    <a:ext uri="{FF2B5EF4-FFF2-40B4-BE49-F238E27FC236}">
                      <a16:creationId xmlns:a16="http://schemas.microsoft.com/office/drawing/2014/main" id="{A38BA693-9BD4-9A0E-CB62-CBBB9228510B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>
                  <a:extLst>
                    <a:ext uri="{FF2B5EF4-FFF2-40B4-BE49-F238E27FC236}">
                      <a16:creationId xmlns:a16="http://schemas.microsoft.com/office/drawing/2014/main" id="{302516DF-889D-BD0A-7A17-5D85506B3C3F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>
                  <a:extLst>
                    <a:ext uri="{FF2B5EF4-FFF2-40B4-BE49-F238E27FC236}">
                      <a16:creationId xmlns:a16="http://schemas.microsoft.com/office/drawing/2014/main" id="{FB2C5FED-70DC-5A06-6306-D4ED3A101A06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>
                  <a:extLst>
                    <a:ext uri="{FF2B5EF4-FFF2-40B4-BE49-F238E27FC236}">
                      <a16:creationId xmlns:a16="http://schemas.microsoft.com/office/drawing/2014/main" id="{9F9A6763-FADC-DB92-BEDC-6576374530A9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>
                <a:extLst>
                  <a:ext uri="{FF2B5EF4-FFF2-40B4-BE49-F238E27FC236}">
                    <a16:creationId xmlns:a16="http://schemas.microsoft.com/office/drawing/2014/main" id="{F159E440-C124-FE69-DD45-3CC08E4052FE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>
                <a:extLst>
                  <a:ext uri="{FF2B5EF4-FFF2-40B4-BE49-F238E27FC236}">
                    <a16:creationId xmlns:a16="http://schemas.microsoft.com/office/drawing/2014/main" id="{80351F99-B87B-C00E-704C-A87362262592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>
                  <a:extLst>
                    <a:ext uri="{FF2B5EF4-FFF2-40B4-BE49-F238E27FC236}">
                      <a16:creationId xmlns:a16="http://schemas.microsoft.com/office/drawing/2014/main" id="{E3729884-B4DD-02C4-BBC9-478A44B5C6C7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>
                  <a:extLst>
                    <a:ext uri="{FF2B5EF4-FFF2-40B4-BE49-F238E27FC236}">
                      <a16:creationId xmlns:a16="http://schemas.microsoft.com/office/drawing/2014/main" id="{88A99682-22F9-DA00-5D7B-5A0178EDEF48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>
                  <a:extLst>
                    <a:ext uri="{FF2B5EF4-FFF2-40B4-BE49-F238E27FC236}">
                      <a16:creationId xmlns:a16="http://schemas.microsoft.com/office/drawing/2014/main" id="{25555EE7-EF4E-D369-2B78-2523935FBDD4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>
                  <a:extLst>
                    <a:ext uri="{FF2B5EF4-FFF2-40B4-BE49-F238E27FC236}">
                      <a16:creationId xmlns:a16="http://schemas.microsoft.com/office/drawing/2014/main" id="{4381297E-DABF-9C80-C65B-360463D64F7A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>
                  <a:extLst>
                    <a:ext uri="{FF2B5EF4-FFF2-40B4-BE49-F238E27FC236}">
                      <a16:creationId xmlns:a16="http://schemas.microsoft.com/office/drawing/2014/main" id="{68087204-DFCB-5A94-C2A0-6F2D55DA9DC7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>
                  <a:extLst>
                    <a:ext uri="{FF2B5EF4-FFF2-40B4-BE49-F238E27FC236}">
                      <a16:creationId xmlns:a16="http://schemas.microsoft.com/office/drawing/2014/main" id="{714288EC-BC56-D17F-343D-73B88D0CA3F3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>
                  <a:extLst>
                    <a:ext uri="{FF2B5EF4-FFF2-40B4-BE49-F238E27FC236}">
                      <a16:creationId xmlns:a16="http://schemas.microsoft.com/office/drawing/2014/main" id="{0FD2ED29-BF89-7B56-B510-0C41ADC65B7D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>
                  <a:extLst>
                    <a:ext uri="{FF2B5EF4-FFF2-40B4-BE49-F238E27FC236}">
                      <a16:creationId xmlns:a16="http://schemas.microsoft.com/office/drawing/2014/main" id="{E934900A-EB54-EE17-4FF1-C332A80EA8F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F7CA7D1B-3E13-9EEF-9B3C-9EE80A1AC024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>
                  <a:extLst>
                    <a:ext uri="{FF2B5EF4-FFF2-40B4-BE49-F238E27FC236}">
                      <a16:creationId xmlns:a16="http://schemas.microsoft.com/office/drawing/2014/main" id="{CFF07FBC-D263-A462-54DB-B9CF79E4ECB9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DEC0C097-1BBC-E369-CF70-CF0987CDBCA1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>
                  <a:extLst>
                    <a:ext uri="{FF2B5EF4-FFF2-40B4-BE49-F238E27FC236}">
                      <a16:creationId xmlns:a16="http://schemas.microsoft.com/office/drawing/2014/main" id="{50C11AE9-7470-01AC-535C-DF8CBD7F5A53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>
                  <a:extLst>
                    <a:ext uri="{FF2B5EF4-FFF2-40B4-BE49-F238E27FC236}">
                      <a16:creationId xmlns:a16="http://schemas.microsoft.com/office/drawing/2014/main" id="{3E8A9AF7-E840-0F51-D421-30A10256071E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>
                <a:extLst>
                  <a:ext uri="{FF2B5EF4-FFF2-40B4-BE49-F238E27FC236}">
                    <a16:creationId xmlns:a16="http://schemas.microsoft.com/office/drawing/2014/main" id="{049558F3-089A-938C-E313-022EFCC6ABB3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>
                  <a:extLst>
                    <a:ext uri="{FF2B5EF4-FFF2-40B4-BE49-F238E27FC236}">
                      <a16:creationId xmlns:a16="http://schemas.microsoft.com/office/drawing/2014/main" id="{B0DFCDE4-7957-E1CD-F740-E79F4EA1E61C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>
                  <a:extLst>
                    <a:ext uri="{FF2B5EF4-FFF2-40B4-BE49-F238E27FC236}">
                      <a16:creationId xmlns:a16="http://schemas.microsoft.com/office/drawing/2014/main" id="{719CA1A5-1DE9-2491-6C23-500FC4E20AC2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>
                  <a:extLst>
                    <a:ext uri="{FF2B5EF4-FFF2-40B4-BE49-F238E27FC236}">
                      <a16:creationId xmlns:a16="http://schemas.microsoft.com/office/drawing/2014/main" id="{17E9AB1F-3EC6-2250-41DE-896FF91ABBE4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>
                  <a:extLst>
                    <a:ext uri="{FF2B5EF4-FFF2-40B4-BE49-F238E27FC236}">
                      <a16:creationId xmlns:a16="http://schemas.microsoft.com/office/drawing/2014/main" id="{40720605-FEBF-DCE4-A960-B4B35B55C028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>
                  <a:extLst>
                    <a:ext uri="{FF2B5EF4-FFF2-40B4-BE49-F238E27FC236}">
                      <a16:creationId xmlns:a16="http://schemas.microsoft.com/office/drawing/2014/main" id="{ECE520FC-63DA-6F3F-8858-C16EBD9354C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E65826DF-BC22-D26B-A2A8-4C9332589800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60BD5AA0-C76E-3C9D-E248-4EA79AECEA8B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>
                  <a:extLst>
                    <a:ext uri="{FF2B5EF4-FFF2-40B4-BE49-F238E27FC236}">
                      <a16:creationId xmlns:a16="http://schemas.microsoft.com/office/drawing/2014/main" id="{757A5AC0-1032-5423-79FA-D7AC34A5784D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>
                  <a:extLst>
                    <a:ext uri="{FF2B5EF4-FFF2-40B4-BE49-F238E27FC236}">
                      <a16:creationId xmlns:a16="http://schemas.microsoft.com/office/drawing/2014/main" id="{6C052AB2-6EE3-51DC-AB3E-9D6B4D72E950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>
                  <a:extLst>
                    <a:ext uri="{FF2B5EF4-FFF2-40B4-BE49-F238E27FC236}">
                      <a16:creationId xmlns:a16="http://schemas.microsoft.com/office/drawing/2014/main" id="{6AB83649-FC01-B7A1-AEB4-CBB3BF249D84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>
                  <a:extLst>
                    <a:ext uri="{FF2B5EF4-FFF2-40B4-BE49-F238E27FC236}">
                      <a16:creationId xmlns:a16="http://schemas.microsoft.com/office/drawing/2014/main" id="{9D0BC2C5-DAF4-B456-F0DF-82303D719D6F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>
                  <a:extLst>
                    <a:ext uri="{FF2B5EF4-FFF2-40B4-BE49-F238E27FC236}">
                      <a16:creationId xmlns:a16="http://schemas.microsoft.com/office/drawing/2014/main" id="{07850794-3C07-3C11-69F7-C32407D01802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>
                <a:extLst>
                  <a:ext uri="{FF2B5EF4-FFF2-40B4-BE49-F238E27FC236}">
                    <a16:creationId xmlns:a16="http://schemas.microsoft.com/office/drawing/2014/main" id="{EA1E9278-D797-7627-A1F7-49DB72B44DF9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>
                  <a:extLst>
                    <a:ext uri="{FF2B5EF4-FFF2-40B4-BE49-F238E27FC236}">
                      <a16:creationId xmlns:a16="http://schemas.microsoft.com/office/drawing/2014/main" id="{F912E4F1-519C-A94D-476C-06467FEE02FD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>
                  <a:extLst>
                    <a:ext uri="{FF2B5EF4-FFF2-40B4-BE49-F238E27FC236}">
                      <a16:creationId xmlns:a16="http://schemas.microsoft.com/office/drawing/2014/main" id="{CDC386FB-4473-164D-B3F3-1F961A3370F1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>
                  <a:extLst>
                    <a:ext uri="{FF2B5EF4-FFF2-40B4-BE49-F238E27FC236}">
                      <a16:creationId xmlns:a16="http://schemas.microsoft.com/office/drawing/2014/main" id="{F103B6DF-FD2B-D4A9-068B-50D8F8520727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>
                  <a:extLst>
                    <a:ext uri="{FF2B5EF4-FFF2-40B4-BE49-F238E27FC236}">
                      <a16:creationId xmlns:a16="http://schemas.microsoft.com/office/drawing/2014/main" id="{8A9CBAE1-DED2-33F4-1F40-711A53F08ADC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>
                  <a:extLst>
                    <a:ext uri="{FF2B5EF4-FFF2-40B4-BE49-F238E27FC236}">
                      <a16:creationId xmlns:a16="http://schemas.microsoft.com/office/drawing/2014/main" id="{C44E4441-03BD-381E-8282-775A0BC31AA3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>
                  <a:extLst>
                    <a:ext uri="{FF2B5EF4-FFF2-40B4-BE49-F238E27FC236}">
                      <a16:creationId xmlns:a16="http://schemas.microsoft.com/office/drawing/2014/main" id="{08004FDC-ADC9-3998-64C4-250002B0A902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>
                  <a:extLst>
                    <a:ext uri="{FF2B5EF4-FFF2-40B4-BE49-F238E27FC236}">
                      <a16:creationId xmlns:a16="http://schemas.microsoft.com/office/drawing/2014/main" id="{ECE48420-DA51-B53F-3B67-DC570E8112CD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>
                  <a:extLst>
                    <a:ext uri="{FF2B5EF4-FFF2-40B4-BE49-F238E27FC236}">
                      <a16:creationId xmlns:a16="http://schemas.microsoft.com/office/drawing/2014/main" id="{22882171-5BEC-FB3A-625C-938765E4CFB7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>
                  <a:extLst>
                    <a:ext uri="{FF2B5EF4-FFF2-40B4-BE49-F238E27FC236}">
                      <a16:creationId xmlns:a16="http://schemas.microsoft.com/office/drawing/2014/main" id="{2D5E54EE-4785-0819-8FBB-A3D3C66CE85C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>
                  <a:extLst>
                    <a:ext uri="{FF2B5EF4-FFF2-40B4-BE49-F238E27FC236}">
                      <a16:creationId xmlns:a16="http://schemas.microsoft.com/office/drawing/2014/main" id="{3EF08306-E8FB-1C0D-26DE-80E0906C3055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>
                  <a:extLst>
                    <a:ext uri="{FF2B5EF4-FFF2-40B4-BE49-F238E27FC236}">
                      <a16:creationId xmlns:a16="http://schemas.microsoft.com/office/drawing/2014/main" id="{F0EB21F0-D603-3EE9-37DD-EC9019F3742F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>
                  <a:extLst>
                    <a:ext uri="{FF2B5EF4-FFF2-40B4-BE49-F238E27FC236}">
                      <a16:creationId xmlns:a16="http://schemas.microsoft.com/office/drawing/2014/main" id="{9B733E0B-DA6B-FE7A-18AC-9A0991466AF4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>
                  <a:extLst>
                    <a:ext uri="{FF2B5EF4-FFF2-40B4-BE49-F238E27FC236}">
                      <a16:creationId xmlns:a16="http://schemas.microsoft.com/office/drawing/2014/main" id="{A255299F-F3FD-DAD2-7427-432DBB287CEC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>
                  <a:extLst>
                    <a:ext uri="{FF2B5EF4-FFF2-40B4-BE49-F238E27FC236}">
                      <a16:creationId xmlns:a16="http://schemas.microsoft.com/office/drawing/2014/main" id="{02B23147-D0C2-885B-D629-3D50DE633330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>
                  <a:extLst>
                    <a:ext uri="{FF2B5EF4-FFF2-40B4-BE49-F238E27FC236}">
                      <a16:creationId xmlns:a16="http://schemas.microsoft.com/office/drawing/2014/main" id="{6F0822BE-BE6C-B613-3F7A-BB8F9C812044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>
                  <a:extLst>
                    <a:ext uri="{FF2B5EF4-FFF2-40B4-BE49-F238E27FC236}">
                      <a16:creationId xmlns:a16="http://schemas.microsoft.com/office/drawing/2014/main" id="{516E84FC-2983-7B4A-098F-B03226C77600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>
                  <a:extLst>
                    <a:ext uri="{FF2B5EF4-FFF2-40B4-BE49-F238E27FC236}">
                      <a16:creationId xmlns:a16="http://schemas.microsoft.com/office/drawing/2014/main" id="{6F1B9E39-80D0-0F53-815E-5A3AD4A932CC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>
                  <a:extLst>
                    <a:ext uri="{FF2B5EF4-FFF2-40B4-BE49-F238E27FC236}">
                      <a16:creationId xmlns:a16="http://schemas.microsoft.com/office/drawing/2014/main" id="{BF997559-8CAD-EE57-558A-010252CDB4A2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>
                  <a:extLst>
                    <a:ext uri="{FF2B5EF4-FFF2-40B4-BE49-F238E27FC236}">
                      <a16:creationId xmlns:a16="http://schemas.microsoft.com/office/drawing/2014/main" id="{5628D94F-110D-A932-36AD-9E3309D0B508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>
                  <a:extLst>
                    <a:ext uri="{FF2B5EF4-FFF2-40B4-BE49-F238E27FC236}">
                      <a16:creationId xmlns:a16="http://schemas.microsoft.com/office/drawing/2014/main" id="{7F739D1C-7D00-A868-FF97-A39252C47142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>
                  <a:extLst>
                    <a:ext uri="{FF2B5EF4-FFF2-40B4-BE49-F238E27FC236}">
                      <a16:creationId xmlns:a16="http://schemas.microsoft.com/office/drawing/2014/main" id="{4B696200-01B5-0B2A-70B9-50F899CF260D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>
                  <a:extLst>
                    <a:ext uri="{FF2B5EF4-FFF2-40B4-BE49-F238E27FC236}">
                      <a16:creationId xmlns:a16="http://schemas.microsoft.com/office/drawing/2014/main" id="{4848F4B2-B9B5-03BE-8FD3-50B221C94796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>
                  <a:extLst>
                    <a:ext uri="{FF2B5EF4-FFF2-40B4-BE49-F238E27FC236}">
                      <a16:creationId xmlns:a16="http://schemas.microsoft.com/office/drawing/2014/main" id="{0F92DC7B-813A-3E6E-E11C-E004640AB1CF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>
                  <a:extLst>
                    <a:ext uri="{FF2B5EF4-FFF2-40B4-BE49-F238E27FC236}">
                      <a16:creationId xmlns:a16="http://schemas.microsoft.com/office/drawing/2014/main" id="{E96ACB32-9781-C2D5-AE40-2DC0E0480261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>
                  <a:extLst>
                    <a:ext uri="{FF2B5EF4-FFF2-40B4-BE49-F238E27FC236}">
                      <a16:creationId xmlns:a16="http://schemas.microsoft.com/office/drawing/2014/main" id="{971F8878-D539-2981-6D66-808940DD310A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>
                  <a:extLst>
                    <a:ext uri="{FF2B5EF4-FFF2-40B4-BE49-F238E27FC236}">
                      <a16:creationId xmlns:a16="http://schemas.microsoft.com/office/drawing/2014/main" id="{12B92C44-8443-AE9E-3BEB-BB11B85054FB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>
                  <a:extLst>
                    <a:ext uri="{FF2B5EF4-FFF2-40B4-BE49-F238E27FC236}">
                      <a16:creationId xmlns:a16="http://schemas.microsoft.com/office/drawing/2014/main" id="{55124B02-1807-4C6C-A0A5-C0C5F8DE3B35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>
                  <a:extLst>
                    <a:ext uri="{FF2B5EF4-FFF2-40B4-BE49-F238E27FC236}">
                      <a16:creationId xmlns:a16="http://schemas.microsoft.com/office/drawing/2014/main" id="{6EB71D88-5360-1A18-FA1D-8C62C9CB5EFF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>
                  <a:extLst>
                    <a:ext uri="{FF2B5EF4-FFF2-40B4-BE49-F238E27FC236}">
                      <a16:creationId xmlns:a16="http://schemas.microsoft.com/office/drawing/2014/main" id="{C3345924-553B-9B77-046B-EB71D638021E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>
                  <a:extLst>
                    <a:ext uri="{FF2B5EF4-FFF2-40B4-BE49-F238E27FC236}">
                      <a16:creationId xmlns:a16="http://schemas.microsoft.com/office/drawing/2014/main" id="{4E91A353-8B15-439C-F7E9-37FF5725150B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>
                  <a:extLst>
                    <a:ext uri="{FF2B5EF4-FFF2-40B4-BE49-F238E27FC236}">
                      <a16:creationId xmlns:a16="http://schemas.microsoft.com/office/drawing/2014/main" id="{7BD755ED-B7B5-4FFE-912D-8DB27A36D800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>
                  <a:extLst>
                    <a:ext uri="{FF2B5EF4-FFF2-40B4-BE49-F238E27FC236}">
                      <a16:creationId xmlns:a16="http://schemas.microsoft.com/office/drawing/2014/main" id="{508BF15E-5F56-1D1A-B5C5-A4D80D2C4A00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>
                  <a:extLst>
                    <a:ext uri="{FF2B5EF4-FFF2-40B4-BE49-F238E27FC236}">
                      <a16:creationId xmlns:a16="http://schemas.microsoft.com/office/drawing/2014/main" id="{363E56AB-CAE9-4485-5C76-87C6825CFA22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17C72D9E-7EE5-98F5-6F02-170F6A44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38" y="1114970"/>
            <a:ext cx="57198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of Machine Learning (ML):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detects patterns in high-dimensional network traffic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generalize and identify unseen attack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Approaches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Learning (e.g., Random Forest, SVM).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Learning (e.g., Isolation Forest).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2C1823C8-E3EA-50CC-77D7-7972A0E61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2E0CB64C-8343-C581-6D70-167B45337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E817693B-4094-634B-C788-26391A3A7A02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>
            <a:extLst>
              <a:ext uri="{FF2B5EF4-FFF2-40B4-BE49-F238E27FC236}">
                <a16:creationId xmlns:a16="http://schemas.microsoft.com/office/drawing/2014/main" id="{2A6DABDA-8B58-5784-F5CB-6EA92DE264BC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>
            <a:extLst>
              <a:ext uri="{FF2B5EF4-FFF2-40B4-BE49-F238E27FC236}">
                <a16:creationId xmlns:a16="http://schemas.microsoft.com/office/drawing/2014/main" id="{93DE0B4D-A891-FBA1-83D5-0F79FDC10CF8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>
              <a:extLst>
                <a:ext uri="{FF2B5EF4-FFF2-40B4-BE49-F238E27FC236}">
                  <a16:creationId xmlns:a16="http://schemas.microsoft.com/office/drawing/2014/main" id="{B6088811-5F60-D4E8-D116-D399BEC244A1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>
                <a:extLst>
                  <a:ext uri="{FF2B5EF4-FFF2-40B4-BE49-F238E27FC236}">
                    <a16:creationId xmlns:a16="http://schemas.microsoft.com/office/drawing/2014/main" id="{A755D05B-5024-4E9A-1291-3965374560AB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>
                <a:extLst>
                  <a:ext uri="{FF2B5EF4-FFF2-40B4-BE49-F238E27FC236}">
                    <a16:creationId xmlns:a16="http://schemas.microsoft.com/office/drawing/2014/main" id="{C83C69A2-0F3C-3EE5-654C-6BB7EA078340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>
                <a:extLst>
                  <a:ext uri="{FF2B5EF4-FFF2-40B4-BE49-F238E27FC236}">
                    <a16:creationId xmlns:a16="http://schemas.microsoft.com/office/drawing/2014/main" id="{83090354-B8CC-A251-8179-1501C7D7FD57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>
                <a:extLst>
                  <a:ext uri="{FF2B5EF4-FFF2-40B4-BE49-F238E27FC236}">
                    <a16:creationId xmlns:a16="http://schemas.microsoft.com/office/drawing/2014/main" id="{1A549D1D-FA19-F0DB-19B4-312BEEEA3040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>
                <a:extLst>
                  <a:ext uri="{FF2B5EF4-FFF2-40B4-BE49-F238E27FC236}">
                    <a16:creationId xmlns:a16="http://schemas.microsoft.com/office/drawing/2014/main" id="{40615A71-C59E-AEE2-A945-D7881600662D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>
                <a:extLst>
                  <a:ext uri="{FF2B5EF4-FFF2-40B4-BE49-F238E27FC236}">
                    <a16:creationId xmlns:a16="http://schemas.microsoft.com/office/drawing/2014/main" id="{5715B094-7F47-470B-076C-92E3D3826A89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>
                <a:extLst>
                  <a:ext uri="{FF2B5EF4-FFF2-40B4-BE49-F238E27FC236}">
                    <a16:creationId xmlns:a16="http://schemas.microsoft.com/office/drawing/2014/main" id="{5467F22A-28A2-CB33-DC1B-F4F86E5C334F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>
                <a:extLst>
                  <a:ext uri="{FF2B5EF4-FFF2-40B4-BE49-F238E27FC236}">
                    <a16:creationId xmlns:a16="http://schemas.microsoft.com/office/drawing/2014/main" id="{D16C25DE-F1C7-5558-88C7-49660DEA1E80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>
                <a:extLst>
                  <a:ext uri="{FF2B5EF4-FFF2-40B4-BE49-F238E27FC236}">
                    <a16:creationId xmlns:a16="http://schemas.microsoft.com/office/drawing/2014/main" id="{B1EE9CD6-6641-284C-4231-E8F4268F5BC1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>
                <a:extLst>
                  <a:ext uri="{FF2B5EF4-FFF2-40B4-BE49-F238E27FC236}">
                    <a16:creationId xmlns:a16="http://schemas.microsoft.com/office/drawing/2014/main" id="{C6B418AD-9348-526C-6912-C02C55C0956A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>
                <a:extLst>
                  <a:ext uri="{FF2B5EF4-FFF2-40B4-BE49-F238E27FC236}">
                    <a16:creationId xmlns:a16="http://schemas.microsoft.com/office/drawing/2014/main" id="{BED1BF78-A2FF-6620-C406-F0DD0F79C6D0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>
                <a:extLst>
                  <a:ext uri="{FF2B5EF4-FFF2-40B4-BE49-F238E27FC236}">
                    <a16:creationId xmlns:a16="http://schemas.microsoft.com/office/drawing/2014/main" id="{DD3E6072-AB4A-1666-A66A-FF50CCC3A71E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>
                <a:extLst>
                  <a:ext uri="{FF2B5EF4-FFF2-40B4-BE49-F238E27FC236}">
                    <a16:creationId xmlns:a16="http://schemas.microsoft.com/office/drawing/2014/main" id="{5AA87556-7A8C-6B95-F1C7-B7C3EE6664FB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>
                <a:extLst>
                  <a:ext uri="{FF2B5EF4-FFF2-40B4-BE49-F238E27FC236}">
                    <a16:creationId xmlns:a16="http://schemas.microsoft.com/office/drawing/2014/main" id="{B22942D1-8E8B-6D92-4B95-F18A184FE6D4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>
                <a:extLst>
                  <a:ext uri="{FF2B5EF4-FFF2-40B4-BE49-F238E27FC236}">
                    <a16:creationId xmlns:a16="http://schemas.microsoft.com/office/drawing/2014/main" id="{B96497AA-1EED-38E2-C871-4E451D735D40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>
                <a:extLst>
                  <a:ext uri="{FF2B5EF4-FFF2-40B4-BE49-F238E27FC236}">
                    <a16:creationId xmlns:a16="http://schemas.microsoft.com/office/drawing/2014/main" id="{EE0799DC-FE49-445F-4B0E-7BF132CFC50C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>
                <a:extLst>
                  <a:ext uri="{FF2B5EF4-FFF2-40B4-BE49-F238E27FC236}">
                    <a16:creationId xmlns:a16="http://schemas.microsoft.com/office/drawing/2014/main" id="{DCFCD07D-E909-5171-46B2-5D24EAA11799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>
                <a:extLst>
                  <a:ext uri="{FF2B5EF4-FFF2-40B4-BE49-F238E27FC236}">
                    <a16:creationId xmlns:a16="http://schemas.microsoft.com/office/drawing/2014/main" id="{C8A5C294-28C8-9CF8-15CB-D62E3DC0CBAB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>
                <a:extLst>
                  <a:ext uri="{FF2B5EF4-FFF2-40B4-BE49-F238E27FC236}">
                    <a16:creationId xmlns:a16="http://schemas.microsoft.com/office/drawing/2014/main" id="{BB01D76B-F8C8-13CC-4628-9CC0E6301AA1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>
                <a:extLst>
                  <a:ext uri="{FF2B5EF4-FFF2-40B4-BE49-F238E27FC236}">
                    <a16:creationId xmlns:a16="http://schemas.microsoft.com/office/drawing/2014/main" id="{2EBE99D4-C367-04D0-2AF1-43B169C6028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>
                <a:extLst>
                  <a:ext uri="{FF2B5EF4-FFF2-40B4-BE49-F238E27FC236}">
                    <a16:creationId xmlns:a16="http://schemas.microsoft.com/office/drawing/2014/main" id="{46EFA58A-5E13-D37B-AF12-F04FB8269901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>
                <a:extLst>
                  <a:ext uri="{FF2B5EF4-FFF2-40B4-BE49-F238E27FC236}">
                    <a16:creationId xmlns:a16="http://schemas.microsoft.com/office/drawing/2014/main" id="{155722AF-BB36-F9FD-94F1-FE08A58FC8B0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>
                <a:extLst>
                  <a:ext uri="{FF2B5EF4-FFF2-40B4-BE49-F238E27FC236}">
                    <a16:creationId xmlns:a16="http://schemas.microsoft.com/office/drawing/2014/main" id="{4490D52B-1AF9-BFF8-292A-EF3DDFACE4A9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>
                <a:extLst>
                  <a:ext uri="{FF2B5EF4-FFF2-40B4-BE49-F238E27FC236}">
                    <a16:creationId xmlns:a16="http://schemas.microsoft.com/office/drawing/2014/main" id="{796CD89E-0562-6881-3AC6-FEC0C1F017C3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>
                <a:extLst>
                  <a:ext uri="{FF2B5EF4-FFF2-40B4-BE49-F238E27FC236}">
                    <a16:creationId xmlns:a16="http://schemas.microsoft.com/office/drawing/2014/main" id="{9C2E1C70-2EA1-5F8B-CD44-24770F7DA878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>
                <a:extLst>
                  <a:ext uri="{FF2B5EF4-FFF2-40B4-BE49-F238E27FC236}">
                    <a16:creationId xmlns:a16="http://schemas.microsoft.com/office/drawing/2014/main" id="{51C2C4B1-8571-7070-25F5-B58704CFCF31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>
                <a:extLst>
                  <a:ext uri="{FF2B5EF4-FFF2-40B4-BE49-F238E27FC236}">
                    <a16:creationId xmlns:a16="http://schemas.microsoft.com/office/drawing/2014/main" id="{6C643452-125C-A3FE-EF5C-133F6B096384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>
                <a:extLst>
                  <a:ext uri="{FF2B5EF4-FFF2-40B4-BE49-F238E27FC236}">
                    <a16:creationId xmlns:a16="http://schemas.microsoft.com/office/drawing/2014/main" id="{CD8DDFD9-909D-5AE6-39BE-F6798C602745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>
                <a:extLst>
                  <a:ext uri="{FF2B5EF4-FFF2-40B4-BE49-F238E27FC236}">
                    <a16:creationId xmlns:a16="http://schemas.microsoft.com/office/drawing/2014/main" id="{B9B13810-4457-6BFA-74D9-12FA1A5422C7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>
                <a:extLst>
                  <a:ext uri="{FF2B5EF4-FFF2-40B4-BE49-F238E27FC236}">
                    <a16:creationId xmlns:a16="http://schemas.microsoft.com/office/drawing/2014/main" id="{B68F4FC9-CFBC-D822-5493-91AC26476EB1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>
                <a:extLst>
                  <a:ext uri="{FF2B5EF4-FFF2-40B4-BE49-F238E27FC236}">
                    <a16:creationId xmlns:a16="http://schemas.microsoft.com/office/drawing/2014/main" id="{6B00F60A-9B33-4AB7-B9D1-AB9C43B10C09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>
                <a:extLst>
                  <a:ext uri="{FF2B5EF4-FFF2-40B4-BE49-F238E27FC236}">
                    <a16:creationId xmlns:a16="http://schemas.microsoft.com/office/drawing/2014/main" id="{B1551BED-9E2D-45F6-1B63-8C571AC1F02E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>
                <a:extLst>
                  <a:ext uri="{FF2B5EF4-FFF2-40B4-BE49-F238E27FC236}">
                    <a16:creationId xmlns:a16="http://schemas.microsoft.com/office/drawing/2014/main" id="{BA3F7A00-DF79-92E6-8BCE-AB51BC6B3609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>
                <a:extLst>
                  <a:ext uri="{FF2B5EF4-FFF2-40B4-BE49-F238E27FC236}">
                    <a16:creationId xmlns:a16="http://schemas.microsoft.com/office/drawing/2014/main" id="{D38D5667-8077-E745-4AE2-7A62A45294DB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>
                <a:extLst>
                  <a:ext uri="{FF2B5EF4-FFF2-40B4-BE49-F238E27FC236}">
                    <a16:creationId xmlns:a16="http://schemas.microsoft.com/office/drawing/2014/main" id="{803C6333-5D71-B17C-8A7E-938D0B125E6A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>
                <a:extLst>
                  <a:ext uri="{FF2B5EF4-FFF2-40B4-BE49-F238E27FC236}">
                    <a16:creationId xmlns:a16="http://schemas.microsoft.com/office/drawing/2014/main" id="{A655CA0D-0D32-1425-D14D-0CF18BB1C554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>
                <a:extLst>
                  <a:ext uri="{FF2B5EF4-FFF2-40B4-BE49-F238E27FC236}">
                    <a16:creationId xmlns:a16="http://schemas.microsoft.com/office/drawing/2014/main" id="{5CF60F93-39B2-51FC-CE7D-3FA14BA38DBE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>
                <a:extLst>
                  <a:ext uri="{FF2B5EF4-FFF2-40B4-BE49-F238E27FC236}">
                    <a16:creationId xmlns:a16="http://schemas.microsoft.com/office/drawing/2014/main" id="{52354B51-150C-5A48-F49D-3C048E5735A2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>
                <a:extLst>
                  <a:ext uri="{FF2B5EF4-FFF2-40B4-BE49-F238E27FC236}">
                    <a16:creationId xmlns:a16="http://schemas.microsoft.com/office/drawing/2014/main" id="{004C0AE5-0F83-3EDD-B411-5A5163BC9F8D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604E085E-92FC-AF4A-0208-B22B3F76B61A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E2F7E37C-6890-401F-50C4-25F7EF94FA7E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>
                <a:extLst>
                  <a:ext uri="{FF2B5EF4-FFF2-40B4-BE49-F238E27FC236}">
                    <a16:creationId xmlns:a16="http://schemas.microsoft.com/office/drawing/2014/main" id="{CF3C2DB5-36B6-E3B7-D388-F02F6832B779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7363D890-813F-5B3D-D1DA-6D1CA6AC65AB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B682B3D6-ECB9-7B9F-8853-9685A7D7428E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>
                <a:extLst>
                  <a:ext uri="{FF2B5EF4-FFF2-40B4-BE49-F238E27FC236}">
                    <a16:creationId xmlns:a16="http://schemas.microsoft.com/office/drawing/2014/main" id="{103E2967-8EB7-669B-41B6-5F21E5B97E13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>
                <a:extLst>
                  <a:ext uri="{FF2B5EF4-FFF2-40B4-BE49-F238E27FC236}">
                    <a16:creationId xmlns:a16="http://schemas.microsoft.com/office/drawing/2014/main" id="{94528384-F6E3-B040-4C5A-F63BC00DE16E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>
                <a:extLst>
                  <a:ext uri="{FF2B5EF4-FFF2-40B4-BE49-F238E27FC236}">
                    <a16:creationId xmlns:a16="http://schemas.microsoft.com/office/drawing/2014/main" id="{20356828-AD21-E44A-4E37-8FEDB4C7314E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>
                <a:extLst>
                  <a:ext uri="{FF2B5EF4-FFF2-40B4-BE49-F238E27FC236}">
                    <a16:creationId xmlns:a16="http://schemas.microsoft.com/office/drawing/2014/main" id="{36BD0AF3-7F88-09A6-AA48-F8C2FC173F64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>
                <a:extLst>
                  <a:ext uri="{FF2B5EF4-FFF2-40B4-BE49-F238E27FC236}">
                    <a16:creationId xmlns:a16="http://schemas.microsoft.com/office/drawing/2014/main" id="{BB0BBF03-3C0C-A7CB-65B0-DDF4927079F6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>
                <a:extLst>
                  <a:ext uri="{FF2B5EF4-FFF2-40B4-BE49-F238E27FC236}">
                    <a16:creationId xmlns:a16="http://schemas.microsoft.com/office/drawing/2014/main" id="{533E89DF-2713-AC59-BA02-69F1C28FD816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>
                <a:extLst>
                  <a:ext uri="{FF2B5EF4-FFF2-40B4-BE49-F238E27FC236}">
                    <a16:creationId xmlns:a16="http://schemas.microsoft.com/office/drawing/2014/main" id="{9AA1228A-71C5-D776-2833-2815FDC3D9BB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>
                <a:extLst>
                  <a:ext uri="{FF2B5EF4-FFF2-40B4-BE49-F238E27FC236}">
                    <a16:creationId xmlns:a16="http://schemas.microsoft.com/office/drawing/2014/main" id="{E254A37B-1691-92BE-8766-7B2FFBECF545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00C949E4-ADE1-F6E6-1EC0-B8038486F235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6841412A-3B73-F88C-41A6-AD658CEAD978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9C4337A8-6C56-7913-3108-EF33E3E97C18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7AD642DD-8E30-A2C8-9CC1-4081FD4724FE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>
                <a:extLst>
                  <a:ext uri="{FF2B5EF4-FFF2-40B4-BE49-F238E27FC236}">
                    <a16:creationId xmlns:a16="http://schemas.microsoft.com/office/drawing/2014/main" id="{2DD9A66C-A4A2-4F35-2DE3-C502FBD045F5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>
                <a:extLst>
                  <a:ext uri="{FF2B5EF4-FFF2-40B4-BE49-F238E27FC236}">
                    <a16:creationId xmlns:a16="http://schemas.microsoft.com/office/drawing/2014/main" id="{8341C0D5-3E0D-B7B5-2B0F-C968EC855D80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>
                <a:extLst>
                  <a:ext uri="{FF2B5EF4-FFF2-40B4-BE49-F238E27FC236}">
                    <a16:creationId xmlns:a16="http://schemas.microsoft.com/office/drawing/2014/main" id="{E1B8F09E-2376-170E-6B39-78CA1CD28DE7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>
                <a:extLst>
                  <a:ext uri="{FF2B5EF4-FFF2-40B4-BE49-F238E27FC236}">
                    <a16:creationId xmlns:a16="http://schemas.microsoft.com/office/drawing/2014/main" id="{EB72F2F4-BBBC-2E6F-04B6-7B87FB912B78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>
                <a:extLst>
                  <a:ext uri="{FF2B5EF4-FFF2-40B4-BE49-F238E27FC236}">
                    <a16:creationId xmlns:a16="http://schemas.microsoft.com/office/drawing/2014/main" id="{B4B41CAB-A1C2-19AA-A1CB-8CD77D540843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>
                <a:extLst>
                  <a:ext uri="{FF2B5EF4-FFF2-40B4-BE49-F238E27FC236}">
                    <a16:creationId xmlns:a16="http://schemas.microsoft.com/office/drawing/2014/main" id="{06D9EADC-8476-50F8-EDD0-611EEE30D468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>
                <a:extLst>
                  <a:ext uri="{FF2B5EF4-FFF2-40B4-BE49-F238E27FC236}">
                    <a16:creationId xmlns:a16="http://schemas.microsoft.com/office/drawing/2014/main" id="{5FACA4C0-8C93-0BD0-D6D4-EAA562B2ABA7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>
                <a:extLst>
                  <a:ext uri="{FF2B5EF4-FFF2-40B4-BE49-F238E27FC236}">
                    <a16:creationId xmlns:a16="http://schemas.microsoft.com/office/drawing/2014/main" id="{177CEF8B-B574-48B3-2E55-049C3542FA8A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>
                <a:extLst>
                  <a:ext uri="{FF2B5EF4-FFF2-40B4-BE49-F238E27FC236}">
                    <a16:creationId xmlns:a16="http://schemas.microsoft.com/office/drawing/2014/main" id="{77CA9C3C-FA9C-6A89-2A69-149B96361766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>
                <a:extLst>
                  <a:ext uri="{FF2B5EF4-FFF2-40B4-BE49-F238E27FC236}">
                    <a16:creationId xmlns:a16="http://schemas.microsoft.com/office/drawing/2014/main" id="{BE4E5A98-48B3-1185-B596-FABC6701B4F8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>
                <a:extLst>
                  <a:ext uri="{FF2B5EF4-FFF2-40B4-BE49-F238E27FC236}">
                    <a16:creationId xmlns:a16="http://schemas.microsoft.com/office/drawing/2014/main" id="{5B1FD4D1-DFE3-93FF-5CB4-1707F1AF147D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>
                <a:extLst>
                  <a:ext uri="{FF2B5EF4-FFF2-40B4-BE49-F238E27FC236}">
                    <a16:creationId xmlns:a16="http://schemas.microsoft.com/office/drawing/2014/main" id="{73DE8D5D-B5BA-24E7-36AE-D392DCC6461D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>
                <a:extLst>
                  <a:ext uri="{FF2B5EF4-FFF2-40B4-BE49-F238E27FC236}">
                    <a16:creationId xmlns:a16="http://schemas.microsoft.com/office/drawing/2014/main" id="{A67B1FFD-1895-5CAD-CEFF-D1A41FBFEACA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48C03D87-4ACC-7BEF-AA32-EBE144DC07B9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2E2E7EF1-2D1E-B40E-9033-501707F618B8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5098E699-F5F7-8649-418B-FDCC0D267229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BC7D0F81-174B-0EE3-2A74-5E30D209FBEF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AE36BC3D-D7A8-6D37-99CC-903859DC4993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>
                <a:extLst>
                  <a:ext uri="{FF2B5EF4-FFF2-40B4-BE49-F238E27FC236}">
                    <a16:creationId xmlns:a16="http://schemas.microsoft.com/office/drawing/2014/main" id="{7488055A-DA9B-9EEA-EAAB-8810EE448F9A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>
                <a:extLst>
                  <a:ext uri="{FF2B5EF4-FFF2-40B4-BE49-F238E27FC236}">
                    <a16:creationId xmlns:a16="http://schemas.microsoft.com/office/drawing/2014/main" id="{DAF93E79-1E1A-297B-93CD-E611A8D03E97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>
                <a:extLst>
                  <a:ext uri="{FF2B5EF4-FFF2-40B4-BE49-F238E27FC236}">
                    <a16:creationId xmlns:a16="http://schemas.microsoft.com/office/drawing/2014/main" id="{270BB1A6-A1B1-56A5-9923-1AF054B7CF6E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>
                <a:extLst>
                  <a:ext uri="{FF2B5EF4-FFF2-40B4-BE49-F238E27FC236}">
                    <a16:creationId xmlns:a16="http://schemas.microsoft.com/office/drawing/2014/main" id="{05576A33-6B29-3406-0429-C3565DAC7305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299901F9-F5EB-B475-D5F0-0544F5205B1F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FE7415AC-A4B2-9231-9F54-F11E82B5CF33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6295E00B-0623-1616-9641-D7A900C1EB43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>
                <a:extLst>
                  <a:ext uri="{FF2B5EF4-FFF2-40B4-BE49-F238E27FC236}">
                    <a16:creationId xmlns:a16="http://schemas.microsoft.com/office/drawing/2014/main" id="{B84647A8-3C92-DE97-52A7-A47401F09CD5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5331D89B-7F2C-5BD0-9AA4-FCFC412887AE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7BBE1015-8A64-887A-21D4-C4EA9716B51C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2EC22330-6FD8-B116-EDC6-703E71569A35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09DA2960-416A-1757-E10E-2E494EA7C914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1CA4E47A-A358-3B4D-51AF-20832AA13A6B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>
              <a:extLst>
                <a:ext uri="{FF2B5EF4-FFF2-40B4-BE49-F238E27FC236}">
                  <a16:creationId xmlns:a16="http://schemas.microsoft.com/office/drawing/2014/main" id="{0464F67E-BFE5-3D46-AAF5-BE4F7F7F7076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>
                <a:extLst>
                  <a:ext uri="{FF2B5EF4-FFF2-40B4-BE49-F238E27FC236}">
                    <a16:creationId xmlns:a16="http://schemas.microsoft.com/office/drawing/2014/main" id="{6CF418F9-4675-E318-73C0-9EE28F5610D6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>
                  <a:extLst>
                    <a:ext uri="{FF2B5EF4-FFF2-40B4-BE49-F238E27FC236}">
                      <a16:creationId xmlns:a16="http://schemas.microsoft.com/office/drawing/2014/main" id="{CED99774-D5D7-16B0-66D6-0E97102B05E1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>
                  <a:extLst>
                    <a:ext uri="{FF2B5EF4-FFF2-40B4-BE49-F238E27FC236}">
                      <a16:creationId xmlns:a16="http://schemas.microsoft.com/office/drawing/2014/main" id="{B270B880-2C27-B2D8-EDA0-8E17D9279925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>
                  <a:extLst>
                    <a:ext uri="{FF2B5EF4-FFF2-40B4-BE49-F238E27FC236}">
                      <a16:creationId xmlns:a16="http://schemas.microsoft.com/office/drawing/2014/main" id="{7B547273-BF11-4247-6EFE-BDD91EE1D04B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>
                  <a:extLst>
                    <a:ext uri="{FF2B5EF4-FFF2-40B4-BE49-F238E27FC236}">
                      <a16:creationId xmlns:a16="http://schemas.microsoft.com/office/drawing/2014/main" id="{2C96BA5F-149F-B349-476E-DE1ABB8191B3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>
                  <a:extLst>
                    <a:ext uri="{FF2B5EF4-FFF2-40B4-BE49-F238E27FC236}">
                      <a16:creationId xmlns:a16="http://schemas.microsoft.com/office/drawing/2014/main" id="{9C533452-7C56-1B28-EC06-A0F0028DF088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>
                  <a:extLst>
                    <a:ext uri="{FF2B5EF4-FFF2-40B4-BE49-F238E27FC236}">
                      <a16:creationId xmlns:a16="http://schemas.microsoft.com/office/drawing/2014/main" id="{3B10B20D-5B2C-6FB6-D96C-24361058FB2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>
                  <a:extLst>
                    <a:ext uri="{FF2B5EF4-FFF2-40B4-BE49-F238E27FC236}">
                      <a16:creationId xmlns:a16="http://schemas.microsoft.com/office/drawing/2014/main" id="{8075E8BA-5955-6993-B990-5290AA6F6BDF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>
                  <a:extLst>
                    <a:ext uri="{FF2B5EF4-FFF2-40B4-BE49-F238E27FC236}">
                      <a16:creationId xmlns:a16="http://schemas.microsoft.com/office/drawing/2014/main" id="{F1372948-1F36-702E-C7BE-5B5AD42A84E2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>
                  <a:extLst>
                    <a:ext uri="{FF2B5EF4-FFF2-40B4-BE49-F238E27FC236}">
                      <a16:creationId xmlns:a16="http://schemas.microsoft.com/office/drawing/2014/main" id="{2247DABA-958D-78FE-ECEE-949E9384F1CD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>
                  <a:extLst>
                    <a:ext uri="{FF2B5EF4-FFF2-40B4-BE49-F238E27FC236}">
                      <a16:creationId xmlns:a16="http://schemas.microsoft.com/office/drawing/2014/main" id="{3644A54A-2612-1D87-7607-92BB1B54D3E3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>
                  <a:extLst>
                    <a:ext uri="{FF2B5EF4-FFF2-40B4-BE49-F238E27FC236}">
                      <a16:creationId xmlns:a16="http://schemas.microsoft.com/office/drawing/2014/main" id="{A9427E44-D5C3-C77C-A3CF-439B27976E0F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>
                  <a:extLst>
                    <a:ext uri="{FF2B5EF4-FFF2-40B4-BE49-F238E27FC236}">
                      <a16:creationId xmlns:a16="http://schemas.microsoft.com/office/drawing/2014/main" id="{63127EE7-FE64-4DDD-707B-A64892CDF7FE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>
                  <a:extLst>
                    <a:ext uri="{FF2B5EF4-FFF2-40B4-BE49-F238E27FC236}">
                      <a16:creationId xmlns:a16="http://schemas.microsoft.com/office/drawing/2014/main" id="{B4423B4F-6E90-6EE1-8B10-D9C4D07D5102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>
                  <a:extLst>
                    <a:ext uri="{FF2B5EF4-FFF2-40B4-BE49-F238E27FC236}">
                      <a16:creationId xmlns:a16="http://schemas.microsoft.com/office/drawing/2014/main" id="{3D6F23DF-1300-A8B6-1F3D-D93C002E6BFD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>
                  <a:extLst>
                    <a:ext uri="{FF2B5EF4-FFF2-40B4-BE49-F238E27FC236}">
                      <a16:creationId xmlns:a16="http://schemas.microsoft.com/office/drawing/2014/main" id="{EEC8DDBA-A6D3-FA06-7733-1A054B8DF44A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>
                  <a:extLst>
                    <a:ext uri="{FF2B5EF4-FFF2-40B4-BE49-F238E27FC236}">
                      <a16:creationId xmlns:a16="http://schemas.microsoft.com/office/drawing/2014/main" id="{AC1E3D36-A4F9-66FB-DAA7-00F4619B66C6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>
                  <a:extLst>
                    <a:ext uri="{FF2B5EF4-FFF2-40B4-BE49-F238E27FC236}">
                      <a16:creationId xmlns:a16="http://schemas.microsoft.com/office/drawing/2014/main" id="{BD44A5C5-CC91-B911-10E9-9B2555063ABB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>
                  <a:extLst>
                    <a:ext uri="{FF2B5EF4-FFF2-40B4-BE49-F238E27FC236}">
                      <a16:creationId xmlns:a16="http://schemas.microsoft.com/office/drawing/2014/main" id="{80D81330-2DF8-43F4-C70C-5898934FC986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>
                  <a:extLst>
                    <a:ext uri="{FF2B5EF4-FFF2-40B4-BE49-F238E27FC236}">
                      <a16:creationId xmlns:a16="http://schemas.microsoft.com/office/drawing/2014/main" id="{4C2E822D-E40E-0DB2-5F44-02B63B62E17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>
                  <a:extLst>
                    <a:ext uri="{FF2B5EF4-FFF2-40B4-BE49-F238E27FC236}">
                      <a16:creationId xmlns:a16="http://schemas.microsoft.com/office/drawing/2014/main" id="{2D9B55B1-F763-2923-2672-1321FA62B212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BDAC38E3-B4CB-6896-1681-E4FE58D28990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6FCE038D-F138-4105-DACB-38A9EA380201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2803F922-0234-BEE9-C785-5AD62DB47BDA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8CDF38A4-6090-1CC0-7397-3A8C500E1EDE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25F8C5A0-5D02-7B2A-2EB6-683712D95E12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>
                  <a:extLst>
                    <a:ext uri="{FF2B5EF4-FFF2-40B4-BE49-F238E27FC236}">
                      <a16:creationId xmlns:a16="http://schemas.microsoft.com/office/drawing/2014/main" id="{D66B4573-57A0-E88F-3A49-83797CA2ECF6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>
                  <a:extLst>
                    <a:ext uri="{FF2B5EF4-FFF2-40B4-BE49-F238E27FC236}">
                      <a16:creationId xmlns:a16="http://schemas.microsoft.com/office/drawing/2014/main" id="{67B97117-2EFF-280D-1CDE-D6051000B807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>
                  <a:extLst>
                    <a:ext uri="{FF2B5EF4-FFF2-40B4-BE49-F238E27FC236}">
                      <a16:creationId xmlns:a16="http://schemas.microsoft.com/office/drawing/2014/main" id="{3E9DAB93-E69D-BD7F-26E3-A6EA4A180615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>
                  <a:extLst>
                    <a:ext uri="{FF2B5EF4-FFF2-40B4-BE49-F238E27FC236}">
                      <a16:creationId xmlns:a16="http://schemas.microsoft.com/office/drawing/2014/main" id="{308AC744-7B4E-3DB3-E003-E73E778C57EF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>
                  <a:extLst>
                    <a:ext uri="{FF2B5EF4-FFF2-40B4-BE49-F238E27FC236}">
                      <a16:creationId xmlns:a16="http://schemas.microsoft.com/office/drawing/2014/main" id="{81C94F7D-FDD1-68AD-C146-78B04027720B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>
                <a:extLst>
                  <a:ext uri="{FF2B5EF4-FFF2-40B4-BE49-F238E27FC236}">
                    <a16:creationId xmlns:a16="http://schemas.microsoft.com/office/drawing/2014/main" id="{6391E46E-720E-28CB-6F8B-BD586E0441C6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>
                <a:extLst>
                  <a:ext uri="{FF2B5EF4-FFF2-40B4-BE49-F238E27FC236}">
                    <a16:creationId xmlns:a16="http://schemas.microsoft.com/office/drawing/2014/main" id="{C47ACB67-E26F-1E17-DAC0-45879DCF5AD3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>
                  <a:extLst>
                    <a:ext uri="{FF2B5EF4-FFF2-40B4-BE49-F238E27FC236}">
                      <a16:creationId xmlns:a16="http://schemas.microsoft.com/office/drawing/2014/main" id="{4C0B70BB-9E51-796D-2847-606D291C151E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>
                  <a:extLst>
                    <a:ext uri="{FF2B5EF4-FFF2-40B4-BE49-F238E27FC236}">
                      <a16:creationId xmlns:a16="http://schemas.microsoft.com/office/drawing/2014/main" id="{ED0F8DDE-F5E9-C14B-EB5E-B3D364BB462A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>
                  <a:extLst>
                    <a:ext uri="{FF2B5EF4-FFF2-40B4-BE49-F238E27FC236}">
                      <a16:creationId xmlns:a16="http://schemas.microsoft.com/office/drawing/2014/main" id="{92DA4E7C-5A0E-3341-9F1C-165411F8515B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>
                  <a:extLst>
                    <a:ext uri="{FF2B5EF4-FFF2-40B4-BE49-F238E27FC236}">
                      <a16:creationId xmlns:a16="http://schemas.microsoft.com/office/drawing/2014/main" id="{B2ACEAA8-5CF4-FCEA-1D49-C662431A7790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>
                  <a:extLst>
                    <a:ext uri="{FF2B5EF4-FFF2-40B4-BE49-F238E27FC236}">
                      <a16:creationId xmlns:a16="http://schemas.microsoft.com/office/drawing/2014/main" id="{F8032707-3CB8-D6B6-B4C8-C5F44CE90596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>
                  <a:extLst>
                    <a:ext uri="{FF2B5EF4-FFF2-40B4-BE49-F238E27FC236}">
                      <a16:creationId xmlns:a16="http://schemas.microsoft.com/office/drawing/2014/main" id="{0E170340-F8E9-8F80-3AE7-DC7B8A54151D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>
                  <a:extLst>
                    <a:ext uri="{FF2B5EF4-FFF2-40B4-BE49-F238E27FC236}">
                      <a16:creationId xmlns:a16="http://schemas.microsoft.com/office/drawing/2014/main" id="{65DDCA0A-72B1-CF5F-C830-06BDCB333912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>
                  <a:extLst>
                    <a:ext uri="{FF2B5EF4-FFF2-40B4-BE49-F238E27FC236}">
                      <a16:creationId xmlns:a16="http://schemas.microsoft.com/office/drawing/2014/main" id="{DBB71C33-BA9E-DA0C-14A0-8C340768430A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047E2CA0-09CF-1281-EF1C-E729FF413637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>
                  <a:extLst>
                    <a:ext uri="{FF2B5EF4-FFF2-40B4-BE49-F238E27FC236}">
                      <a16:creationId xmlns:a16="http://schemas.microsoft.com/office/drawing/2014/main" id="{F31A618B-1588-F855-392E-BC1C14F340C0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2D49A8D8-5831-D5CE-A95B-02A226350B2E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>
                  <a:extLst>
                    <a:ext uri="{FF2B5EF4-FFF2-40B4-BE49-F238E27FC236}">
                      <a16:creationId xmlns:a16="http://schemas.microsoft.com/office/drawing/2014/main" id="{FCA91D10-F342-27C4-789D-F10519034DF6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>
                  <a:extLst>
                    <a:ext uri="{FF2B5EF4-FFF2-40B4-BE49-F238E27FC236}">
                      <a16:creationId xmlns:a16="http://schemas.microsoft.com/office/drawing/2014/main" id="{BCB62271-2C90-04CC-2E87-2FEBC655A1BF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>
                <a:extLst>
                  <a:ext uri="{FF2B5EF4-FFF2-40B4-BE49-F238E27FC236}">
                    <a16:creationId xmlns:a16="http://schemas.microsoft.com/office/drawing/2014/main" id="{687F10BF-918B-A298-55B2-4582B899FC3C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>
                  <a:extLst>
                    <a:ext uri="{FF2B5EF4-FFF2-40B4-BE49-F238E27FC236}">
                      <a16:creationId xmlns:a16="http://schemas.microsoft.com/office/drawing/2014/main" id="{1BF5D74F-3B88-6E76-31E4-FE7BC6B28D7D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>
                  <a:extLst>
                    <a:ext uri="{FF2B5EF4-FFF2-40B4-BE49-F238E27FC236}">
                      <a16:creationId xmlns:a16="http://schemas.microsoft.com/office/drawing/2014/main" id="{FD704C77-B0D1-017E-3177-8B35F893D825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>
                  <a:extLst>
                    <a:ext uri="{FF2B5EF4-FFF2-40B4-BE49-F238E27FC236}">
                      <a16:creationId xmlns:a16="http://schemas.microsoft.com/office/drawing/2014/main" id="{F68568C9-4585-D6EE-929E-7122C2432134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>
                  <a:extLst>
                    <a:ext uri="{FF2B5EF4-FFF2-40B4-BE49-F238E27FC236}">
                      <a16:creationId xmlns:a16="http://schemas.microsoft.com/office/drawing/2014/main" id="{B1B5859E-CF4D-E2FE-8850-8C80AD768D55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>
                  <a:extLst>
                    <a:ext uri="{FF2B5EF4-FFF2-40B4-BE49-F238E27FC236}">
                      <a16:creationId xmlns:a16="http://schemas.microsoft.com/office/drawing/2014/main" id="{4B15906F-16BA-279F-A8B0-1928C9AA640C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CF1DA45B-175E-38A3-2D75-134AD60B3B20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2C54C106-8927-1465-7BB3-5B9017E80B21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>
                  <a:extLst>
                    <a:ext uri="{FF2B5EF4-FFF2-40B4-BE49-F238E27FC236}">
                      <a16:creationId xmlns:a16="http://schemas.microsoft.com/office/drawing/2014/main" id="{75D7ACA8-114F-289A-EF2E-1BB5BF82DD80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>
                  <a:extLst>
                    <a:ext uri="{FF2B5EF4-FFF2-40B4-BE49-F238E27FC236}">
                      <a16:creationId xmlns:a16="http://schemas.microsoft.com/office/drawing/2014/main" id="{16DA3E21-509C-9F23-FE0C-72165BCC3B34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>
                  <a:extLst>
                    <a:ext uri="{FF2B5EF4-FFF2-40B4-BE49-F238E27FC236}">
                      <a16:creationId xmlns:a16="http://schemas.microsoft.com/office/drawing/2014/main" id="{512F7509-1B44-8B19-A16F-84847E9E2E30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>
                  <a:extLst>
                    <a:ext uri="{FF2B5EF4-FFF2-40B4-BE49-F238E27FC236}">
                      <a16:creationId xmlns:a16="http://schemas.microsoft.com/office/drawing/2014/main" id="{2363AD1E-C235-1D5D-A914-A399CDD51E74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>
                  <a:extLst>
                    <a:ext uri="{FF2B5EF4-FFF2-40B4-BE49-F238E27FC236}">
                      <a16:creationId xmlns:a16="http://schemas.microsoft.com/office/drawing/2014/main" id="{10A4047F-4EB1-733B-C98B-7E1D99F62BF5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>
                <a:extLst>
                  <a:ext uri="{FF2B5EF4-FFF2-40B4-BE49-F238E27FC236}">
                    <a16:creationId xmlns:a16="http://schemas.microsoft.com/office/drawing/2014/main" id="{B5B28D0E-571F-A6C2-243C-2F9EBE07EBF3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>
                  <a:extLst>
                    <a:ext uri="{FF2B5EF4-FFF2-40B4-BE49-F238E27FC236}">
                      <a16:creationId xmlns:a16="http://schemas.microsoft.com/office/drawing/2014/main" id="{1A19069D-25DD-5D01-8D13-17501C55EC8C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>
                  <a:extLst>
                    <a:ext uri="{FF2B5EF4-FFF2-40B4-BE49-F238E27FC236}">
                      <a16:creationId xmlns:a16="http://schemas.microsoft.com/office/drawing/2014/main" id="{94BEF691-B4E8-33EB-AA9B-7EE70C927D70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>
                  <a:extLst>
                    <a:ext uri="{FF2B5EF4-FFF2-40B4-BE49-F238E27FC236}">
                      <a16:creationId xmlns:a16="http://schemas.microsoft.com/office/drawing/2014/main" id="{26489731-30BB-594E-4A58-028D200E288C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>
                  <a:extLst>
                    <a:ext uri="{FF2B5EF4-FFF2-40B4-BE49-F238E27FC236}">
                      <a16:creationId xmlns:a16="http://schemas.microsoft.com/office/drawing/2014/main" id="{16331C29-37C9-81AB-6402-289E9A81B963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>
                  <a:extLst>
                    <a:ext uri="{FF2B5EF4-FFF2-40B4-BE49-F238E27FC236}">
                      <a16:creationId xmlns:a16="http://schemas.microsoft.com/office/drawing/2014/main" id="{8656711F-F999-4FC0-6BCA-03B4E53CA4C8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>
                  <a:extLst>
                    <a:ext uri="{FF2B5EF4-FFF2-40B4-BE49-F238E27FC236}">
                      <a16:creationId xmlns:a16="http://schemas.microsoft.com/office/drawing/2014/main" id="{5CDAF5DE-B770-567F-ACD3-5B74229AFE11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>
                  <a:extLst>
                    <a:ext uri="{FF2B5EF4-FFF2-40B4-BE49-F238E27FC236}">
                      <a16:creationId xmlns:a16="http://schemas.microsoft.com/office/drawing/2014/main" id="{ECF12662-561C-8836-F1C3-585648F462A1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>
                  <a:extLst>
                    <a:ext uri="{FF2B5EF4-FFF2-40B4-BE49-F238E27FC236}">
                      <a16:creationId xmlns:a16="http://schemas.microsoft.com/office/drawing/2014/main" id="{A1C594E9-5163-C3ED-31FC-98CCC9AD7DD6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>
                  <a:extLst>
                    <a:ext uri="{FF2B5EF4-FFF2-40B4-BE49-F238E27FC236}">
                      <a16:creationId xmlns:a16="http://schemas.microsoft.com/office/drawing/2014/main" id="{1D53B974-0D3D-C764-5F51-28CB409BDF1B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>
                  <a:extLst>
                    <a:ext uri="{FF2B5EF4-FFF2-40B4-BE49-F238E27FC236}">
                      <a16:creationId xmlns:a16="http://schemas.microsoft.com/office/drawing/2014/main" id="{10FBB663-5FD4-7C63-C4DC-F082444A8414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>
                  <a:extLst>
                    <a:ext uri="{FF2B5EF4-FFF2-40B4-BE49-F238E27FC236}">
                      <a16:creationId xmlns:a16="http://schemas.microsoft.com/office/drawing/2014/main" id="{A21390FF-D4FA-31BA-E003-E20AE9DE4712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>
                  <a:extLst>
                    <a:ext uri="{FF2B5EF4-FFF2-40B4-BE49-F238E27FC236}">
                      <a16:creationId xmlns:a16="http://schemas.microsoft.com/office/drawing/2014/main" id="{F064FD5C-2681-589E-C87E-AF1125C09F62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>
                  <a:extLst>
                    <a:ext uri="{FF2B5EF4-FFF2-40B4-BE49-F238E27FC236}">
                      <a16:creationId xmlns:a16="http://schemas.microsoft.com/office/drawing/2014/main" id="{3230B456-4454-598A-8D6A-262D4FF978DF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>
                  <a:extLst>
                    <a:ext uri="{FF2B5EF4-FFF2-40B4-BE49-F238E27FC236}">
                      <a16:creationId xmlns:a16="http://schemas.microsoft.com/office/drawing/2014/main" id="{6C4D1449-B36A-4FDB-3C9F-AB71A0E23CFB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>
                  <a:extLst>
                    <a:ext uri="{FF2B5EF4-FFF2-40B4-BE49-F238E27FC236}">
                      <a16:creationId xmlns:a16="http://schemas.microsoft.com/office/drawing/2014/main" id="{F4729F25-8001-A858-7BFB-901AC4E20DE4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>
                  <a:extLst>
                    <a:ext uri="{FF2B5EF4-FFF2-40B4-BE49-F238E27FC236}">
                      <a16:creationId xmlns:a16="http://schemas.microsoft.com/office/drawing/2014/main" id="{245FABC5-3053-C7FF-BD9F-320EBD5178B2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>
                  <a:extLst>
                    <a:ext uri="{FF2B5EF4-FFF2-40B4-BE49-F238E27FC236}">
                      <a16:creationId xmlns:a16="http://schemas.microsoft.com/office/drawing/2014/main" id="{6C28F8C0-ACDC-73CD-963A-174733BBCBB5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>
                  <a:extLst>
                    <a:ext uri="{FF2B5EF4-FFF2-40B4-BE49-F238E27FC236}">
                      <a16:creationId xmlns:a16="http://schemas.microsoft.com/office/drawing/2014/main" id="{EEA4E97E-623B-4720-03E4-CE7E11048BFE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>
                  <a:extLst>
                    <a:ext uri="{FF2B5EF4-FFF2-40B4-BE49-F238E27FC236}">
                      <a16:creationId xmlns:a16="http://schemas.microsoft.com/office/drawing/2014/main" id="{75DBFC96-DEE0-381B-2658-2B88298A338B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>
                  <a:extLst>
                    <a:ext uri="{FF2B5EF4-FFF2-40B4-BE49-F238E27FC236}">
                      <a16:creationId xmlns:a16="http://schemas.microsoft.com/office/drawing/2014/main" id="{7286718A-41A4-DBF1-AEE8-1FDE09D7453C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>
                  <a:extLst>
                    <a:ext uri="{FF2B5EF4-FFF2-40B4-BE49-F238E27FC236}">
                      <a16:creationId xmlns:a16="http://schemas.microsoft.com/office/drawing/2014/main" id="{E8142C7B-3143-D472-5B08-67A96214B89B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>
                  <a:extLst>
                    <a:ext uri="{FF2B5EF4-FFF2-40B4-BE49-F238E27FC236}">
                      <a16:creationId xmlns:a16="http://schemas.microsoft.com/office/drawing/2014/main" id="{31C71687-20AB-7F3E-C263-559B1631BBCB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>
                  <a:extLst>
                    <a:ext uri="{FF2B5EF4-FFF2-40B4-BE49-F238E27FC236}">
                      <a16:creationId xmlns:a16="http://schemas.microsoft.com/office/drawing/2014/main" id="{CC4DD2D9-C194-1264-7558-810FA2B460D0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>
                  <a:extLst>
                    <a:ext uri="{FF2B5EF4-FFF2-40B4-BE49-F238E27FC236}">
                      <a16:creationId xmlns:a16="http://schemas.microsoft.com/office/drawing/2014/main" id="{446171A5-A26C-1465-8CFF-78468E7FCE5E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>
                  <a:extLst>
                    <a:ext uri="{FF2B5EF4-FFF2-40B4-BE49-F238E27FC236}">
                      <a16:creationId xmlns:a16="http://schemas.microsoft.com/office/drawing/2014/main" id="{268EA321-3FBE-4230-9135-E66AE5AFA88B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>
                  <a:extLst>
                    <a:ext uri="{FF2B5EF4-FFF2-40B4-BE49-F238E27FC236}">
                      <a16:creationId xmlns:a16="http://schemas.microsoft.com/office/drawing/2014/main" id="{A4FB5907-61AF-5DB3-14FC-DB5B27071D0B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>
                  <a:extLst>
                    <a:ext uri="{FF2B5EF4-FFF2-40B4-BE49-F238E27FC236}">
                      <a16:creationId xmlns:a16="http://schemas.microsoft.com/office/drawing/2014/main" id="{DD536C1C-349F-2CF5-3029-D80D70A8FEC6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>
                  <a:extLst>
                    <a:ext uri="{FF2B5EF4-FFF2-40B4-BE49-F238E27FC236}">
                      <a16:creationId xmlns:a16="http://schemas.microsoft.com/office/drawing/2014/main" id="{20E62410-2106-5C0B-A0CF-1E53049C3DF8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>
                  <a:extLst>
                    <a:ext uri="{FF2B5EF4-FFF2-40B4-BE49-F238E27FC236}">
                      <a16:creationId xmlns:a16="http://schemas.microsoft.com/office/drawing/2014/main" id="{EEC5A458-1C96-A90E-0FEB-EFBFF9D18F13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>
                  <a:extLst>
                    <a:ext uri="{FF2B5EF4-FFF2-40B4-BE49-F238E27FC236}">
                      <a16:creationId xmlns:a16="http://schemas.microsoft.com/office/drawing/2014/main" id="{10679A95-A392-E670-2F76-08EE8EAA6F73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>
                  <a:extLst>
                    <a:ext uri="{FF2B5EF4-FFF2-40B4-BE49-F238E27FC236}">
                      <a16:creationId xmlns:a16="http://schemas.microsoft.com/office/drawing/2014/main" id="{4F5D7BDA-97D4-3E47-D657-C6A210C25FF7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>
                  <a:extLst>
                    <a:ext uri="{FF2B5EF4-FFF2-40B4-BE49-F238E27FC236}">
                      <a16:creationId xmlns:a16="http://schemas.microsoft.com/office/drawing/2014/main" id="{096A2D0D-6E5C-3EF1-E227-A69B7D4156BF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>
                  <a:extLst>
                    <a:ext uri="{FF2B5EF4-FFF2-40B4-BE49-F238E27FC236}">
                      <a16:creationId xmlns:a16="http://schemas.microsoft.com/office/drawing/2014/main" id="{62241BD9-D5C6-A45B-602F-B49E568BD4B0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E442C7-1486-06CE-01A5-CA2D44DA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79" y="1266782"/>
            <a:ext cx="655644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Key Issue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Detecting reverse shell obfuscation in complex, obfuscated network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Research Gap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Existing methods struggle with precision and scalability.</a:t>
            </a:r>
          </a:p>
          <a:p>
            <a:pPr marL="457200" lvl="1"/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automated, ML-based anomaly detection framework for obfuscated traffic.</a:t>
            </a:r>
          </a:p>
        </p:txBody>
      </p:sp>
    </p:spTree>
    <p:extLst>
      <p:ext uri="{BB962C8B-B14F-4D97-AF65-F5344CB8AC3E}">
        <p14:creationId xmlns:p14="http://schemas.microsoft.com/office/powerpoint/2010/main" val="361899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28A95B67-2C51-B782-C3E6-65CBEB80E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81CEB02C-9FCB-A306-2702-BBE48EC75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4155836D-F06B-7548-2E7F-AA84207AE8D1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>
            <a:extLst>
              <a:ext uri="{FF2B5EF4-FFF2-40B4-BE49-F238E27FC236}">
                <a16:creationId xmlns:a16="http://schemas.microsoft.com/office/drawing/2014/main" id="{04796C8E-2297-B8AC-C4E6-C9719284282B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>
            <a:extLst>
              <a:ext uri="{FF2B5EF4-FFF2-40B4-BE49-F238E27FC236}">
                <a16:creationId xmlns:a16="http://schemas.microsoft.com/office/drawing/2014/main" id="{F70177F0-676A-DCAF-29EA-9239760E8000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>
              <a:extLst>
                <a:ext uri="{FF2B5EF4-FFF2-40B4-BE49-F238E27FC236}">
                  <a16:creationId xmlns:a16="http://schemas.microsoft.com/office/drawing/2014/main" id="{0BA792B5-2EBE-CFAD-9ED2-355B06250993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>
                <a:extLst>
                  <a:ext uri="{FF2B5EF4-FFF2-40B4-BE49-F238E27FC236}">
                    <a16:creationId xmlns:a16="http://schemas.microsoft.com/office/drawing/2014/main" id="{AD9F97F5-637B-3BBF-4C5A-9741B85BD233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>
                <a:extLst>
                  <a:ext uri="{FF2B5EF4-FFF2-40B4-BE49-F238E27FC236}">
                    <a16:creationId xmlns:a16="http://schemas.microsoft.com/office/drawing/2014/main" id="{8D855F1B-BBBE-3F2D-EE9E-5B063C929299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>
                <a:extLst>
                  <a:ext uri="{FF2B5EF4-FFF2-40B4-BE49-F238E27FC236}">
                    <a16:creationId xmlns:a16="http://schemas.microsoft.com/office/drawing/2014/main" id="{E848D6D0-4665-B9EB-57C8-FD14EF95D3C5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>
                <a:extLst>
                  <a:ext uri="{FF2B5EF4-FFF2-40B4-BE49-F238E27FC236}">
                    <a16:creationId xmlns:a16="http://schemas.microsoft.com/office/drawing/2014/main" id="{FA86CB74-2D18-EAE5-9535-D81C5D731A70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>
                <a:extLst>
                  <a:ext uri="{FF2B5EF4-FFF2-40B4-BE49-F238E27FC236}">
                    <a16:creationId xmlns:a16="http://schemas.microsoft.com/office/drawing/2014/main" id="{A1A9FD29-B2EB-42D9-FF47-F6C983D49E34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>
                <a:extLst>
                  <a:ext uri="{FF2B5EF4-FFF2-40B4-BE49-F238E27FC236}">
                    <a16:creationId xmlns:a16="http://schemas.microsoft.com/office/drawing/2014/main" id="{1670BF01-1A66-EB35-C6EB-9957BD03B43A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>
                <a:extLst>
                  <a:ext uri="{FF2B5EF4-FFF2-40B4-BE49-F238E27FC236}">
                    <a16:creationId xmlns:a16="http://schemas.microsoft.com/office/drawing/2014/main" id="{8645E52D-B801-1826-6F76-156E8E749E31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>
                <a:extLst>
                  <a:ext uri="{FF2B5EF4-FFF2-40B4-BE49-F238E27FC236}">
                    <a16:creationId xmlns:a16="http://schemas.microsoft.com/office/drawing/2014/main" id="{4B2A638D-FC3D-78A3-ACAF-C36834F84ED5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>
                <a:extLst>
                  <a:ext uri="{FF2B5EF4-FFF2-40B4-BE49-F238E27FC236}">
                    <a16:creationId xmlns:a16="http://schemas.microsoft.com/office/drawing/2014/main" id="{03D3C8D6-F043-32D6-42EB-A1AF3D719D4A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>
                <a:extLst>
                  <a:ext uri="{FF2B5EF4-FFF2-40B4-BE49-F238E27FC236}">
                    <a16:creationId xmlns:a16="http://schemas.microsoft.com/office/drawing/2014/main" id="{ECF53599-1B09-44F9-DA0C-185FD2AD5BCA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>
                <a:extLst>
                  <a:ext uri="{FF2B5EF4-FFF2-40B4-BE49-F238E27FC236}">
                    <a16:creationId xmlns:a16="http://schemas.microsoft.com/office/drawing/2014/main" id="{5B586933-9B90-E4BE-DAA3-BE7F7BD1F7BA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>
                <a:extLst>
                  <a:ext uri="{FF2B5EF4-FFF2-40B4-BE49-F238E27FC236}">
                    <a16:creationId xmlns:a16="http://schemas.microsoft.com/office/drawing/2014/main" id="{A5A74E7C-C9B1-80F0-B2F3-AAC5224DD1FC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>
                <a:extLst>
                  <a:ext uri="{FF2B5EF4-FFF2-40B4-BE49-F238E27FC236}">
                    <a16:creationId xmlns:a16="http://schemas.microsoft.com/office/drawing/2014/main" id="{E818A16F-06AD-DEE7-99CB-EDA9F6AE3791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>
                <a:extLst>
                  <a:ext uri="{FF2B5EF4-FFF2-40B4-BE49-F238E27FC236}">
                    <a16:creationId xmlns:a16="http://schemas.microsoft.com/office/drawing/2014/main" id="{E4CF045E-18FE-C0BC-CB75-DBE88484B30E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>
                <a:extLst>
                  <a:ext uri="{FF2B5EF4-FFF2-40B4-BE49-F238E27FC236}">
                    <a16:creationId xmlns:a16="http://schemas.microsoft.com/office/drawing/2014/main" id="{BFB9BFDA-F16A-1D02-C2EA-AB4F94422F38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>
                <a:extLst>
                  <a:ext uri="{FF2B5EF4-FFF2-40B4-BE49-F238E27FC236}">
                    <a16:creationId xmlns:a16="http://schemas.microsoft.com/office/drawing/2014/main" id="{87F5FE66-3382-631E-E117-9E726D3B1BD2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>
                <a:extLst>
                  <a:ext uri="{FF2B5EF4-FFF2-40B4-BE49-F238E27FC236}">
                    <a16:creationId xmlns:a16="http://schemas.microsoft.com/office/drawing/2014/main" id="{B23EEAE5-151E-A73A-D51A-5EFB2D262176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>
                <a:extLst>
                  <a:ext uri="{FF2B5EF4-FFF2-40B4-BE49-F238E27FC236}">
                    <a16:creationId xmlns:a16="http://schemas.microsoft.com/office/drawing/2014/main" id="{068FC925-06F6-5B64-B501-72C2815A0EC7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>
                <a:extLst>
                  <a:ext uri="{FF2B5EF4-FFF2-40B4-BE49-F238E27FC236}">
                    <a16:creationId xmlns:a16="http://schemas.microsoft.com/office/drawing/2014/main" id="{AD1F3D7E-0F3B-60C0-55F8-8264070840E5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>
                <a:extLst>
                  <a:ext uri="{FF2B5EF4-FFF2-40B4-BE49-F238E27FC236}">
                    <a16:creationId xmlns:a16="http://schemas.microsoft.com/office/drawing/2014/main" id="{D42DCD5D-D31E-4A2E-FBF1-C3EC46B28CC4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>
                <a:extLst>
                  <a:ext uri="{FF2B5EF4-FFF2-40B4-BE49-F238E27FC236}">
                    <a16:creationId xmlns:a16="http://schemas.microsoft.com/office/drawing/2014/main" id="{52920CCE-EC01-9E00-DB6D-709373904007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>
                <a:extLst>
                  <a:ext uri="{FF2B5EF4-FFF2-40B4-BE49-F238E27FC236}">
                    <a16:creationId xmlns:a16="http://schemas.microsoft.com/office/drawing/2014/main" id="{DAA4C333-B17E-D55E-7FD3-74385E6B3028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>
                <a:extLst>
                  <a:ext uri="{FF2B5EF4-FFF2-40B4-BE49-F238E27FC236}">
                    <a16:creationId xmlns:a16="http://schemas.microsoft.com/office/drawing/2014/main" id="{FC8BB1FF-255E-D067-2AD1-E1697D8FB6B7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>
                <a:extLst>
                  <a:ext uri="{FF2B5EF4-FFF2-40B4-BE49-F238E27FC236}">
                    <a16:creationId xmlns:a16="http://schemas.microsoft.com/office/drawing/2014/main" id="{14EC9EA3-633B-815A-7402-A0C716149B16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>
                <a:extLst>
                  <a:ext uri="{FF2B5EF4-FFF2-40B4-BE49-F238E27FC236}">
                    <a16:creationId xmlns:a16="http://schemas.microsoft.com/office/drawing/2014/main" id="{68AF6432-8E35-E066-90E9-B945EC645339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>
                <a:extLst>
                  <a:ext uri="{FF2B5EF4-FFF2-40B4-BE49-F238E27FC236}">
                    <a16:creationId xmlns:a16="http://schemas.microsoft.com/office/drawing/2014/main" id="{8B9C2F9E-A219-376C-A3E4-25756A5C88E1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>
                <a:extLst>
                  <a:ext uri="{FF2B5EF4-FFF2-40B4-BE49-F238E27FC236}">
                    <a16:creationId xmlns:a16="http://schemas.microsoft.com/office/drawing/2014/main" id="{C3DCA113-3E95-21CB-BF80-5E1DE07664FD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>
                <a:extLst>
                  <a:ext uri="{FF2B5EF4-FFF2-40B4-BE49-F238E27FC236}">
                    <a16:creationId xmlns:a16="http://schemas.microsoft.com/office/drawing/2014/main" id="{C4BB60B6-2434-231C-9C27-7AD156AC7E12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>
                <a:extLst>
                  <a:ext uri="{FF2B5EF4-FFF2-40B4-BE49-F238E27FC236}">
                    <a16:creationId xmlns:a16="http://schemas.microsoft.com/office/drawing/2014/main" id="{E7F0CABD-CD66-58A4-4CD3-7E7C053BEADA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>
                <a:extLst>
                  <a:ext uri="{FF2B5EF4-FFF2-40B4-BE49-F238E27FC236}">
                    <a16:creationId xmlns:a16="http://schemas.microsoft.com/office/drawing/2014/main" id="{BFE20996-6A91-AFFE-FFD0-D3B9F091ADC1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>
                <a:extLst>
                  <a:ext uri="{FF2B5EF4-FFF2-40B4-BE49-F238E27FC236}">
                    <a16:creationId xmlns:a16="http://schemas.microsoft.com/office/drawing/2014/main" id="{75A41AE3-741E-7DF7-8404-9CB28185FBF6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>
                <a:extLst>
                  <a:ext uri="{FF2B5EF4-FFF2-40B4-BE49-F238E27FC236}">
                    <a16:creationId xmlns:a16="http://schemas.microsoft.com/office/drawing/2014/main" id="{22341952-DCF2-55CE-F316-A7BAE0DF7309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>
                <a:extLst>
                  <a:ext uri="{FF2B5EF4-FFF2-40B4-BE49-F238E27FC236}">
                    <a16:creationId xmlns:a16="http://schemas.microsoft.com/office/drawing/2014/main" id="{ED877902-1EEE-8231-36A9-482DA19D6074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>
                <a:extLst>
                  <a:ext uri="{FF2B5EF4-FFF2-40B4-BE49-F238E27FC236}">
                    <a16:creationId xmlns:a16="http://schemas.microsoft.com/office/drawing/2014/main" id="{169D16D7-8064-77FD-2297-00DEC03E5D22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>
                <a:extLst>
                  <a:ext uri="{FF2B5EF4-FFF2-40B4-BE49-F238E27FC236}">
                    <a16:creationId xmlns:a16="http://schemas.microsoft.com/office/drawing/2014/main" id="{421DF5B8-FB21-ACAD-B0A6-E5082EAE46DE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>
                <a:extLst>
                  <a:ext uri="{FF2B5EF4-FFF2-40B4-BE49-F238E27FC236}">
                    <a16:creationId xmlns:a16="http://schemas.microsoft.com/office/drawing/2014/main" id="{80FCA2B6-DFD7-6C96-4067-589C903EDA2D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>
                <a:extLst>
                  <a:ext uri="{FF2B5EF4-FFF2-40B4-BE49-F238E27FC236}">
                    <a16:creationId xmlns:a16="http://schemas.microsoft.com/office/drawing/2014/main" id="{713F6901-185A-86E1-BCDA-1F483C7D561F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>
                <a:extLst>
                  <a:ext uri="{FF2B5EF4-FFF2-40B4-BE49-F238E27FC236}">
                    <a16:creationId xmlns:a16="http://schemas.microsoft.com/office/drawing/2014/main" id="{6E4CA140-4630-C60E-03DC-1D305195215A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>
                <a:extLst>
                  <a:ext uri="{FF2B5EF4-FFF2-40B4-BE49-F238E27FC236}">
                    <a16:creationId xmlns:a16="http://schemas.microsoft.com/office/drawing/2014/main" id="{3CFE95A6-DBA6-3806-259E-E61D9595349B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A19E887E-11B8-956D-78F5-7A5F7BACFBE1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20A1A36F-2047-967D-114A-12BB3D0FC953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>
                <a:extLst>
                  <a:ext uri="{FF2B5EF4-FFF2-40B4-BE49-F238E27FC236}">
                    <a16:creationId xmlns:a16="http://schemas.microsoft.com/office/drawing/2014/main" id="{35488417-D098-29B4-F436-01E22A5E4F2A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0F361AF2-1676-A658-BACD-BD8325087F6C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5E0E4C35-BE3D-3C7E-B959-16542AACE55A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>
                <a:extLst>
                  <a:ext uri="{FF2B5EF4-FFF2-40B4-BE49-F238E27FC236}">
                    <a16:creationId xmlns:a16="http://schemas.microsoft.com/office/drawing/2014/main" id="{6A8DFEF5-C8E9-A33F-3A2B-9339DE22E2FE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>
                <a:extLst>
                  <a:ext uri="{FF2B5EF4-FFF2-40B4-BE49-F238E27FC236}">
                    <a16:creationId xmlns:a16="http://schemas.microsoft.com/office/drawing/2014/main" id="{9913D0A0-2EEF-6C9A-27CD-930EF8634F3D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>
                <a:extLst>
                  <a:ext uri="{FF2B5EF4-FFF2-40B4-BE49-F238E27FC236}">
                    <a16:creationId xmlns:a16="http://schemas.microsoft.com/office/drawing/2014/main" id="{D16F2B5D-8CE9-1990-8B8F-0020A7F83D03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>
                <a:extLst>
                  <a:ext uri="{FF2B5EF4-FFF2-40B4-BE49-F238E27FC236}">
                    <a16:creationId xmlns:a16="http://schemas.microsoft.com/office/drawing/2014/main" id="{8636C320-6C06-D43D-CCF9-533C1DE85F14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>
                <a:extLst>
                  <a:ext uri="{FF2B5EF4-FFF2-40B4-BE49-F238E27FC236}">
                    <a16:creationId xmlns:a16="http://schemas.microsoft.com/office/drawing/2014/main" id="{54247080-54D3-BF67-63A1-2FAD53A60CE6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>
                <a:extLst>
                  <a:ext uri="{FF2B5EF4-FFF2-40B4-BE49-F238E27FC236}">
                    <a16:creationId xmlns:a16="http://schemas.microsoft.com/office/drawing/2014/main" id="{D015257D-ECD7-F27A-85AB-4483DE6AC5CB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>
                <a:extLst>
                  <a:ext uri="{FF2B5EF4-FFF2-40B4-BE49-F238E27FC236}">
                    <a16:creationId xmlns:a16="http://schemas.microsoft.com/office/drawing/2014/main" id="{456107A7-DC78-7653-F32B-094794B6F340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>
                <a:extLst>
                  <a:ext uri="{FF2B5EF4-FFF2-40B4-BE49-F238E27FC236}">
                    <a16:creationId xmlns:a16="http://schemas.microsoft.com/office/drawing/2014/main" id="{DD8B4B9E-2FCD-03AC-EB60-233FE19B2941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9588FFBA-B113-633A-ED0E-9B4B4ED17B35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A8823E76-299A-D63B-4FA5-FBDDDD36903B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2CF3EA3F-490D-593D-1EBA-7E89AEEDA8E9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81A2CD2C-3F9F-2DB9-19D7-65C824449D7A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>
                <a:extLst>
                  <a:ext uri="{FF2B5EF4-FFF2-40B4-BE49-F238E27FC236}">
                    <a16:creationId xmlns:a16="http://schemas.microsoft.com/office/drawing/2014/main" id="{D3D3D503-5EC1-8C7F-3928-BE0180B26D76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>
                <a:extLst>
                  <a:ext uri="{FF2B5EF4-FFF2-40B4-BE49-F238E27FC236}">
                    <a16:creationId xmlns:a16="http://schemas.microsoft.com/office/drawing/2014/main" id="{ED778B0E-9E3C-6759-B1A9-B6C650A98AB3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>
                <a:extLst>
                  <a:ext uri="{FF2B5EF4-FFF2-40B4-BE49-F238E27FC236}">
                    <a16:creationId xmlns:a16="http://schemas.microsoft.com/office/drawing/2014/main" id="{0BBBB56C-E03D-7302-16B4-E73C838B5E3D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>
                <a:extLst>
                  <a:ext uri="{FF2B5EF4-FFF2-40B4-BE49-F238E27FC236}">
                    <a16:creationId xmlns:a16="http://schemas.microsoft.com/office/drawing/2014/main" id="{E543E15C-E85A-7769-5A5D-40A99FAD7C0D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>
                <a:extLst>
                  <a:ext uri="{FF2B5EF4-FFF2-40B4-BE49-F238E27FC236}">
                    <a16:creationId xmlns:a16="http://schemas.microsoft.com/office/drawing/2014/main" id="{49DCCBE0-7904-571C-7191-E157CB7B326F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>
                <a:extLst>
                  <a:ext uri="{FF2B5EF4-FFF2-40B4-BE49-F238E27FC236}">
                    <a16:creationId xmlns:a16="http://schemas.microsoft.com/office/drawing/2014/main" id="{DB940745-3704-3AAC-C00B-6E2EC7008E8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>
                <a:extLst>
                  <a:ext uri="{FF2B5EF4-FFF2-40B4-BE49-F238E27FC236}">
                    <a16:creationId xmlns:a16="http://schemas.microsoft.com/office/drawing/2014/main" id="{27C1E815-A290-B76A-8D12-2CE6B5742617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>
                <a:extLst>
                  <a:ext uri="{FF2B5EF4-FFF2-40B4-BE49-F238E27FC236}">
                    <a16:creationId xmlns:a16="http://schemas.microsoft.com/office/drawing/2014/main" id="{95E7A034-F9AA-D9CB-ECE7-36F246DFCA4A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>
                <a:extLst>
                  <a:ext uri="{FF2B5EF4-FFF2-40B4-BE49-F238E27FC236}">
                    <a16:creationId xmlns:a16="http://schemas.microsoft.com/office/drawing/2014/main" id="{C67EF040-9BF5-150E-93C9-3DF1676B1CA9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>
                <a:extLst>
                  <a:ext uri="{FF2B5EF4-FFF2-40B4-BE49-F238E27FC236}">
                    <a16:creationId xmlns:a16="http://schemas.microsoft.com/office/drawing/2014/main" id="{05E4F0A9-D92B-CF63-E13B-FBDFCCE37F26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>
                <a:extLst>
                  <a:ext uri="{FF2B5EF4-FFF2-40B4-BE49-F238E27FC236}">
                    <a16:creationId xmlns:a16="http://schemas.microsoft.com/office/drawing/2014/main" id="{6649CC6D-78B6-85D7-7433-FB44FD3DD22A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>
                <a:extLst>
                  <a:ext uri="{FF2B5EF4-FFF2-40B4-BE49-F238E27FC236}">
                    <a16:creationId xmlns:a16="http://schemas.microsoft.com/office/drawing/2014/main" id="{51DE779B-85AD-B731-B832-AE067594DBC6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>
                <a:extLst>
                  <a:ext uri="{FF2B5EF4-FFF2-40B4-BE49-F238E27FC236}">
                    <a16:creationId xmlns:a16="http://schemas.microsoft.com/office/drawing/2014/main" id="{A74155EE-0826-4ECA-BA1E-BE7A48FDA7FD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20D7D621-3844-F451-89C8-1521D136BF53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C32F01D1-7B37-7D5A-96CD-16C7B758FB22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784E96AA-CB79-4F65-2920-A06DBE955E35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C26A3ADB-CB45-F06F-3BED-E314B1D2EDC3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0612B1C3-58FB-12DF-099B-CA2F85AC8DED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>
                <a:extLst>
                  <a:ext uri="{FF2B5EF4-FFF2-40B4-BE49-F238E27FC236}">
                    <a16:creationId xmlns:a16="http://schemas.microsoft.com/office/drawing/2014/main" id="{87CDFBEB-5959-E613-997D-669E62E168C6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>
                <a:extLst>
                  <a:ext uri="{FF2B5EF4-FFF2-40B4-BE49-F238E27FC236}">
                    <a16:creationId xmlns:a16="http://schemas.microsoft.com/office/drawing/2014/main" id="{A4DFD869-A221-0038-9896-76C19EFD121A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>
                <a:extLst>
                  <a:ext uri="{FF2B5EF4-FFF2-40B4-BE49-F238E27FC236}">
                    <a16:creationId xmlns:a16="http://schemas.microsoft.com/office/drawing/2014/main" id="{7591DF0E-DA80-EAFE-C0F8-FAC435D0305D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>
                <a:extLst>
                  <a:ext uri="{FF2B5EF4-FFF2-40B4-BE49-F238E27FC236}">
                    <a16:creationId xmlns:a16="http://schemas.microsoft.com/office/drawing/2014/main" id="{61B1A88E-A404-F854-E6DE-6D003A2C797D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734432A3-24B9-0F02-411A-E1E14413B6AD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5945175B-77C0-C69C-B9D4-66337B34B892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43AD50FF-AB0D-4949-849F-1D53132E5A54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>
                <a:extLst>
                  <a:ext uri="{FF2B5EF4-FFF2-40B4-BE49-F238E27FC236}">
                    <a16:creationId xmlns:a16="http://schemas.microsoft.com/office/drawing/2014/main" id="{86FA0D7D-447E-2D6C-2535-2690A147DC1E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FAF7EBC8-2D84-FA3C-00C1-8BA346EDD398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5F9E2E58-5551-A837-2AC4-D68D1EF8D199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15830D94-1C2C-DA26-2D87-4BBC3F70137A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22F9E612-9A3C-F7A8-08CE-CF502602AD80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81831058-D6A9-4F95-DA44-BBC3E75C3D7A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>
              <a:extLst>
                <a:ext uri="{FF2B5EF4-FFF2-40B4-BE49-F238E27FC236}">
                  <a16:creationId xmlns:a16="http://schemas.microsoft.com/office/drawing/2014/main" id="{A87D2250-2DBB-60D3-ED2C-580658E3E34F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>
                <a:extLst>
                  <a:ext uri="{FF2B5EF4-FFF2-40B4-BE49-F238E27FC236}">
                    <a16:creationId xmlns:a16="http://schemas.microsoft.com/office/drawing/2014/main" id="{E051737E-072A-E6FA-2ABA-C2A048D2B902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>
                  <a:extLst>
                    <a:ext uri="{FF2B5EF4-FFF2-40B4-BE49-F238E27FC236}">
                      <a16:creationId xmlns:a16="http://schemas.microsoft.com/office/drawing/2014/main" id="{370EA434-1D8B-5314-1472-4BCBC69892BB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>
                  <a:extLst>
                    <a:ext uri="{FF2B5EF4-FFF2-40B4-BE49-F238E27FC236}">
                      <a16:creationId xmlns:a16="http://schemas.microsoft.com/office/drawing/2014/main" id="{3D8EF4C5-1057-7837-67B1-E54ED2B7B5AF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>
                  <a:extLst>
                    <a:ext uri="{FF2B5EF4-FFF2-40B4-BE49-F238E27FC236}">
                      <a16:creationId xmlns:a16="http://schemas.microsoft.com/office/drawing/2014/main" id="{59CB291C-5E8A-FF0E-77ED-C93812F18281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>
                  <a:extLst>
                    <a:ext uri="{FF2B5EF4-FFF2-40B4-BE49-F238E27FC236}">
                      <a16:creationId xmlns:a16="http://schemas.microsoft.com/office/drawing/2014/main" id="{AC539B86-CBFE-5351-F12F-4035A60A55B9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>
                  <a:extLst>
                    <a:ext uri="{FF2B5EF4-FFF2-40B4-BE49-F238E27FC236}">
                      <a16:creationId xmlns:a16="http://schemas.microsoft.com/office/drawing/2014/main" id="{0DC932E2-90CC-FA23-672A-E30752F86C22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>
                  <a:extLst>
                    <a:ext uri="{FF2B5EF4-FFF2-40B4-BE49-F238E27FC236}">
                      <a16:creationId xmlns:a16="http://schemas.microsoft.com/office/drawing/2014/main" id="{33EE7049-929E-C508-63D5-BE85659F1161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>
                  <a:extLst>
                    <a:ext uri="{FF2B5EF4-FFF2-40B4-BE49-F238E27FC236}">
                      <a16:creationId xmlns:a16="http://schemas.microsoft.com/office/drawing/2014/main" id="{8600A992-D5A0-52E0-E0AB-950DF2984F0B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>
                  <a:extLst>
                    <a:ext uri="{FF2B5EF4-FFF2-40B4-BE49-F238E27FC236}">
                      <a16:creationId xmlns:a16="http://schemas.microsoft.com/office/drawing/2014/main" id="{5D96D145-EEBC-2AED-6BD7-6230ECE468C2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>
                  <a:extLst>
                    <a:ext uri="{FF2B5EF4-FFF2-40B4-BE49-F238E27FC236}">
                      <a16:creationId xmlns:a16="http://schemas.microsoft.com/office/drawing/2014/main" id="{EF5AD1A7-5B29-5F41-DD67-562CE2754C3F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>
                  <a:extLst>
                    <a:ext uri="{FF2B5EF4-FFF2-40B4-BE49-F238E27FC236}">
                      <a16:creationId xmlns:a16="http://schemas.microsoft.com/office/drawing/2014/main" id="{145A399E-E1BC-13EA-1EAE-4BDC11DEAB2D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>
                  <a:extLst>
                    <a:ext uri="{FF2B5EF4-FFF2-40B4-BE49-F238E27FC236}">
                      <a16:creationId xmlns:a16="http://schemas.microsoft.com/office/drawing/2014/main" id="{AFC6721E-80C9-189D-D57D-22912B88B1A5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>
                  <a:extLst>
                    <a:ext uri="{FF2B5EF4-FFF2-40B4-BE49-F238E27FC236}">
                      <a16:creationId xmlns:a16="http://schemas.microsoft.com/office/drawing/2014/main" id="{115C2AB1-0BB3-8CA7-49FB-BB92C07C61CF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>
                  <a:extLst>
                    <a:ext uri="{FF2B5EF4-FFF2-40B4-BE49-F238E27FC236}">
                      <a16:creationId xmlns:a16="http://schemas.microsoft.com/office/drawing/2014/main" id="{B8A6988F-B58C-C894-43C8-5CEF148B5224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>
                  <a:extLst>
                    <a:ext uri="{FF2B5EF4-FFF2-40B4-BE49-F238E27FC236}">
                      <a16:creationId xmlns:a16="http://schemas.microsoft.com/office/drawing/2014/main" id="{118A8318-ED56-21C7-A651-72824292EE5E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>
                  <a:extLst>
                    <a:ext uri="{FF2B5EF4-FFF2-40B4-BE49-F238E27FC236}">
                      <a16:creationId xmlns:a16="http://schemas.microsoft.com/office/drawing/2014/main" id="{327E2060-96C2-2A62-5638-9FB302ADC848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>
                  <a:extLst>
                    <a:ext uri="{FF2B5EF4-FFF2-40B4-BE49-F238E27FC236}">
                      <a16:creationId xmlns:a16="http://schemas.microsoft.com/office/drawing/2014/main" id="{E5AEF465-61E4-B1B9-96EC-28C6B00187EC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>
                  <a:extLst>
                    <a:ext uri="{FF2B5EF4-FFF2-40B4-BE49-F238E27FC236}">
                      <a16:creationId xmlns:a16="http://schemas.microsoft.com/office/drawing/2014/main" id="{2A5AABF3-021C-8163-E520-E6AAECAEEF32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>
                  <a:extLst>
                    <a:ext uri="{FF2B5EF4-FFF2-40B4-BE49-F238E27FC236}">
                      <a16:creationId xmlns:a16="http://schemas.microsoft.com/office/drawing/2014/main" id="{EA1F19CA-044D-CE04-A1E0-EB70141A4759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>
                  <a:extLst>
                    <a:ext uri="{FF2B5EF4-FFF2-40B4-BE49-F238E27FC236}">
                      <a16:creationId xmlns:a16="http://schemas.microsoft.com/office/drawing/2014/main" id="{4CC1B012-E481-9622-7225-F0778DC553A5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>
                  <a:extLst>
                    <a:ext uri="{FF2B5EF4-FFF2-40B4-BE49-F238E27FC236}">
                      <a16:creationId xmlns:a16="http://schemas.microsoft.com/office/drawing/2014/main" id="{9DD41AB9-14ED-E2F4-AD7D-782AA5AD5BD5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91FA5B43-3FCF-F7D6-902E-BEE5DB795E17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4EB5CEE0-3675-9B40-2952-95C2347067F4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2BE06FEC-1C1B-E07F-EFE6-C31E8D08F36F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4E96C8C8-A7B1-59A5-D56B-4AFD73A1869B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227DDDF4-FC75-E8D5-EF2E-94E5EFCF6CE8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>
                  <a:extLst>
                    <a:ext uri="{FF2B5EF4-FFF2-40B4-BE49-F238E27FC236}">
                      <a16:creationId xmlns:a16="http://schemas.microsoft.com/office/drawing/2014/main" id="{B8627795-4B7E-4579-C371-AA60A6C0FBB2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>
                  <a:extLst>
                    <a:ext uri="{FF2B5EF4-FFF2-40B4-BE49-F238E27FC236}">
                      <a16:creationId xmlns:a16="http://schemas.microsoft.com/office/drawing/2014/main" id="{1F50F0DA-DAEB-6696-FFD6-FA59ED9A3F85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>
                  <a:extLst>
                    <a:ext uri="{FF2B5EF4-FFF2-40B4-BE49-F238E27FC236}">
                      <a16:creationId xmlns:a16="http://schemas.microsoft.com/office/drawing/2014/main" id="{0C01D9C0-22AE-6AD9-E08A-E072BC3E50C4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>
                  <a:extLst>
                    <a:ext uri="{FF2B5EF4-FFF2-40B4-BE49-F238E27FC236}">
                      <a16:creationId xmlns:a16="http://schemas.microsoft.com/office/drawing/2014/main" id="{0C9B3195-E1EE-0F38-0D2E-706ED86ABBA6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>
                  <a:extLst>
                    <a:ext uri="{FF2B5EF4-FFF2-40B4-BE49-F238E27FC236}">
                      <a16:creationId xmlns:a16="http://schemas.microsoft.com/office/drawing/2014/main" id="{31E83C9C-9F33-8540-6F40-C699C385BC67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>
                <a:extLst>
                  <a:ext uri="{FF2B5EF4-FFF2-40B4-BE49-F238E27FC236}">
                    <a16:creationId xmlns:a16="http://schemas.microsoft.com/office/drawing/2014/main" id="{1690AFA5-2FE8-2287-279E-A58968FFD6A7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>
                <a:extLst>
                  <a:ext uri="{FF2B5EF4-FFF2-40B4-BE49-F238E27FC236}">
                    <a16:creationId xmlns:a16="http://schemas.microsoft.com/office/drawing/2014/main" id="{A107E724-A55E-28DB-16E4-B6EA6E4450BD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>
                  <a:extLst>
                    <a:ext uri="{FF2B5EF4-FFF2-40B4-BE49-F238E27FC236}">
                      <a16:creationId xmlns:a16="http://schemas.microsoft.com/office/drawing/2014/main" id="{72599978-3C08-08C0-B3D4-764B9F99C567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>
                  <a:extLst>
                    <a:ext uri="{FF2B5EF4-FFF2-40B4-BE49-F238E27FC236}">
                      <a16:creationId xmlns:a16="http://schemas.microsoft.com/office/drawing/2014/main" id="{39582BE8-97A7-B58A-B3FD-0FD768E12E10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>
                  <a:extLst>
                    <a:ext uri="{FF2B5EF4-FFF2-40B4-BE49-F238E27FC236}">
                      <a16:creationId xmlns:a16="http://schemas.microsoft.com/office/drawing/2014/main" id="{C5631B03-3C2A-E9B6-CA5E-25016E24CF9D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>
                  <a:extLst>
                    <a:ext uri="{FF2B5EF4-FFF2-40B4-BE49-F238E27FC236}">
                      <a16:creationId xmlns:a16="http://schemas.microsoft.com/office/drawing/2014/main" id="{B2F7E5F6-A6DE-F8C8-5B07-D46C56E828E2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>
                  <a:extLst>
                    <a:ext uri="{FF2B5EF4-FFF2-40B4-BE49-F238E27FC236}">
                      <a16:creationId xmlns:a16="http://schemas.microsoft.com/office/drawing/2014/main" id="{80BA5975-9B36-5F07-7FF6-135102795FC8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>
                  <a:extLst>
                    <a:ext uri="{FF2B5EF4-FFF2-40B4-BE49-F238E27FC236}">
                      <a16:creationId xmlns:a16="http://schemas.microsoft.com/office/drawing/2014/main" id="{06F26F8B-838A-36F3-2990-6F91F40F78AC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>
                  <a:extLst>
                    <a:ext uri="{FF2B5EF4-FFF2-40B4-BE49-F238E27FC236}">
                      <a16:creationId xmlns:a16="http://schemas.microsoft.com/office/drawing/2014/main" id="{2BD397DB-15C1-1613-D136-9C5F04C4B107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>
                  <a:extLst>
                    <a:ext uri="{FF2B5EF4-FFF2-40B4-BE49-F238E27FC236}">
                      <a16:creationId xmlns:a16="http://schemas.microsoft.com/office/drawing/2014/main" id="{B4C76A81-80CA-6036-C671-CD65C6D26FF0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775FEABC-AD84-82BD-C58F-5FE2B55E3E02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>
                  <a:extLst>
                    <a:ext uri="{FF2B5EF4-FFF2-40B4-BE49-F238E27FC236}">
                      <a16:creationId xmlns:a16="http://schemas.microsoft.com/office/drawing/2014/main" id="{E023FCC6-D253-C665-9664-2C9E1B7B6E3E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05AA5FBE-E45A-BE2C-72F8-F5A8D17299FC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>
                  <a:extLst>
                    <a:ext uri="{FF2B5EF4-FFF2-40B4-BE49-F238E27FC236}">
                      <a16:creationId xmlns:a16="http://schemas.microsoft.com/office/drawing/2014/main" id="{7BB1D960-DB39-628F-108C-4175761EEF7E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>
                  <a:extLst>
                    <a:ext uri="{FF2B5EF4-FFF2-40B4-BE49-F238E27FC236}">
                      <a16:creationId xmlns:a16="http://schemas.microsoft.com/office/drawing/2014/main" id="{FE5527F9-3442-AD49-CB9A-CFDC6385AE77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>
                <a:extLst>
                  <a:ext uri="{FF2B5EF4-FFF2-40B4-BE49-F238E27FC236}">
                    <a16:creationId xmlns:a16="http://schemas.microsoft.com/office/drawing/2014/main" id="{43C435A3-9EC4-AC07-1739-3F579E84E277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>
                  <a:extLst>
                    <a:ext uri="{FF2B5EF4-FFF2-40B4-BE49-F238E27FC236}">
                      <a16:creationId xmlns:a16="http://schemas.microsoft.com/office/drawing/2014/main" id="{E83A1804-4DCE-19EC-C9BE-C5118CDB5CDF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>
                  <a:extLst>
                    <a:ext uri="{FF2B5EF4-FFF2-40B4-BE49-F238E27FC236}">
                      <a16:creationId xmlns:a16="http://schemas.microsoft.com/office/drawing/2014/main" id="{9D55AF10-87AA-A372-21AE-6B5D2489AAA9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>
                  <a:extLst>
                    <a:ext uri="{FF2B5EF4-FFF2-40B4-BE49-F238E27FC236}">
                      <a16:creationId xmlns:a16="http://schemas.microsoft.com/office/drawing/2014/main" id="{2627D20F-B3BA-0C7F-F887-E38ACBE7F111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>
                  <a:extLst>
                    <a:ext uri="{FF2B5EF4-FFF2-40B4-BE49-F238E27FC236}">
                      <a16:creationId xmlns:a16="http://schemas.microsoft.com/office/drawing/2014/main" id="{0BE76F81-17E2-8996-0E28-197E4F3071F1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>
                  <a:extLst>
                    <a:ext uri="{FF2B5EF4-FFF2-40B4-BE49-F238E27FC236}">
                      <a16:creationId xmlns:a16="http://schemas.microsoft.com/office/drawing/2014/main" id="{A29BD092-FD88-7DDF-43BC-A2F346B3168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1B0A27DA-16B7-F051-B661-688F4E4E1903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D5311001-26C8-EFAE-3936-800B3A65AF49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>
                  <a:extLst>
                    <a:ext uri="{FF2B5EF4-FFF2-40B4-BE49-F238E27FC236}">
                      <a16:creationId xmlns:a16="http://schemas.microsoft.com/office/drawing/2014/main" id="{248AF0F0-464F-ACF7-2251-85CEA3E93011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>
                  <a:extLst>
                    <a:ext uri="{FF2B5EF4-FFF2-40B4-BE49-F238E27FC236}">
                      <a16:creationId xmlns:a16="http://schemas.microsoft.com/office/drawing/2014/main" id="{BEA19BBF-A965-3671-6BE7-453CCA77B26C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>
                  <a:extLst>
                    <a:ext uri="{FF2B5EF4-FFF2-40B4-BE49-F238E27FC236}">
                      <a16:creationId xmlns:a16="http://schemas.microsoft.com/office/drawing/2014/main" id="{D49F11A3-30D3-44C8-64CB-B2AF874A5F51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>
                  <a:extLst>
                    <a:ext uri="{FF2B5EF4-FFF2-40B4-BE49-F238E27FC236}">
                      <a16:creationId xmlns:a16="http://schemas.microsoft.com/office/drawing/2014/main" id="{C89947EB-6AC4-5580-2F64-B5A342A2E1F6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>
                  <a:extLst>
                    <a:ext uri="{FF2B5EF4-FFF2-40B4-BE49-F238E27FC236}">
                      <a16:creationId xmlns:a16="http://schemas.microsoft.com/office/drawing/2014/main" id="{1D267BA1-D7F5-730A-F692-961A4308DDD7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>
                <a:extLst>
                  <a:ext uri="{FF2B5EF4-FFF2-40B4-BE49-F238E27FC236}">
                    <a16:creationId xmlns:a16="http://schemas.microsoft.com/office/drawing/2014/main" id="{FB3BF4E0-C27E-DA24-E4C3-7371EDC278F6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>
                  <a:extLst>
                    <a:ext uri="{FF2B5EF4-FFF2-40B4-BE49-F238E27FC236}">
                      <a16:creationId xmlns:a16="http://schemas.microsoft.com/office/drawing/2014/main" id="{36219AAD-9F6E-660A-806C-7EB970E7EDB7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>
                  <a:extLst>
                    <a:ext uri="{FF2B5EF4-FFF2-40B4-BE49-F238E27FC236}">
                      <a16:creationId xmlns:a16="http://schemas.microsoft.com/office/drawing/2014/main" id="{2C0AA389-8289-249B-DEB7-7BFC23CFA52D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>
                  <a:extLst>
                    <a:ext uri="{FF2B5EF4-FFF2-40B4-BE49-F238E27FC236}">
                      <a16:creationId xmlns:a16="http://schemas.microsoft.com/office/drawing/2014/main" id="{070DE73A-97C2-4EDB-EAF6-DC02F41C659F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>
                  <a:extLst>
                    <a:ext uri="{FF2B5EF4-FFF2-40B4-BE49-F238E27FC236}">
                      <a16:creationId xmlns:a16="http://schemas.microsoft.com/office/drawing/2014/main" id="{1178578E-BA77-8C56-B3C4-70A41A50D5FC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>
                  <a:extLst>
                    <a:ext uri="{FF2B5EF4-FFF2-40B4-BE49-F238E27FC236}">
                      <a16:creationId xmlns:a16="http://schemas.microsoft.com/office/drawing/2014/main" id="{4F7DD7B6-0F81-E883-744E-55E670C5FF6B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>
                  <a:extLst>
                    <a:ext uri="{FF2B5EF4-FFF2-40B4-BE49-F238E27FC236}">
                      <a16:creationId xmlns:a16="http://schemas.microsoft.com/office/drawing/2014/main" id="{335CADC3-858C-35E7-4382-5191EE468506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>
                  <a:extLst>
                    <a:ext uri="{FF2B5EF4-FFF2-40B4-BE49-F238E27FC236}">
                      <a16:creationId xmlns:a16="http://schemas.microsoft.com/office/drawing/2014/main" id="{BAB508F6-59B6-5686-DC87-F13073681E89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>
                  <a:extLst>
                    <a:ext uri="{FF2B5EF4-FFF2-40B4-BE49-F238E27FC236}">
                      <a16:creationId xmlns:a16="http://schemas.microsoft.com/office/drawing/2014/main" id="{C38B5F11-B0EA-1AED-D2B0-090A58937D2B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>
                  <a:extLst>
                    <a:ext uri="{FF2B5EF4-FFF2-40B4-BE49-F238E27FC236}">
                      <a16:creationId xmlns:a16="http://schemas.microsoft.com/office/drawing/2014/main" id="{C8967E88-36CB-50FB-62C6-C237F151DA09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>
                  <a:extLst>
                    <a:ext uri="{FF2B5EF4-FFF2-40B4-BE49-F238E27FC236}">
                      <a16:creationId xmlns:a16="http://schemas.microsoft.com/office/drawing/2014/main" id="{30DE4554-AC15-6EA0-0ED7-9162F42111F3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>
                  <a:extLst>
                    <a:ext uri="{FF2B5EF4-FFF2-40B4-BE49-F238E27FC236}">
                      <a16:creationId xmlns:a16="http://schemas.microsoft.com/office/drawing/2014/main" id="{7AC47677-636B-012F-31FA-FBA0F7B05950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>
                  <a:extLst>
                    <a:ext uri="{FF2B5EF4-FFF2-40B4-BE49-F238E27FC236}">
                      <a16:creationId xmlns:a16="http://schemas.microsoft.com/office/drawing/2014/main" id="{60D18097-3C72-64E9-65A4-463E4CA6BEC7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>
                  <a:extLst>
                    <a:ext uri="{FF2B5EF4-FFF2-40B4-BE49-F238E27FC236}">
                      <a16:creationId xmlns:a16="http://schemas.microsoft.com/office/drawing/2014/main" id="{72B5B8DC-D83F-A125-C14E-2BEFDD5C278F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>
                  <a:extLst>
                    <a:ext uri="{FF2B5EF4-FFF2-40B4-BE49-F238E27FC236}">
                      <a16:creationId xmlns:a16="http://schemas.microsoft.com/office/drawing/2014/main" id="{B6D1BDE8-3EF8-EBB8-C351-E369C9443743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>
                  <a:extLst>
                    <a:ext uri="{FF2B5EF4-FFF2-40B4-BE49-F238E27FC236}">
                      <a16:creationId xmlns:a16="http://schemas.microsoft.com/office/drawing/2014/main" id="{93DE8765-A1E8-56EF-E62F-A719943DC531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>
                  <a:extLst>
                    <a:ext uri="{FF2B5EF4-FFF2-40B4-BE49-F238E27FC236}">
                      <a16:creationId xmlns:a16="http://schemas.microsoft.com/office/drawing/2014/main" id="{67B3EFCA-0BB2-A1A6-C236-05FBC23BBE0D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>
                  <a:extLst>
                    <a:ext uri="{FF2B5EF4-FFF2-40B4-BE49-F238E27FC236}">
                      <a16:creationId xmlns:a16="http://schemas.microsoft.com/office/drawing/2014/main" id="{9AD6190C-A2A2-7678-4146-86312CE9C14F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>
                  <a:extLst>
                    <a:ext uri="{FF2B5EF4-FFF2-40B4-BE49-F238E27FC236}">
                      <a16:creationId xmlns:a16="http://schemas.microsoft.com/office/drawing/2014/main" id="{69ACCB06-83B0-F56E-C91C-B465B532AFD2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>
                  <a:extLst>
                    <a:ext uri="{FF2B5EF4-FFF2-40B4-BE49-F238E27FC236}">
                      <a16:creationId xmlns:a16="http://schemas.microsoft.com/office/drawing/2014/main" id="{FCBFED93-C43B-6977-8B68-D0572B0700A2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>
                  <a:extLst>
                    <a:ext uri="{FF2B5EF4-FFF2-40B4-BE49-F238E27FC236}">
                      <a16:creationId xmlns:a16="http://schemas.microsoft.com/office/drawing/2014/main" id="{005D09AA-9E4E-99BE-B888-8042A7BF3B8F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>
                  <a:extLst>
                    <a:ext uri="{FF2B5EF4-FFF2-40B4-BE49-F238E27FC236}">
                      <a16:creationId xmlns:a16="http://schemas.microsoft.com/office/drawing/2014/main" id="{8E1D30DD-4C5E-703F-B679-76FC0F09C608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>
                  <a:extLst>
                    <a:ext uri="{FF2B5EF4-FFF2-40B4-BE49-F238E27FC236}">
                      <a16:creationId xmlns:a16="http://schemas.microsoft.com/office/drawing/2014/main" id="{1CE6E460-F344-5B68-9249-1B43BA4FCF95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>
                  <a:extLst>
                    <a:ext uri="{FF2B5EF4-FFF2-40B4-BE49-F238E27FC236}">
                      <a16:creationId xmlns:a16="http://schemas.microsoft.com/office/drawing/2014/main" id="{71DFF6E5-2288-9631-2839-1379E9FF6064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>
                  <a:extLst>
                    <a:ext uri="{FF2B5EF4-FFF2-40B4-BE49-F238E27FC236}">
                      <a16:creationId xmlns:a16="http://schemas.microsoft.com/office/drawing/2014/main" id="{FCC1DA34-6172-73F1-CD93-726D2531ECE4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>
                  <a:extLst>
                    <a:ext uri="{FF2B5EF4-FFF2-40B4-BE49-F238E27FC236}">
                      <a16:creationId xmlns:a16="http://schemas.microsoft.com/office/drawing/2014/main" id="{CDA69F0B-F23B-FC5C-6D1A-2F17F163FFE5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>
                  <a:extLst>
                    <a:ext uri="{FF2B5EF4-FFF2-40B4-BE49-F238E27FC236}">
                      <a16:creationId xmlns:a16="http://schemas.microsoft.com/office/drawing/2014/main" id="{A7631075-5A53-6FDF-2E71-47226DDFE2F8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>
                  <a:extLst>
                    <a:ext uri="{FF2B5EF4-FFF2-40B4-BE49-F238E27FC236}">
                      <a16:creationId xmlns:a16="http://schemas.microsoft.com/office/drawing/2014/main" id="{8BDAA720-D683-2072-86D7-378202032ED8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>
                  <a:extLst>
                    <a:ext uri="{FF2B5EF4-FFF2-40B4-BE49-F238E27FC236}">
                      <a16:creationId xmlns:a16="http://schemas.microsoft.com/office/drawing/2014/main" id="{3D7E17B6-0736-62A2-BC95-B56C77C89F3C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>
                  <a:extLst>
                    <a:ext uri="{FF2B5EF4-FFF2-40B4-BE49-F238E27FC236}">
                      <a16:creationId xmlns:a16="http://schemas.microsoft.com/office/drawing/2014/main" id="{F69CAA23-4BDB-8CF7-8EF3-4530E0A124C4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>
                  <a:extLst>
                    <a:ext uri="{FF2B5EF4-FFF2-40B4-BE49-F238E27FC236}">
                      <a16:creationId xmlns:a16="http://schemas.microsoft.com/office/drawing/2014/main" id="{B62A039E-3968-4391-1D76-09228F745377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>
                  <a:extLst>
                    <a:ext uri="{FF2B5EF4-FFF2-40B4-BE49-F238E27FC236}">
                      <a16:creationId xmlns:a16="http://schemas.microsoft.com/office/drawing/2014/main" id="{0FC36F5E-D33D-5C16-82CF-7DDD684FF57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>
                  <a:extLst>
                    <a:ext uri="{FF2B5EF4-FFF2-40B4-BE49-F238E27FC236}">
                      <a16:creationId xmlns:a16="http://schemas.microsoft.com/office/drawing/2014/main" id="{EFF8E67A-4CD8-9824-2DF1-5CCF84CA9A7D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>
                  <a:extLst>
                    <a:ext uri="{FF2B5EF4-FFF2-40B4-BE49-F238E27FC236}">
                      <a16:creationId xmlns:a16="http://schemas.microsoft.com/office/drawing/2014/main" id="{DF8976A9-6442-4DB1-DEF2-3B17743DA041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4B183FD-2E9D-99C6-BA3E-F50CB62F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79" y="1266782"/>
            <a:ext cx="655644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Key Issue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Detecting reverse shell obfuscation in complex, obfuscated network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Research Gap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Existing methods struggle with precision and scalability.</a:t>
            </a:r>
          </a:p>
          <a:p>
            <a:pPr marL="457200" lvl="1"/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automated, ML-based anomaly detection framework for obfuscated traffic.</a:t>
            </a:r>
          </a:p>
        </p:txBody>
      </p:sp>
    </p:spTree>
    <p:extLst>
      <p:ext uri="{BB962C8B-B14F-4D97-AF65-F5344CB8AC3E}">
        <p14:creationId xmlns:p14="http://schemas.microsoft.com/office/powerpoint/2010/main" val="55341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340420" y="1487199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1490116" y="1878993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950456" y="3061677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6C5FEA-5B24-649E-F3F3-43622A9A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78" y="1140590"/>
            <a:ext cx="57865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1.Build an automated anomaly detection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network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2.Evaluate 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Machines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3.Propose model optimization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experimental results.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D489C9CB-77A1-5013-E719-6981930E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607BC573-072A-BA04-91F4-E39D69ED4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Overview</a:t>
            </a:r>
            <a:endParaRPr dirty="0"/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1E44B29E-FD69-B6E1-F661-91F9E4AABE7A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>
            <a:extLst>
              <a:ext uri="{FF2B5EF4-FFF2-40B4-BE49-F238E27FC236}">
                <a16:creationId xmlns:a16="http://schemas.microsoft.com/office/drawing/2014/main" id="{8D06B49C-CD76-8293-7194-33763FAB7506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>
            <a:extLst>
              <a:ext uri="{FF2B5EF4-FFF2-40B4-BE49-F238E27FC236}">
                <a16:creationId xmlns:a16="http://schemas.microsoft.com/office/drawing/2014/main" id="{46BD830C-92E4-43B5-B633-2CDDAC66A46F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>
              <a:extLst>
                <a:ext uri="{FF2B5EF4-FFF2-40B4-BE49-F238E27FC236}">
                  <a16:creationId xmlns:a16="http://schemas.microsoft.com/office/drawing/2014/main" id="{DEDEA810-15CC-FFA3-D3D4-5B2678242DEE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>
                <a:extLst>
                  <a:ext uri="{FF2B5EF4-FFF2-40B4-BE49-F238E27FC236}">
                    <a16:creationId xmlns:a16="http://schemas.microsoft.com/office/drawing/2014/main" id="{08384205-26DA-1CF1-2769-432382BCEB7A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>
                <a:extLst>
                  <a:ext uri="{FF2B5EF4-FFF2-40B4-BE49-F238E27FC236}">
                    <a16:creationId xmlns:a16="http://schemas.microsoft.com/office/drawing/2014/main" id="{D559007F-265B-2D69-E5C4-91EB30B3CB2B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>
                <a:extLst>
                  <a:ext uri="{FF2B5EF4-FFF2-40B4-BE49-F238E27FC236}">
                    <a16:creationId xmlns:a16="http://schemas.microsoft.com/office/drawing/2014/main" id="{94DDF48B-A0F5-87F4-084D-43495CE8AA5B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>
                <a:extLst>
                  <a:ext uri="{FF2B5EF4-FFF2-40B4-BE49-F238E27FC236}">
                    <a16:creationId xmlns:a16="http://schemas.microsoft.com/office/drawing/2014/main" id="{238967B9-8D44-CD3E-8860-46C249D55BED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>
                <a:extLst>
                  <a:ext uri="{FF2B5EF4-FFF2-40B4-BE49-F238E27FC236}">
                    <a16:creationId xmlns:a16="http://schemas.microsoft.com/office/drawing/2014/main" id="{E76147E3-F59F-1E70-F5B4-0F9D2DCBCA62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>
                <a:extLst>
                  <a:ext uri="{FF2B5EF4-FFF2-40B4-BE49-F238E27FC236}">
                    <a16:creationId xmlns:a16="http://schemas.microsoft.com/office/drawing/2014/main" id="{57A585BB-2FE7-2A03-6F8D-C53990563BFF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>
                <a:extLst>
                  <a:ext uri="{FF2B5EF4-FFF2-40B4-BE49-F238E27FC236}">
                    <a16:creationId xmlns:a16="http://schemas.microsoft.com/office/drawing/2014/main" id="{DAE51317-82C2-19C4-2769-E14B7BDABC73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>
                <a:extLst>
                  <a:ext uri="{FF2B5EF4-FFF2-40B4-BE49-F238E27FC236}">
                    <a16:creationId xmlns:a16="http://schemas.microsoft.com/office/drawing/2014/main" id="{3AAAFD2F-06C1-5EFF-31D8-C12634CFEDA8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>
                <a:extLst>
                  <a:ext uri="{FF2B5EF4-FFF2-40B4-BE49-F238E27FC236}">
                    <a16:creationId xmlns:a16="http://schemas.microsoft.com/office/drawing/2014/main" id="{37A9BDE5-2C43-2977-B609-4568AF3F4666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>
                <a:extLst>
                  <a:ext uri="{FF2B5EF4-FFF2-40B4-BE49-F238E27FC236}">
                    <a16:creationId xmlns:a16="http://schemas.microsoft.com/office/drawing/2014/main" id="{FD443A1E-A142-6734-7BCA-36353AB649C8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>
                <a:extLst>
                  <a:ext uri="{FF2B5EF4-FFF2-40B4-BE49-F238E27FC236}">
                    <a16:creationId xmlns:a16="http://schemas.microsoft.com/office/drawing/2014/main" id="{69855088-18C8-3A9D-D806-6A6F9D956417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>
                <a:extLst>
                  <a:ext uri="{FF2B5EF4-FFF2-40B4-BE49-F238E27FC236}">
                    <a16:creationId xmlns:a16="http://schemas.microsoft.com/office/drawing/2014/main" id="{A50187E3-0795-06E5-EEB4-DB3F217C878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>
                <a:extLst>
                  <a:ext uri="{FF2B5EF4-FFF2-40B4-BE49-F238E27FC236}">
                    <a16:creationId xmlns:a16="http://schemas.microsoft.com/office/drawing/2014/main" id="{371178E0-72D7-97CD-6603-AE1AC41E2170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>
                <a:extLst>
                  <a:ext uri="{FF2B5EF4-FFF2-40B4-BE49-F238E27FC236}">
                    <a16:creationId xmlns:a16="http://schemas.microsoft.com/office/drawing/2014/main" id="{AA9F6C2F-66AB-F298-6CA8-D9C5733968FE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>
                <a:extLst>
                  <a:ext uri="{FF2B5EF4-FFF2-40B4-BE49-F238E27FC236}">
                    <a16:creationId xmlns:a16="http://schemas.microsoft.com/office/drawing/2014/main" id="{B1CCC4F2-9792-A01E-B915-E214D5B9CF21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>
                <a:extLst>
                  <a:ext uri="{FF2B5EF4-FFF2-40B4-BE49-F238E27FC236}">
                    <a16:creationId xmlns:a16="http://schemas.microsoft.com/office/drawing/2014/main" id="{01E9AD52-8286-0DB5-63A5-BCEAD4AF0FB0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>
                <a:extLst>
                  <a:ext uri="{FF2B5EF4-FFF2-40B4-BE49-F238E27FC236}">
                    <a16:creationId xmlns:a16="http://schemas.microsoft.com/office/drawing/2014/main" id="{FC493336-B076-6866-8507-A0EC8286E7EF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>
                <a:extLst>
                  <a:ext uri="{FF2B5EF4-FFF2-40B4-BE49-F238E27FC236}">
                    <a16:creationId xmlns:a16="http://schemas.microsoft.com/office/drawing/2014/main" id="{96BCC4B7-B59D-59B6-D6FE-C95C057E2167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>
                <a:extLst>
                  <a:ext uri="{FF2B5EF4-FFF2-40B4-BE49-F238E27FC236}">
                    <a16:creationId xmlns:a16="http://schemas.microsoft.com/office/drawing/2014/main" id="{552A88B1-00F3-2FE6-F36E-CCBA8959C60F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>
                <a:extLst>
                  <a:ext uri="{FF2B5EF4-FFF2-40B4-BE49-F238E27FC236}">
                    <a16:creationId xmlns:a16="http://schemas.microsoft.com/office/drawing/2014/main" id="{FC6937EB-8254-68DF-1580-AA58BEAEBBE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>
                <a:extLst>
                  <a:ext uri="{FF2B5EF4-FFF2-40B4-BE49-F238E27FC236}">
                    <a16:creationId xmlns:a16="http://schemas.microsoft.com/office/drawing/2014/main" id="{2709120B-2EEE-DF29-55D3-5B6123D4D612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>
                <a:extLst>
                  <a:ext uri="{FF2B5EF4-FFF2-40B4-BE49-F238E27FC236}">
                    <a16:creationId xmlns:a16="http://schemas.microsoft.com/office/drawing/2014/main" id="{0ACBB5CF-0932-B2DB-3CD7-C4BDF8E06895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>
                <a:extLst>
                  <a:ext uri="{FF2B5EF4-FFF2-40B4-BE49-F238E27FC236}">
                    <a16:creationId xmlns:a16="http://schemas.microsoft.com/office/drawing/2014/main" id="{BC24D383-8299-B4E4-E33D-133D4DE72349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>
                <a:extLst>
                  <a:ext uri="{FF2B5EF4-FFF2-40B4-BE49-F238E27FC236}">
                    <a16:creationId xmlns:a16="http://schemas.microsoft.com/office/drawing/2014/main" id="{74ABB684-1CE0-387A-E51F-62C7D1CFC782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>
                <a:extLst>
                  <a:ext uri="{FF2B5EF4-FFF2-40B4-BE49-F238E27FC236}">
                    <a16:creationId xmlns:a16="http://schemas.microsoft.com/office/drawing/2014/main" id="{C3E36058-FBD3-DCE2-D59A-92A68F9F077E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>
                <a:extLst>
                  <a:ext uri="{FF2B5EF4-FFF2-40B4-BE49-F238E27FC236}">
                    <a16:creationId xmlns:a16="http://schemas.microsoft.com/office/drawing/2014/main" id="{7F94413D-1E74-6BC3-B687-945134173E93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>
                <a:extLst>
                  <a:ext uri="{FF2B5EF4-FFF2-40B4-BE49-F238E27FC236}">
                    <a16:creationId xmlns:a16="http://schemas.microsoft.com/office/drawing/2014/main" id="{91D62844-934A-5F56-EE78-0C1381DF0244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>
                <a:extLst>
                  <a:ext uri="{FF2B5EF4-FFF2-40B4-BE49-F238E27FC236}">
                    <a16:creationId xmlns:a16="http://schemas.microsoft.com/office/drawing/2014/main" id="{B5534E37-03E2-A9B7-3831-A4BF827FC119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>
                <a:extLst>
                  <a:ext uri="{FF2B5EF4-FFF2-40B4-BE49-F238E27FC236}">
                    <a16:creationId xmlns:a16="http://schemas.microsoft.com/office/drawing/2014/main" id="{C0F2221F-BE3F-1CEB-9E15-31387BA08ED3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>
                <a:extLst>
                  <a:ext uri="{FF2B5EF4-FFF2-40B4-BE49-F238E27FC236}">
                    <a16:creationId xmlns:a16="http://schemas.microsoft.com/office/drawing/2014/main" id="{F58B12A7-617A-4A30-FF0C-5981F1374E7F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>
                <a:extLst>
                  <a:ext uri="{FF2B5EF4-FFF2-40B4-BE49-F238E27FC236}">
                    <a16:creationId xmlns:a16="http://schemas.microsoft.com/office/drawing/2014/main" id="{789D1ED2-ADC4-7546-9CE4-CE6A74831017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>
                <a:extLst>
                  <a:ext uri="{FF2B5EF4-FFF2-40B4-BE49-F238E27FC236}">
                    <a16:creationId xmlns:a16="http://schemas.microsoft.com/office/drawing/2014/main" id="{F7FB1A6A-FEB5-969E-235E-0A1677B662ED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>
                <a:extLst>
                  <a:ext uri="{FF2B5EF4-FFF2-40B4-BE49-F238E27FC236}">
                    <a16:creationId xmlns:a16="http://schemas.microsoft.com/office/drawing/2014/main" id="{F962995C-9610-1D90-2F31-B0223CC1EAF4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>
                <a:extLst>
                  <a:ext uri="{FF2B5EF4-FFF2-40B4-BE49-F238E27FC236}">
                    <a16:creationId xmlns:a16="http://schemas.microsoft.com/office/drawing/2014/main" id="{32969548-A6F2-3BCA-5787-31DB2125FC47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>
                <a:extLst>
                  <a:ext uri="{FF2B5EF4-FFF2-40B4-BE49-F238E27FC236}">
                    <a16:creationId xmlns:a16="http://schemas.microsoft.com/office/drawing/2014/main" id="{AC8CDF9A-C22E-C316-FFC6-B93B896C9AB3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>
                <a:extLst>
                  <a:ext uri="{FF2B5EF4-FFF2-40B4-BE49-F238E27FC236}">
                    <a16:creationId xmlns:a16="http://schemas.microsoft.com/office/drawing/2014/main" id="{72FF3EC3-61DE-7041-9B95-245C81BEB751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>
                <a:extLst>
                  <a:ext uri="{FF2B5EF4-FFF2-40B4-BE49-F238E27FC236}">
                    <a16:creationId xmlns:a16="http://schemas.microsoft.com/office/drawing/2014/main" id="{E5925267-B358-F74D-3035-9849C6896B5B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>
                <a:extLst>
                  <a:ext uri="{FF2B5EF4-FFF2-40B4-BE49-F238E27FC236}">
                    <a16:creationId xmlns:a16="http://schemas.microsoft.com/office/drawing/2014/main" id="{EE428D18-BA1B-0601-E26E-DEA8DFD83989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>
                <a:extLst>
                  <a:ext uri="{FF2B5EF4-FFF2-40B4-BE49-F238E27FC236}">
                    <a16:creationId xmlns:a16="http://schemas.microsoft.com/office/drawing/2014/main" id="{00DEC7B2-1760-98F3-566A-73D3B8E853A3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A6826D10-69C4-2903-AE69-540BAAC39DAA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6A529078-5B8E-C854-7F72-CECB7C7B024F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>
                <a:extLst>
                  <a:ext uri="{FF2B5EF4-FFF2-40B4-BE49-F238E27FC236}">
                    <a16:creationId xmlns:a16="http://schemas.microsoft.com/office/drawing/2014/main" id="{A7B923D8-196E-8162-64F8-34D313B5AE0A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BDA06AA6-BD56-C6B0-8E10-8DEC19E0C1B8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D1AF4212-CF10-71BF-8789-77EDA331AA8B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>
                <a:extLst>
                  <a:ext uri="{FF2B5EF4-FFF2-40B4-BE49-F238E27FC236}">
                    <a16:creationId xmlns:a16="http://schemas.microsoft.com/office/drawing/2014/main" id="{5BABD012-34B4-5888-18EE-70589921BB26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>
                <a:extLst>
                  <a:ext uri="{FF2B5EF4-FFF2-40B4-BE49-F238E27FC236}">
                    <a16:creationId xmlns:a16="http://schemas.microsoft.com/office/drawing/2014/main" id="{F018FB4A-53D2-F9AA-A4C1-10B00977BF57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>
                <a:extLst>
                  <a:ext uri="{FF2B5EF4-FFF2-40B4-BE49-F238E27FC236}">
                    <a16:creationId xmlns:a16="http://schemas.microsoft.com/office/drawing/2014/main" id="{11775713-F0E3-6870-CF7A-9E6FD19C3F60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>
                <a:extLst>
                  <a:ext uri="{FF2B5EF4-FFF2-40B4-BE49-F238E27FC236}">
                    <a16:creationId xmlns:a16="http://schemas.microsoft.com/office/drawing/2014/main" id="{37E05BD1-023F-582D-6898-8EBEC72F2B02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>
                <a:extLst>
                  <a:ext uri="{FF2B5EF4-FFF2-40B4-BE49-F238E27FC236}">
                    <a16:creationId xmlns:a16="http://schemas.microsoft.com/office/drawing/2014/main" id="{F63F27DB-04EC-9899-347D-0731EEE2A90F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>
                <a:extLst>
                  <a:ext uri="{FF2B5EF4-FFF2-40B4-BE49-F238E27FC236}">
                    <a16:creationId xmlns:a16="http://schemas.microsoft.com/office/drawing/2014/main" id="{AE9F8DDF-4334-BA9A-2C9B-E6D363CD6F1E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>
                <a:extLst>
                  <a:ext uri="{FF2B5EF4-FFF2-40B4-BE49-F238E27FC236}">
                    <a16:creationId xmlns:a16="http://schemas.microsoft.com/office/drawing/2014/main" id="{91D1DDDC-4F94-13DD-30C3-A798B959AF28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>
                <a:extLst>
                  <a:ext uri="{FF2B5EF4-FFF2-40B4-BE49-F238E27FC236}">
                    <a16:creationId xmlns:a16="http://schemas.microsoft.com/office/drawing/2014/main" id="{2E1420A0-D413-F00E-B73B-720587889A7F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9C3A739F-C9AB-94CB-398C-3BB024221528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57D1C6A1-C8FC-D7A4-2475-C9AF15F7FAD5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EA0AF1A2-79D0-F801-20A2-883D6A3887EB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F6E975C8-A2D6-B2C1-DE20-0BB3F7FCEDA5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>
                <a:extLst>
                  <a:ext uri="{FF2B5EF4-FFF2-40B4-BE49-F238E27FC236}">
                    <a16:creationId xmlns:a16="http://schemas.microsoft.com/office/drawing/2014/main" id="{9594DEBF-EA21-3358-A036-2478D496D59C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>
                <a:extLst>
                  <a:ext uri="{FF2B5EF4-FFF2-40B4-BE49-F238E27FC236}">
                    <a16:creationId xmlns:a16="http://schemas.microsoft.com/office/drawing/2014/main" id="{6D8B17F3-44BB-F8FC-6486-270BC6763404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>
                <a:extLst>
                  <a:ext uri="{FF2B5EF4-FFF2-40B4-BE49-F238E27FC236}">
                    <a16:creationId xmlns:a16="http://schemas.microsoft.com/office/drawing/2014/main" id="{1D7A185B-DA0C-88E6-7E78-1F9E4C27411D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>
                <a:extLst>
                  <a:ext uri="{FF2B5EF4-FFF2-40B4-BE49-F238E27FC236}">
                    <a16:creationId xmlns:a16="http://schemas.microsoft.com/office/drawing/2014/main" id="{A341AB53-C55E-67D4-C799-3A925350D9DD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>
                <a:extLst>
                  <a:ext uri="{FF2B5EF4-FFF2-40B4-BE49-F238E27FC236}">
                    <a16:creationId xmlns:a16="http://schemas.microsoft.com/office/drawing/2014/main" id="{F8C0F14C-5F25-F70B-2BC9-98A481203FE6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>
                <a:extLst>
                  <a:ext uri="{FF2B5EF4-FFF2-40B4-BE49-F238E27FC236}">
                    <a16:creationId xmlns:a16="http://schemas.microsoft.com/office/drawing/2014/main" id="{3B1A4491-8F51-1381-1F18-6BDF851BE1D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>
                <a:extLst>
                  <a:ext uri="{FF2B5EF4-FFF2-40B4-BE49-F238E27FC236}">
                    <a16:creationId xmlns:a16="http://schemas.microsoft.com/office/drawing/2014/main" id="{04AE86F2-6ED3-0031-FC51-F081C8F202F1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>
                <a:extLst>
                  <a:ext uri="{FF2B5EF4-FFF2-40B4-BE49-F238E27FC236}">
                    <a16:creationId xmlns:a16="http://schemas.microsoft.com/office/drawing/2014/main" id="{A47BB9E1-4D5C-DABA-9D5F-7C216837F3EB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>
                <a:extLst>
                  <a:ext uri="{FF2B5EF4-FFF2-40B4-BE49-F238E27FC236}">
                    <a16:creationId xmlns:a16="http://schemas.microsoft.com/office/drawing/2014/main" id="{290BC3CD-0068-6D95-F1BC-0A4BD14A1A80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>
                <a:extLst>
                  <a:ext uri="{FF2B5EF4-FFF2-40B4-BE49-F238E27FC236}">
                    <a16:creationId xmlns:a16="http://schemas.microsoft.com/office/drawing/2014/main" id="{BA7D18F2-44F5-5150-6E25-491441BF961E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>
                <a:extLst>
                  <a:ext uri="{FF2B5EF4-FFF2-40B4-BE49-F238E27FC236}">
                    <a16:creationId xmlns:a16="http://schemas.microsoft.com/office/drawing/2014/main" id="{FB640276-1F18-57DB-35BF-3F51B7F75171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>
                <a:extLst>
                  <a:ext uri="{FF2B5EF4-FFF2-40B4-BE49-F238E27FC236}">
                    <a16:creationId xmlns:a16="http://schemas.microsoft.com/office/drawing/2014/main" id="{4D2F0859-31D4-DFC6-0698-8CE42342DC05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>
                <a:extLst>
                  <a:ext uri="{FF2B5EF4-FFF2-40B4-BE49-F238E27FC236}">
                    <a16:creationId xmlns:a16="http://schemas.microsoft.com/office/drawing/2014/main" id="{6D2BE408-D923-9DF3-2D21-6A4FDCE8423D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CBE2CF23-CD2E-303B-62FF-87F03E9504F7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697E41E0-F85A-0487-CCB6-4D8DAFE13198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911075BA-235E-EB4A-7FCC-2DFE8F20FED4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1563C28F-7D3C-0E73-7AF5-2643F6303F41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151D5AE8-67B3-6CE4-CFF7-68B87637FAE3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>
                <a:extLst>
                  <a:ext uri="{FF2B5EF4-FFF2-40B4-BE49-F238E27FC236}">
                    <a16:creationId xmlns:a16="http://schemas.microsoft.com/office/drawing/2014/main" id="{2F11F72C-6A6A-E58A-FF36-99721AE89905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>
                <a:extLst>
                  <a:ext uri="{FF2B5EF4-FFF2-40B4-BE49-F238E27FC236}">
                    <a16:creationId xmlns:a16="http://schemas.microsoft.com/office/drawing/2014/main" id="{59923C3D-F02B-EC4D-32F5-2BA08358E3E3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>
                <a:extLst>
                  <a:ext uri="{FF2B5EF4-FFF2-40B4-BE49-F238E27FC236}">
                    <a16:creationId xmlns:a16="http://schemas.microsoft.com/office/drawing/2014/main" id="{01863473-D8B5-22FE-B4E4-0C93E6AA6CB1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>
                <a:extLst>
                  <a:ext uri="{FF2B5EF4-FFF2-40B4-BE49-F238E27FC236}">
                    <a16:creationId xmlns:a16="http://schemas.microsoft.com/office/drawing/2014/main" id="{DE7FB3B5-8AD3-1EA3-A9A8-A69F9350A60E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E07FD543-0E27-1300-685C-17D95F8EE7B7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C1BC23DA-E5BF-0ADB-5FD8-EF5ED54F4D46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F8249796-865D-4E2A-4464-8E5DC5B49113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>
                <a:extLst>
                  <a:ext uri="{FF2B5EF4-FFF2-40B4-BE49-F238E27FC236}">
                    <a16:creationId xmlns:a16="http://schemas.microsoft.com/office/drawing/2014/main" id="{2513A6DD-AC8B-C9A6-9E0C-9F4C980008B8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EDE77BD1-8C50-20EB-6D42-BA2E02576E28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6B6D83A6-C9FC-84C8-2DF5-3A0AEBFD01C8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057625A3-4EEE-8211-91D6-65A20883D5B6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C9E8BDD9-4D53-DD4E-048B-2F46F0FF3CE7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DBAFBE59-EB9B-F681-854C-E868B2DF2D55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>
              <a:extLst>
                <a:ext uri="{FF2B5EF4-FFF2-40B4-BE49-F238E27FC236}">
                  <a16:creationId xmlns:a16="http://schemas.microsoft.com/office/drawing/2014/main" id="{48051337-F070-A3E4-EBAF-60E9142209C7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>
                <a:extLst>
                  <a:ext uri="{FF2B5EF4-FFF2-40B4-BE49-F238E27FC236}">
                    <a16:creationId xmlns:a16="http://schemas.microsoft.com/office/drawing/2014/main" id="{95E9C15A-EC00-3701-B0A4-5C8A8F8B1284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>
                  <a:extLst>
                    <a:ext uri="{FF2B5EF4-FFF2-40B4-BE49-F238E27FC236}">
                      <a16:creationId xmlns:a16="http://schemas.microsoft.com/office/drawing/2014/main" id="{5BD3436D-4833-DFAA-1119-3158BCB31E85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>
                  <a:extLst>
                    <a:ext uri="{FF2B5EF4-FFF2-40B4-BE49-F238E27FC236}">
                      <a16:creationId xmlns:a16="http://schemas.microsoft.com/office/drawing/2014/main" id="{669B0B08-5F17-33FC-E9D1-573CBBA244B0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>
                  <a:extLst>
                    <a:ext uri="{FF2B5EF4-FFF2-40B4-BE49-F238E27FC236}">
                      <a16:creationId xmlns:a16="http://schemas.microsoft.com/office/drawing/2014/main" id="{06308F9E-FB9B-8C1A-B4F1-59630D80EA44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>
                  <a:extLst>
                    <a:ext uri="{FF2B5EF4-FFF2-40B4-BE49-F238E27FC236}">
                      <a16:creationId xmlns:a16="http://schemas.microsoft.com/office/drawing/2014/main" id="{9940BD7F-5DA7-E6CF-C91D-5BFB2DFA8789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>
                  <a:extLst>
                    <a:ext uri="{FF2B5EF4-FFF2-40B4-BE49-F238E27FC236}">
                      <a16:creationId xmlns:a16="http://schemas.microsoft.com/office/drawing/2014/main" id="{93E49F08-B657-FE84-3D78-DE9E63A0B2BD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>
                  <a:extLst>
                    <a:ext uri="{FF2B5EF4-FFF2-40B4-BE49-F238E27FC236}">
                      <a16:creationId xmlns:a16="http://schemas.microsoft.com/office/drawing/2014/main" id="{60FAAF53-76CA-034B-CF4E-F738DABE10B3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>
                  <a:extLst>
                    <a:ext uri="{FF2B5EF4-FFF2-40B4-BE49-F238E27FC236}">
                      <a16:creationId xmlns:a16="http://schemas.microsoft.com/office/drawing/2014/main" id="{089457BD-BE59-2373-17AE-317E2B5BA631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>
                  <a:extLst>
                    <a:ext uri="{FF2B5EF4-FFF2-40B4-BE49-F238E27FC236}">
                      <a16:creationId xmlns:a16="http://schemas.microsoft.com/office/drawing/2014/main" id="{99898A06-340A-EA9E-CD45-D27804EB2B3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>
                  <a:extLst>
                    <a:ext uri="{FF2B5EF4-FFF2-40B4-BE49-F238E27FC236}">
                      <a16:creationId xmlns:a16="http://schemas.microsoft.com/office/drawing/2014/main" id="{F27B1C02-77E7-D074-ACA1-9AC04DC09297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>
                  <a:extLst>
                    <a:ext uri="{FF2B5EF4-FFF2-40B4-BE49-F238E27FC236}">
                      <a16:creationId xmlns:a16="http://schemas.microsoft.com/office/drawing/2014/main" id="{432B32EB-7AD3-FA0A-E78C-48695B22B701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>
                  <a:extLst>
                    <a:ext uri="{FF2B5EF4-FFF2-40B4-BE49-F238E27FC236}">
                      <a16:creationId xmlns:a16="http://schemas.microsoft.com/office/drawing/2014/main" id="{2BF9B558-873B-027E-C844-A8307E80CD48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>
                  <a:extLst>
                    <a:ext uri="{FF2B5EF4-FFF2-40B4-BE49-F238E27FC236}">
                      <a16:creationId xmlns:a16="http://schemas.microsoft.com/office/drawing/2014/main" id="{554A1FB7-F913-98A9-7A64-0B5C2A20BA34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>
                  <a:extLst>
                    <a:ext uri="{FF2B5EF4-FFF2-40B4-BE49-F238E27FC236}">
                      <a16:creationId xmlns:a16="http://schemas.microsoft.com/office/drawing/2014/main" id="{D465E255-F0BF-1701-053C-8A4AECEEF8DB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>
                  <a:extLst>
                    <a:ext uri="{FF2B5EF4-FFF2-40B4-BE49-F238E27FC236}">
                      <a16:creationId xmlns:a16="http://schemas.microsoft.com/office/drawing/2014/main" id="{4151489D-FCF1-B376-C5BA-59EED47F5D9D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>
                  <a:extLst>
                    <a:ext uri="{FF2B5EF4-FFF2-40B4-BE49-F238E27FC236}">
                      <a16:creationId xmlns:a16="http://schemas.microsoft.com/office/drawing/2014/main" id="{5C307989-C578-C14B-03E2-C926C0D5DB55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>
                  <a:extLst>
                    <a:ext uri="{FF2B5EF4-FFF2-40B4-BE49-F238E27FC236}">
                      <a16:creationId xmlns:a16="http://schemas.microsoft.com/office/drawing/2014/main" id="{A9129A16-700D-3803-2A4C-6B5C3CEE871F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>
                  <a:extLst>
                    <a:ext uri="{FF2B5EF4-FFF2-40B4-BE49-F238E27FC236}">
                      <a16:creationId xmlns:a16="http://schemas.microsoft.com/office/drawing/2014/main" id="{E6989D98-EB7A-A175-6B53-79F38C51BE60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>
                  <a:extLst>
                    <a:ext uri="{FF2B5EF4-FFF2-40B4-BE49-F238E27FC236}">
                      <a16:creationId xmlns:a16="http://schemas.microsoft.com/office/drawing/2014/main" id="{76E3FDEB-7F60-03DB-8667-8B052569555F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>
                  <a:extLst>
                    <a:ext uri="{FF2B5EF4-FFF2-40B4-BE49-F238E27FC236}">
                      <a16:creationId xmlns:a16="http://schemas.microsoft.com/office/drawing/2014/main" id="{0477D5DB-711A-57D8-8187-2878820E03C7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>
                  <a:extLst>
                    <a:ext uri="{FF2B5EF4-FFF2-40B4-BE49-F238E27FC236}">
                      <a16:creationId xmlns:a16="http://schemas.microsoft.com/office/drawing/2014/main" id="{D258DDD2-8BD4-790B-1A88-5976DDC75713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0633E731-DD94-7684-BBD4-C8A02F212D0B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BA7EE321-8763-45A4-712A-6E66DFC05272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868AB261-5AD8-816C-6E9D-00E02515B342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2B7F1069-E4EF-D806-A9A7-AD8DD022A72E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DF2093CC-5D35-8E32-B88F-4AA3026C9881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>
                  <a:extLst>
                    <a:ext uri="{FF2B5EF4-FFF2-40B4-BE49-F238E27FC236}">
                      <a16:creationId xmlns:a16="http://schemas.microsoft.com/office/drawing/2014/main" id="{441F2A66-B97D-C310-3B04-941EED569044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>
                  <a:extLst>
                    <a:ext uri="{FF2B5EF4-FFF2-40B4-BE49-F238E27FC236}">
                      <a16:creationId xmlns:a16="http://schemas.microsoft.com/office/drawing/2014/main" id="{5E47A158-D47A-B7D0-F5B9-30F4D3C4028F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>
                  <a:extLst>
                    <a:ext uri="{FF2B5EF4-FFF2-40B4-BE49-F238E27FC236}">
                      <a16:creationId xmlns:a16="http://schemas.microsoft.com/office/drawing/2014/main" id="{3B1730BD-863B-22A6-013C-0E46DD10996B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>
                  <a:extLst>
                    <a:ext uri="{FF2B5EF4-FFF2-40B4-BE49-F238E27FC236}">
                      <a16:creationId xmlns:a16="http://schemas.microsoft.com/office/drawing/2014/main" id="{3413E832-57BF-5212-79B4-89EA6BF419F9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>
                  <a:extLst>
                    <a:ext uri="{FF2B5EF4-FFF2-40B4-BE49-F238E27FC236}">
                      <a16:creationId xmlns:a16="http://schemas.microsoft.com/office/drawing/2014/main" id="{AA0268F2-09A3-0B7B-0B01-B72706460BD8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>
                <a:extLst>
                  <a:ext uri="{FF2B5EF4-FFF2-40B4-BE49-F238E27FC236}">
                    <a16:creationId xmlns:a16="http://schemas.microsoft.com/office/drawing/2014/main" id="{E9C314AA-CBA6-ADE0-2CF4-0C86EDB4418E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>
                <a:extLst>
                  <a:ext uri="{FF2B5EF4-FFF2-40B4-BE49-F238E27FC236}">
                    <a16:creationId xmlns:a16="http://schemas.microsoft.com/office/drawing/2014/main" id="{9E40073A-A02B-9897-3D4A-F251B54F5A45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>
                  <a:extLst>
                    <a:ext uri="{FF2B5EF4-FFF2-40B4-BE49-F238E27FC236}">
                      <a16:creationId xmlns:a16="http://schemas.microsoft.com/office/drawing/2014/main" id="{65DA7FE1-38EE-A187-D389-654D33E9DAD7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>
                  <a:extLst>
                    <a:ext uri="{FF2B5EF4-FFF2-40B4-BE49-F238E27FC236}">
                      <a16:creationId xmlns:a16="http://schemas.microsoft.com/office/drawing/2014/main" id="{C5F82708-EBB2-34F1-6DDA-F4687E38F2D2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>
                  <a:extLst>
                    <a:ext uri="{FF2B5EF4-FFF2-40B4-BE49-F238E27FC236}">
                      <a16:creationId xmlns:a16="http://schemas.microsoft.com/office/drawing/2014/main" id="{1230E856-5A7A-AB11-13BE-797A32AF42FE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>
                  <a:extLst>
                    <a:ext uri="{FF2B5EF4-FFF2-40B4-BE49-F238E27FC236}">
                      <a16:creationId xmlns:a16="http://schemas.microsoft.com/office/drawing/2014/main" id="{2035B297-01E8-AA6F-78C5-3AD1186AD646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>
                  <a:extLst>
                    <a:ext uri="{FF2B5EF4-FFF2-40B4-BE49-F238E27FC236}">
                      <a16:creationId xmlns:a16="http://schemas.microsoft.com/office/drawing/2014/main" id="{13A95414-8327-D318-3FB2-B5487A5B75A4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>
                  <a:extLst>
                    <a:ext uri="{FF2B5EF4-FFF2-40B4-BE49-F238E27FC236}">
                      <a16:creationId xmlns:a16="http://schemas.microsoft.com/office/drawing/2014/main" id="{92F847D5-6E2B-2122-8B6D-56DCA07EA965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>
                  <a:extLst>
                    <a:ext uri="{FF2B5EF4-FFF2-40B4-BE49-F238E27FC236}">
                      <a16:creationId xmlns:a16="http://schemas.microsoft.com/office/drawing/2014/main" id="{35790D0A-2607-8CA6-2EF0-121D379F7615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>
                  <a:extLst>
                    <a:ext uri="{FF2B5EF4-FFF2-40B4-BE49-F238E27FC236}">
                      <a16:creationId xmlns:a16="http://schemas.microsoft.com/office/drawing/2014/main" id="{1C8443C7-D170-27E1-C21D-B16B341FA286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5C999EEC-2A50-80D2-4800-2E1F1EC559A4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>
                  <a:extLst>
                    <a:ext uri="{FF2B5EF4-FFF2-40B4-BE49-F238E27FC236}">
                      <a16:creationId xmlns:a16="http://schemas.microsoft.com/office/drawing/2014/main" id="{B8D61B1A-4404-BCD2-C9E6-B00DB58B82D5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968273A3-7A72-B265-1ED4-A6C2E09C732A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>
                  <a:extLst>
                    <a:ext uri="{FF2B5EF4-FFF2-40B4-BE49-F238E27FC236}">
                      <a16:creationId xmlns:a16="http://schemas.microsoft.com/office/drawing/2014/main" id="{0664ECCF-5D6E-399B-FCC7-A3FE0C930351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>
                  <a:extLst>
                    <a:ext uri="{FF2B5EF4-FFF2-40B4-BE49-F238E27FC236}">
                      <a16:creationId xmlns:a16="http://schemas.microsoft.com/office/drawing/2014/main" id="{6B3AC406-81F5-1325-C041-13632CD7B48A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>
                <a:extLst>
                  <a:ext uri="{FF2B5EF4-FFF2-40B4-BE49-F238E27FC236}">
                    <a16:creationId xmlns:a16="http://schemas.microsoft.com/office/drawing/2014/main" id="{32B8517B-204E-9AED-7115-25BE5C523C1F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>
                  <a:extLst>
                    <a:ext uri="{FF2B5EF4-FFF2-40B4-BE49-F238E27FC236}">
                      <a16:creationId xmlns:a16="http://schemas.microsoft.com/office/drawing/2014/main" id="{1D995F00-C4FA-ECE9-0FAC-9E574CA781F4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>
                  <a:extLst>
                    <a:ext uri="{FF2B5EF4-FFF2-40B4-BE49-F238E27FC236}">
                      <a16:creationId xmlns:a16="http://schemas.microsoft.com/office/drawing/2014/main" id="{24AA825E-84E5-1E1B-1656-E53C651927A3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>
                  <a:extLst>
                    <a:ext uri="{FF2B5EF4-FFF2-40B4-BE49-F238E27FC236}">
                      <a16:creationId xmlns:a16="http://schemas.microsoft.com/office/drawing/2014/main" id="{5965DFD4-8AB8-C5FF-46A2-44A52C1D8C5D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>
                  <a:extLst>
                    <a:ext uri="{FF2B5EF4-FFF2-40B4-BE49-F238E27FC236}">
                      <a16:creationId xmlns:a16="http://schemas.microsoft.com/office/drawing/2014/main" id="{5BD55737-D780-34E2-D807-CE45C4884665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>
                  <a:extLst>
                    <a:ext uri="{FF2B5EF4-FFF2-40B4-BE49-F238E27FC236}">
                      <a16:creationId xmlns:a16="http://schemas.microsoft.com/office/drawing/2014/main" id="{1D21545E-79B1-67EF-0F7D-75B8FBA024D5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405A32C6-2272-2640-0748-10A9D6C90AAB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C7AFA73E-5662-C8F6-B9AE-1341142466E7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>
                  <a:extLst>
                    <a:ext uri="{FF2B5EF4-FFF2-40B4-BE49-F238E27FC236}">
                      <a16:creationId xmlns:a16="http://schemas.microsoft.com/office/drawing/2014/main" id="{1DF897F8-A5C2-648D-DAC9-106369725767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>
                  <a:extLst>
                    <a:ext uri="{FF2B5EF4-FFF2-40B4-BE49-F238E27FC236}">
                      <a16:creationId xmlns:a16="http://schemas.microsoft.com/office/drawing/2014/main" id="{CCF962C8-B53A-4E44-57C0-A035C428D204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>
                  <a:extLst>
                    <a:ext uri="{FF2B5EF4-FFF2-40B4-BE49-F238E27FC236}">
                      <a16:creationId xmlns:a16="http://schemas.microsoft.com/office/drawing/2014/main" id="{3A1AA71C-C591-0F13-4434-85088FE71F69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>
                  <a:extLst>
                    <a:ext uri="{FF2B5EF4-FFF2-40B4-BE49-F238E27FC236}">
                      <a16:creationId xmlns:a16="http://schemas.microsoft.com/office/drawing/2014/main" id="{D92A8B6A-8FFC-3746-0D22-3AFD5394F617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>
                  <a:extLst>
                    <a:ext uri="{FF2B5EF4-FFF2-40B4-BE49-F238E27FC236}">
                      <a16:creationId xmlns:a16="http://schemas.microsoft.com/office/drawing/2014/main" id="{398FF9BC-0C6E-FCD3-2033-70F591966015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>
                <a:extLst>
                  <a:ext uri="{FF2B5EF4-FFF2-40B4-BE49-F238E27FC236}">
                    <a16:creationId xmlns:a16="http://schemas.microsoft.com/office/drawing/2014/main" id="{F5F091EC-189E-2D81-2657-3B55437DB0F3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>
                  <a:extLst>
                    <a:ext uri="{FF2B5EF4-FFF2-40B4-BE49-F238E27FC236}">
                      <a16:creationId xmlns:a16="http://schemas.microsoft.com/office/drawing/2014/main" id="{BCB01BCA-D22A-3C46-621B-1BA212F73A69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>
                  <a:extLst>
                    <a:ext uri="{FF2B5EF4-FFF2-40B4-BE49-F238E27FC236}">
                      <a16:creationId xmlns:a16="http://schemas.microsoft.com/office/drawing/2014/main" id="{BDA2470A-5F0B-0F0D-3EAB-F345BA361B14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>
                  <a:extLst>
                    <a:ext uri="{FF2B5EF4-FFF2-40B4-BE49-F238E27FC236}">
                      <a16:creationId xmlns:a16="http://schemas.microsoft.com/office/drawing/2014/main" id="{52857A2D-E090-530A-4824-B9F5CDC097C6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>
                  <a:extLst>
                    <a:ext uri="{FF2B5EF4-FFF2-40B4-BE49-F238E27FC236}">
                      <a16:creationId xmlns:a16="http://schemas.microsoft.com/office/drawing/2014/main" id="{6A4A1CE5-857F-5EF3-00A0-50E4A69B1328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>
                  <a:extLst>
                    <a:ext uri="{FF2B5EF4-FFF2-40B4-BE49-F238E27FC236}">
                      <a16:creationId xmlns:a16="http://schemas.microsoft.com/office/drawing/2014/main" id="{73E95F85-2A52-6CF4-BC04-3EE8E9486F73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>
                  <a:extLst>
                    <a:ext uri="{FF2B5EF4-FFF2-40B4-BE49-F238E27FC236}">
                      <a16:creationId xmlns:a16="http://schemas.microsoft.com/office/drawing/2014/main" id="{138D61F1-0161-CC76-7DC3-BA83BE4EDC57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>
                  <a:extLst>
                    <a:ext uri="{FF2B5EF4-FFF2-40B4-BE49-F238E27FC236}">
                      <a16:creationId xmlns:a16="http://schemas.microsoft.com/office/drawing/2014/main" id="{9ECBA2F7-A1FF-27BC-AAD6-5BA881E29348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>
                  <a:extLst>
                    <a:ext uri="{FF2B5EF4-FFF2-40B4-BE49-F238E27FC236}">
                      <a16:creationId xmlns:a16="http://schemas.microsoft.com/office/drawing/2014/main" id="{EFA3CD29-4276-A934-5B96-09EBC1C0B4B8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>
                  <a:extLst>
                    <a:ext uri="{FF2B5EF4-FFF2-40B4-BE49-F238E27FC236}">
                      <a16:creationId xmlns:a16="http://schemas.microsoft.com/office/drawing/2014/main" id="{E74272CD-1862-AE86-A240-B42F398FB658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>
                  <a:extLst>
                    <a:ext uri="{FF2B5EF4-FFF2-40B4-BE49-F238E27FC236}">
                      <a16:creationId xmlns:a16="http://schemas.microsoft.com/office/drawing/2014/main" id="{E577E1DE-798C-BD3E-8406-E2087C11749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>
                  <a:extLst>
                    <a:ext uri="{FF2B5EF4-FFF2-40B4-BE49-F238E27FC236}">
                      <a16:creationId xmlns:a16="http://schemas.microsoft.com/office/drawing/2014/main" id="{19C23EA0-69BB-9FB4-7696-E6F7FA1EC2D5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>
                  <a:extLst>
                    <a:ext uri="{FF2B5EF4-FFF2-40B4-BE49-F238E27FC236}">
                      <a16:creationId xmlns:a16="http://schemas.microsoft.com/office/drawing/2014/main" id="{081D22F2-2285-BD39-EDCC-D06FE5BC45F0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>
                  <a:extLst>
                    <a:ext uri="{FF2B5EF4-FFF2-40B4-BE49-F238E27FC236}">
                      <a16:creationId xmlns:a16="http://schemas.microsoft.com/office/drawing/2014/main" id="{A0C71C06-D6BC-C3E6-2F95-0CCB336CCA8D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>
                  <a:extLst>
                    <a:ext uri="{FF2B5EF4-FFF2-40B4-BE49-F238E27FC236}">
                      <a16:creationId xmlns:a16="http://schemas.microsoft.com/office/drawing/2014/main" id="{B50C8578-4DFA-59B8-C775-42074C07C174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>
                  <a:extLst>
                    <a:ext uri="{FF2B5EF4-FFF2-40B4-BE49-F238E27FC236}">
                      <a16:creationId xmlns:a16="http://schemas.microsoft.com/office/drawing/2014/main" id="{B1D352F0-F9FD-70A8-6F12-66BF798127AB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>
                  <a:extLst>
                    <a:ext uri="{FF2B5EF4-FFF2-40B4-BE49-F238E27FC236}">
                      <a16:creationId xmlns:a16="http://schemas.microsoft.com/office/drawing/2014/main" id="{D4A35613-5263-9D7A-03D4-03588E3EBAF6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>
                  <a:extLst>
                    <a:ext uri="{FF2B5EF4-FFF2-40B4-BE49-F238E27FC236}">
                      <a16:creationId xmlns:a16="http://schemas.microsoft.com/office/drawing/2014/main" id="{6F4B2829-D64D-488B-134F-00FDD0DA24A9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>
                  <a:extLst>
                    <a:ext uri="{FF2B5EF4-FFF2-40B4-BE49-F238E27FC236}">
                      <a16:creationId xmlns:a16="http://schemas.microsoft.com/office/drawing/2014/main" id="{0981E1E0-0364-592F-7E5D-8AC276966C2F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>
                  <a:extLst>
                    <a:ext uri="{FF2B5EF4-FFF2-40B4-BE49-F238E27FC236}">
                      <a16:creationId xmlns:a16="http://schemas.microsoft.com/office/drawing/2014/main" id="{89C6647C-B850-B807-3775-74C126741C00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>
                  <a:extLst>
                    <a:ext uri="{FF2B5EF4-FFF2-40B4-BE49-F238E27FC236}">
                      <a16:creationId xmlns:a16="http://schemas.microsoft.com/office/drawing/2014/main" id="{3925E73A-A214-C6DB-BC13-165654B315CB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>
                  <a:extLst>
                    <a:ext uri="{FF2B5EF4-FFF2-40B4-BE49-F238E27FC236}">
                      <a16:creationId xmlns:a16="http://schemas.microsoft.com/office/drawing/2014/main" id="{1D4C1ADC-6D9D-9817-AD8C-BE7AB86A0343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>
                  <a:extLst>
                    <a:ext uri="{FF2B5EF4-FFF2-40B4-BE49-F238E27FC236}">
                      <a16:creationId xmlns:a16="http://schemas.microsoft.com/office/drawing/2014/main" id="{A044035C-9900-C685-2958-A7ED9B6534B3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>
                  <a:extLst>
                    <a:ext uri="{FF2B5EF4-FFF2-40B4-BE49-F238E27FC236}">
                      <a16:creationId xmlns:a16="http://schemas.microsoft.com/office/drawing/2014/main" id="{A9F3B433-C393-27AE-7A21-094220457F2D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>
                  <a:extLst>
                    <a:ext uri="{FF2B5EF4-FFF2-40B4-BE49-F238E27FC236}">
                      <a16:creationId xmlns:a16="http://schemas.microsoft.com/office/drawing/2014/main" id="{DDEB060E-01A8-7251-6C6C-21E55959ABF6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>
                  <a:extLst>
                    <a:ext uri="{FF2B5EF4-FFF2-40B4-BE49-F238E27FC236}">
                      <a16:creationId xmlns:a16="http://schemas.microsoft.com/office/drawing/2014/main" id="{D4DEA628-1529-44B2-7EA0-6390877116DF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>
                  <a:extLst>
                    <a:ext uri="{FF2B5EF4-FFF2-40B4-BE49-F238E27FC236}">
                      <a16:creationId xmlns:a16="http://schemas.microsoft.com/office/drawing/2014/main" id="{F482BBE2-F42E-0297-BC84-95F056A19056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>
                  <a:extLst>
                    <a:ext uri="{FF2B5EF4-FFF2-40B4-BE49-F238E27FC236}">
                      <a16:creationId xmlns:a16="http://schemas.microsoft.com/office/drawing/2014/main" id="{CC9F7469-529C-BE38-24EB-A54584D4A573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>
                  <a:extLst>
                    <a:ext uri="{FF2B5EF4-FFF2-40B4-BE49-F238E27FC236}">
                      <a16:creationId xmlns:a16="http://schemas.microsoft.com/office/drawing/2014/main" id="{900A09C7-BD95-710E-BB03-EAFB7CB8D399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>
                  <a:extLst>
                    <a:ext uri="{FF2B5EF4-FFF2-40B4-BE49-F238E27FC236}">
                      <a16:creationId xmlns:a16="http://schemas.microsoft.com/office/drawing/2014/main" id="{8CA6AD78-3F97-8ED1-5030-12E31FF26002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>
                  <a:extLst>
                    <a:ext uri="{FF2B5EF4-FFF2-40B4-BE49-F238E27FC236}">
                      <a16:creationId xmlns:a16="http://schemas.microsoft.com/office/drawing/2014/main" id="{F280B718-2EC1-9DD3-EA7B-5DEF7AA094E0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>
                  <a:extLst>
                    <a:ext uri="{FF2B5EF4-FFF2-40B4-BE49-F238E27FC236}">
                      <a16:creationId xmlns:a16="http://schemas.microsoft.com/office/drawing/2014/main" id="{A83EE2AB-09FB-1F79-6302-CBEFE51945A2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>
                  <a:extLst>
                    <a:ext uri="{FF2B5EF4-FFF2-40B4-BE49-F238E27FC236}">
                      <a16:creationId xmlns:a16="http://schemas.microsoft.com/office/drawing/2014/main" id="{65A1341E-1DF8-B08D-14A4-1C844538634A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>
                  <a:extLst>
                    <a:ext uri="{FF2B5EF4-FFF2-40B4-BE49-F238E27FC236}">
                      <a16:creationId xmlns:a16="http://schemas.microsoft.com/office/drawing/2014/main" id="{60505167-CDC0-95AA-1CBE-1BEBC156CC74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2FF06C6B-08BE-444C-1577-B06D39A9F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7" y="994939"/>
            <a:ext cx="638818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Rows: 286,096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79 (78 features + 1 target label)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Distribution: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Benign traffic: ~158,804 instances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Malicious traffic: ~127,292 instances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Flow-based metrics: e.g., flow duration, bytes/sec.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Packet-level attributes: e.g., mean packet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Inter-Arrival Times (IAT).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Flag-based features: e.g., ACK, PSH, FIN.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metrics: e.g., active and idle durations.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14F3B05C-C86C-6064-6E93-54CBD0633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F44F63DB-77AE-C04F-3CEB-1ED99DC67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Preprocessing Steps</a:t>
            </a:r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2D0338B6-7D1E-8C5E-AD82-F1E5C5B0D850}"/>
              </a:ext>
            </a:extLst>
          </p:cNvPr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>
            <a:extLst>
              <a:ext uri="{FF2B5EF4-FFF2-40B4-BE49-F238E27FC236}">
                <a16:creationId xmlns:a16="http://schemas.microsoft.com/office/drawing/2014/main" id="{57B10DAD-3754-93AF-88B2-7158D6972B84}"/>
              </a:ext>
            </a:extLst>
          </p:cNvPr>
          <p:cNvSpPr/>
          <p:nvPr/>
        </p:nvSpPr>
        <p:spPr>
          <a:xfrm>
            <a:off x="6640749" y="1114970"/>
            <a:ext cx="2432897" cy="291355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>
            <a:extLst>
              <a:ext uri="{FF2B5EF4-FFF2-40B4-BE49-F238E27FC236}">
                <a16:creationId xmlns:a16="http://schemas.microsoft.com/office/drawing/2014/main" id="{169A9D47-121E-3270-DC7C-D33A571FF1A9}"/>
              </a:ext>
            </a:extLst>
          </p:cNvPr>
          <p:cNvGrpSpPr/>
          <p:nvPr/>
        </p:nvGrpSpPr>
        <p:grpSpPr>
          <a:xfrm>
            <a:off x="6483973" y="810639"/>
            <a:ext cx="2418845" cy="2951534"/>
            <a:chOff x="4749388" y="610304"/>
            <a:chExt cx="3694120" cy="4125705"/>
          </a:xfrm>
        </p:grpSpPr>
        <p:grpSp>
          <p:nvGrpSpPr>
            <p:cNvPr id="333" name="Google Shape;333;p32">
              <a:extLst>
                <a:ext uri="{FF2B5EF4-FFF2-40B4-BE49-F238E27FC236}">
                  <a16:creationId xmlns:a16="http://schemas.microsoft.com/office/drawing/2014/main" id="{FC457A5B-2446-6294-0EEB-F552148E845C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>
                <a:extLst>
                  <a:ext uri="{FF2B5EF4-FFF2-40B4-BE49-F238E27FC236}">
                    <a16:creationId xmlns:a16="http://schemas.microsoft.com/office/drawing/2014/main" id="{A8F70C64-1C84-85CA-04A7-4DA042CD84AF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>
                <a:extLst>
                  <a:ext uri="{FF2B5EF4-FFF2-40B4-BE49-F238E27FC236}">
                    <a16:creationId xmlns:a16="http://schemas.microsoft.com/office/drawing/2014/main" id="{E8B67ABC-46DF-C183-F05E-9BA31C286115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>
                <a:extLst>
                  <a:ext uri="{FF2B5EF4-FFF2-40B4-BE49-F238E27FC236}">
                    <a16:creationId xmlns:a16="http://schemas.microsoft.com/office/drawing/2014/main" id="{461B2760-9151-3645-7289-D30B57699DEE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>
                <a:extLst>
                  <a:ext uri="{FF2B5EF4-FFF2-40B4-BE49-F238E27FC236}">
                    <a16:creationId xmlns:a16="http://schemas.microsoft.com/office/drawing/2014/main" id="{6C27B359-89C2-5B4F-C0A9-04002FCD28BC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>
                <a:extLst>
                  <a:ext uri="{FF2B5EF4-FFF2-40B4-BE49-F238E27FC236}">
                    <a16:creationId xmlns:a16="http://schemas.microsoft.com/office/drawing/2014/main" id="{CDCAFF35-F609-1433-C8EC-0691AAC3E237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>
                <a:extLst>
                  <a:ext uri="{FF2B5EF4-FFF2-40B4-BE49-F238E27FC236}">
                    <a16:creationId xmlns:a16="http://schemas.microsoft.com/office/drawing/2014/main" id="{49593353-EE57-0FE6-9A2E-A269CCA4EF81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>
                <a:extLst>
                  <a:ext uri="{FF2B5EF4-FFF2-40B4-BE49-F238E27FC236}">
                    <a16:creationId xmlns:a16="http://schemas.microsoft.com/office/drawing/2014/main" id="{A0340C5D-1A29-4348-F6E1-616DF1B7B4E4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>
                <a:extLst>
                  <a:ext uri="{FF2B5EF4-FFF2-40B4-BE49-F238E27FC236}">
                    <a16:creationId xmlns:a16="http://schemas.microsoft.com/office/drawing/2014/main" id="{D7EC0B5C-0089-DA6C-8CB3-7EB13EB7A7D8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>
                <a:extLst>
                  <a:ext uri="{FF2B5EF4-FFF2-40B4-BE49-F238E27FC236}">
                    <a16:creationId xmlns:a16="http://schemas.microsoft.com/office/drawing/2014/main" id="{615C0736-0574-EDAC-B78C-426287DDBA0F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>
                <a:extLst>
                  <a:ext uri="{FF2B5EF4-FFF2-40B4-BE49-F238E27FC236}">
                    <a16:creationId xmlns:a16="http://schemas.microsoft.com/office/drawing/2014/main" id="{CDC5864A-3885-CFFA-8405-D84AC9B13E6B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>
                <a:extLst>
                  <a:ext uri="{FF2B5EF4-FFF2-40B4-BE49-F238E27FC236}">
                    <a16:creationId xmlns:a16="http://schemas.microsoft.com/office/drawing/2014/main" id="{5EA3EFB5-2168-5908-E1BC-DC1599A32B6F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>
                <a:extLst>
                  <a:ext uri="{FF2B5EF4-FFF2-40B4-BE49-F238E27FC236}">
                    <a16:creationId xmlns:a16="http://schemas.microsoft.com/office/drawing/2014/main" id="{B011E7A0-9027-F720-BC9D-C7559066843F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>
                <a:extLst>
                  <a:ext uri="{FF2B5EF4-FFF2-40B4-BE49-F238E27FC236}">
                    <a16:creationId xmlns:a16="http://schemas.microsoft.com/office/drawing/2014/main" id="{4CEB4861-3EE2-8CC4-9084-9FF5E9BCD577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>
                <a:extLst>
                  <a:ext uri="{FF2B5EF4-FFF2-40B4-BE49-F238E27FC236}">
                    <a16:creationId xmlns:a16="http://schemas.microsoft.com/office/drawing/2014/main" id="{FF2771CC-156D-D008-9F96-58C3FB37F2A8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>
                <a:extLst>
                  <a:ext uri="{FF2B5EF4-FFF2-40B4-BE49-F238E27FC236}">
                    <a16:creationId xmlns:a16="http://schemas.microsoft.com/office/drawing/2014/main" id="{CEFE6D15-40D7-3F76-5F56-CE34125B17C0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>
                <a:extLst>
                  <a:ext uri="{FF2B5EF4-FFF2-40B4-BE49-F238E27FC236}">
                    <a16:creationId xmlns:a16="http://schemas.microsoft.com/office/drawing/2014/main" id="{C8D01AE1-0D0A-036E-9D0A-DF7F0FAD4293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>
                <a:extLst>
                  <a:ext uri="{FF2B5EF4-FFF2-40B4-BE49-F238E27FC236}">
                    <a16:creationId xmlns:a16="http://schemas.microsoft.com/office/drawing/2014/main" id="{6C44E6FD-D9A5-8782-BFAA-AC0D00633A74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>
                <a:extLst>
                  <a:ext uri="{FF2B5EF4-FFF2-40B4-BE49-F238E27FC236}">
                    <a16:creationId xmlns:a16="http://schemas.microsoft.com/office/drawing/2014/main" id="{179B09E6-41E1-B2AA-7C7D-E747B135226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>
                <a:extLst>
                  <a:ext uri="{FF2B5EF4-FFF2-40B4-BE49-F238E27FC236}">
                    <a16:creationId xmlns:a16="http://schemas.microsoft.com/office/drawing/2014/main" id="{F7FFE278-E433-6840-585A-7CC11D4F257F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>
                <a:extLst>
                  <a:ext uri="{FF2B5EF4-FFF2-40B4-BE49-F238E27FC236}">
                    <a16:creationId xmlns:a16="http://schemas.microsoft.com/office/drawing/2014/main" id="{AC79C871-9389-E50B-2452-E62DD8ED822C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>
                <a:extLst>
                  <a:ext uri="{FF2B5EF4-FFF2-40B4-BE49-F238E27FC236}">
                    <a16:creationId xmlns:a16="http://schemas.microsoft.com/office/drawing/2014/main" id="{FECADE05-163E-7FBA-DEFC-8DA424CA9792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>
                <a:extLst>
                  <a:ext uri="{FF2B5EF4-FFF2-40B4-BE49-F238E27FC236}">
                    <a16:creationId xmlns:a16="http://schemas.microsoft.com/office/drawing/2014/main" id="{1355EE4D-3AB1-A53A-5FB1-FB039E951B1C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2">
                <a:extLst>
                  <a:ext uri="{FF2B5EF4-FFF2-40B4-BE49-F238E27FC236}">
                    <a16:creationId xmlns:a16="http://schemas.microsoft.com/office/drawing/2014/main" id="{6E990112-164F-34DF-5224-E9C93D7BB711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>
                <a:extLst>
                  <a:ext uri="{FF2B5EF4-FFF2-40B4-BE49-F238E27FC236}">
                    <a16:creationId xmlns:a16="http://schemas.microsoft.com/office/drawing/2014/main" id="{EA00ECB2-20B6-86D8-C81C-D08364A59516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>
                <a:extLst>
                  <a:ext uri="{FF2B5EF4-FFF2-40B4-BE49-F238E27FC236}">
                    <a16:creationId xmlns:a16="http://schemas.microsoft.com/office/drawing/2014/main" id="{66441AAC-E1FB-CC5D-332D-FE41FF3210B5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>
                <a:extLst>
                  <a:ext uri="{FF2B5EF4-FFF2-40B4-BE49-F238E27FC236}">
                    <a16:creationId xmlns:a16="http://schemas.microsoft.com/office/drawing/2014/main" id="{179F85F2-23F5-6638-1C34-D328DE385BD6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>
                <a:extLst>
                  <a:ext uri="{FF2B5EF4-FFF2-40B4-BE49-F238E27FC236}">
                    <a16:creationId xmlns:a16="http://schemas.microsoft.com/office/drawing/2014/main" id="{6ADC622E-73BC-6748-0903-298EF1E5BFBF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>
                <a:extLst>
                  <a:ext uri="{FF2B5EF4-FFF2-40B4-BE49-F238E27FC236}">
                    <a16:creationId xmlns:a16="http://schemas.microsoft.com/office/drawing/2014/main" id="{E124335C-E3BC-91E5-9A88-77E4ADD1F670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>
                <a:extLst>
                  <a:ext uri="{FF2B5EF4-FFF2-40B4-BE49-F238E27FC236}">
                    <a16:creationId xmlns:a16="http://schemas.microsoft.com/office/drawing/2014/main" id="{25880466-02ED-CAB1-595E-CF1E8140AD3F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>
                <a:extLst>
                  <a:ext uri="{FF2B5EF4-FFF2-40B4-BE49-F238E27FC236}">
                    <a16:creationId xmlns:a16="http://schemas.microsoft.com/office/drawing/2014/main" id="{9CCD14EF-7C7A-D970-2165-11D9B604CA9C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>
                <a:extLst>
                  <a:ext uri="{FF2B5EF4-FFF2-40B4-BE49-F238E27FC236}">
                    <a16:creationId xmlns:a16="http://schemas.microsoft.com/office/drawing/2014/main" id="{536FF58E-D11D-628C-B0CF-FA6ED5B6BFF0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>
                <a:extLst>
                  <a:ext uri="{FF2B5EF4-FFF2-40B4-BE49-F238E27FC236}">
                    <a16:creationId xmlns:a16="http://schemas.microsoft.com/office/drawing/2014/main" id="{9A92EE24-D6B4-D796-2344-67B8B313B502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>
                <a:extLst>
                  <a:ext uri="{FF2B5EF4-FFF2-40B4-BE49-F238E27FC236}">
                    <a16:creationId xmlns:a16="http://schemas.microsoft.com/office/drawing/2014/main" id="{59765569-0B4C-D372-1FD3-DEDB2912B4E3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>
                <a:extLst>
                  <a:ext uri="{FF2B5EF4-FFF2-40B4-BE49-F238E27FC236}">
                    <a16:creationId xmlns:a16="http://schemas.microsoft.com/office/drawing/2014/main" id="{BE733E32-0A00-9A38-86E9-DC3CFD2D5800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>
                <a:extLst>
                  <a:ext uri="{FF2B5EF4-FFF2-40B4-BE49-F238E27FC236}">
                    <a16:creationId xmlns:a16="http://schemas.microsoft.com/office/drawing/2014/main" id="{84FD25F9-1301-3BDA-5980-4D5FF01F9AD9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>
                <a:extLst>
                  <a:ext uri="{FF2B5EF4-FFF2-40B4-BE49-F238E27FC236}">
                    <a16:creationId xmlns:a16="http://schemas.microsoft.com/office/drawing/2014/main" id="{95FB9D69-8E8B-C074-BF6C-193D6441F23F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>
                <a:extLst>
                  <a:ext uri="{FF2B5EF4-FFF2-40B4-BE49-F238E27FC236}">
                    <a16:creationId xmlns:a16="http://schemas.microsoft.com/office/drawing/2014/main" id="{3A055A0D-979A-E6BA-370C-60A581134C2A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>
                <a:extLst>
                  <a:ext uri="{FF2B5EF4-FFF2-40B4-BE49-F238E27FC236}">
                    <a16:creationId xmlns:a16="http://schemas.microsoft.com/office/drawing/2014/main" id="{F93D5DCB-1E7D-7909-3099-A7E49631D7EB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>
                <a:extLst>
                  <a:ext uri="{FF2B5EF4-FFF2-40B4-BE49-F238E27FC236}">
                    <a16:creationId xmlns:a16="http://schemas.microsoft.com/office/drawing/2014/main" id="{5F90FA98-89B5-8D0E-96AF-CD7E765FF38F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>
                <a:extLst>
                  <a:ext uri="{FF2B5EF4-FFF2-40B4-BE49-F238E27FC236}">
                    <a16:creationId xmlns:a16="http://schemas.microsoft.com/office/drawing/2014/main" id="{0A8D53DA-E176-C82F-07E3-585F02D8DBB4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>
                <a:extLst>
                  <a:ext uri="{FF2B5EF4-FFF2-40B4-BE49-F238E27FC236}">
                    <a16:creationId xmlns:a16="http://schemas.microsoft.com/office/drawing/2014/main" id="{5A1A482B-DF1A-33E4-C3EC-1CE09FC5BCD0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>
                <a:extLst>
                  <a:ext uri="{FF2B5EF4-FFF2-40B4-BE49-F238E27FC236}">
                    <a16:creationId xmlns:a16="http://schemas.microsoft.com/office/drawing/2014/main" id="{6E6C9F7C-48CC-04C9-7F40-F75F68FD2E98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>
                <a:extLst>
                  <a:ext uri="{FF2B5EF4-FFF2-40B4-BE49-F238E27FC236}">
                    <a16:creationId xmlns:a16="http://schemas.microsoft.com/office/drawing/2014/main" id="{F50C8C85-98AC-1247-BFE5-F366FA3E634B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>
                <a:extLst>
                  <a:ext uri="{FF2B5EF4-FFF2-40B4-BE49-F238E27FC236}">
                    <a16:creationId xmlns:a16="http://schemas.microsoft.com/office/drawing/2014/main" id="{136C8429-2A4B-CAF6-6A0A-8CF143EC4BF1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>
                <a:extLst>
                  <a:ext uri="{FF2B5EF4-FFF2-40B4-BE49-F238E27FC236}">
                    <a16:creationId xmlns:a16="http://schemas.microsoft.com/office/drawing/2014/main" id="{F68F50DE-AAA3-506A-B262-63C4A736C00C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>
                <a:extLst>
                  <a:ext uri="{FF2B5EF4-FFF2-40B4-BE49-F238E27FC236}">
                    <a16:creationId xmlns:a16="http://schemas.microsoft.com/office/drawing/2014/main" id="{7410AE91-8269-9B2B-7D96-FFA7C598876E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>
                <a:extLst>
                  <a:ext uri="{FF2B5EF4-FFF2-40B4-BE49-F238E27FC236}">
                    <a16:creationId xmlns:a16="http://schemas.microsoft.com/office/drawing/2014/main" id="{9E7D167B-37DD-C51C-F5BF-4C6185497707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>
                <a:extLst>
                  <a:ext uri="{FF2B5EF4-FFF2-40B4-BE49-F238E27FC236}">
                    <a16:creationId xmlns:a16="http://schemas.microsoft.com/office/drawing/2014/main" id="{C0313FCF-A511-9632-8F22-E1393767C6B7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>
                <a:extLst>
                  <a:ext uri="{FF2B5EF4-FFF2-40B4-BE49-F238E27FC236}">
                    <a16:creationId xmlns:a16="http://schemas.microsoft.com/office/drawing/2014/main" id="{EBA8EA3C-786D-27A9-CFB4-B8A0D16C6792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>
                <a:extLst>
                  <a:ext uri="{FF2B5EF4-FFF2-40B4-BE49-F238E27FC236}">
                    <a16:creationId xmlns:a16="http://schemas.microsoft.com/office/drawing/2014/main" id="{2E75800E-015A-514E-0034-489B6CD14B49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>
                <a:extLst>
                  <a:ext uri="{FF2B5EF4-FFF2-40B4-BE49-F238E27FC236}">
                    <a16:creationId xmlns:a16="http://schemas.microsoft.com/office/drawing/2014/main" id="{7A4BB5A9-076C-132D-F76C-7EE56BE42B16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>
                <a:extLst>
                  <a:ext uri="{FF2B5EF4-FFF2-40B4-BE49-F238E27FC236}">
                    <a16:creationId xmlns:a16="http://schemas.microsoft.com/office/drawing/2014/main" id="{70124F4C-A495-3C66-9221-6CAC280C4251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5C94A795-09C7-3103-DCEC-379A5FA8B8E0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DE54C7CD-BC35-C166-0461-6EFECCA1468C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875D8932-9098-1784-C54F-415E2D700B68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1D17A6D8-460D-437C-BC6E-244C057D2205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>
                <a:extLst>
                  <a:ext uri="{FF2B5EF4-FFF2-40B4-BE49-F238E27FC236}">
                    <a16:creationId xmlns:a16="http://schemas.microsoft.com/office/drawing/2014/main" id="{95EBD8FA-2118-CE8C-E875-39A661A749A5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>
                <a:extLst>
                  <a:ext uri="{FF2B5EF4-FFF2-40B4-BE49-F238E27FC236}">
                    <a16:creationId xmlns:a16="http://schemas.microsoft.com/office/drawing/2014/main" id="{EB4191E7-4D30-153A-B014-3626D03A47FD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>
                <a:extLst>
                  <a:ext uri="{FF2B5EF4-FFF2-40B4-BE49-F238E27FC236}">
                    <a16:creationId xmlns:a16="http://schemas.microsoft.com/office/drawing/2014/main" id="{DE259779-48DE-7BE3-883E-3519F68B5328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>
                <a:extLst>
                  <a:ext uri="{FF2B5EF4-FFF2-40B4-BE49-F238E27FC236}">
                    <a16:creationId xmlns:a16="http://schemas.microsoft.com/office/drawing/2014/main" id="{1AB56CC1-3F9F-3402-7DE3-203ECC38AB90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>
                <a:extLst>
                  <a:ext uri="{FF2B5EF4-FFF2-40B4-BE49-F238E27FC236}">
                    <a16:creationId xmlns:a16="http://schemas.microsoft.com/office/drawing/2014/main" id="{394389F5-4C86-721C-FE4C-69D13A6EBFF7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>
                <a:extLst>
                  <a:ext uri="{FF2B5EF4-FFF2-40B4-BE49-F238E27FC236}">
                    <a16:creationId xmlns:a16="http://schemas.microsoft.com/office/drawing/2014/main" id="{F151FAB3-1E03-3868-99B7-BBE44A02AB91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>
                <a:extLst>
                  <a:ext uri="{FF2B5EF4-FFF2-40B4-BE49-F238E27FC236}">
                    <a16:creationId xmlns:a16="http://schemas.microsoft.com/office/drawing/2014/main" id="{18617E8A-400B-37D7-F2BB-BC0F73BB66DC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>
                <a:extLst>
                  <a:ext uri="{FF2B5EF4-FFF2-40B4-BE49-F238E27FC236}">
                    <a16:creationId xmlns:a16="http://schemas.microsoft.com/office/drawing/2014/main" id="{B61CC1C3-7851-67BA-83D0-B0619B1706A7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>
                <a:extLst>
                  <a:ext uri="{FF2B5EF4-FFF2-40B4-BE49-F238E27FC236}">
                    <a16:creationId xmlns:a16="http://schemas.microsoft.com/office/drawing/2014/main" id="{7CB33D7E-8222-A9C0-684C-6EECDDC94AF8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>
                <a:extLst>
                  <a:ext uri="{FF2B5EF4-FFF2-40B4-BE49-F238E27FC236}">
                    <a16:creationId xmlns:a16="http://schemas.microsoft.com/office/drawing/2014/main" id="{A2CE1230-B99D-A3E4-131C-A994A4F34505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>
                <a:extLst>
                  <a:ext uri="{FF2B5EF4-FFF2-40B4-BE49-F238E27FC236}">
                    <a16:creationId xmlns:a16="http://schemas.microsoft.com/office/drawing/2014/main" id="{8F56A66A-131D-95CE-42D4-A20DC8B8F32C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>
                <a:extLst>
                  <a:ext uri="{FF2B5EF4-FFF2-40B4-BE49-F238E27FC236}">
                    <a16:creationId xmlns:a16="http://schemas.microsoft.com/office/drawing/2014/main" id="{F2A6C08F-6B63-C914-1CA4-91F975181722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>
                <a:extLst>
                  <a:ext uri="{FF2B5EF4-FFF2-40B4-BE49-F238E27FC236}">
                    <a16:creationId xmlns:a16="http://schemas.microsoft.com/office/drawing/2014/main" id="{808A1E0F-C300-7930-6B25-699B0228CE83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>
                <a:extLst>
                  <a:ext uri="{FF2B5EF4-FFF2-40B4-BE49-F238E27FC236}">
                    <a16:creationId xmlns:a16="http://schemas.microsoft.com/office/drawing/2014/main" id="{76A0E9E6-2EA7-4CB3-3EFF-52D58D50D018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>
                <a:extLst>
                  <a:ext uri="{FF2B5EF4-FFF2-40B4-BE49-F238E27FC236}">
                    <a16:creationId xmlns:a16="http://schemas.microsoft.com/office/drawing/2014/main" id="{85AB54B4-036F-C09D-51B4-5B10098FA83C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>
                <a:extLst>
                  <a:ext uri="{FF2B5EF4-FFF2-40B4-BE49-F238E27FC236}">
                    <a16:creationId xmlns:a16="http://schemas.microsoft.com/office/drawing/2014/main" id="{FC65B009-8BD4-C890-4193-9C99C0E7FB51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>
                <a:extLst>
                  <a:ext uri="{FF2B5EF4-FFF2-40B4-BE49-F238E27FC236}">
                    <a16:creationId xmlns:a16="http://schemas.microsoft.com/office/drawing/2014/main" id="{1FFA1E93-0B4D-7A78-8C0B-A542BDD1610C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23792159-9D04-5F18-D9C3-11148B4C1787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>
                <a:extLst>
                  <a:ext uri="{FF2B5EF4-FFF2-40B4-BE49-F238E27FC236}">
                    <a16:creationId xmlns:a16="http://schemas.microsoft.com/office/drawing/2014/main" id="{A1F7A6A0-23CB-7923-32AF-62BF71F3BD2A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>
                <a:extLst>
                  <a:ext uri="{FF2B5EF4-FFF2-40B4-BE49-F238E27FC236}">
                    <a16:creationId xmlns:a16="http://schemas.microsoft.com/office/drawing/2014/main" id="{DE3170CF-1575-17ED-D7D0-292B669CA136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>
                <a:extLst>
                  <a:ext uri="{FF2B5EF4-FFF2-40B4-BE49-F238E27FC236}">
                    <a16:creationId xmlns:a16="http://schemas.microsoft.com/office/drawing/2014/main" id="{68B2FF50-F3A8-340C-05E9-B779850A01B1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>
                <a:extLst>
                  <a:ext uri="{FF2B5EF4-FFF2-40B4-BE49-F238E27FC236}">
                    <a16:creationId xmlns:a16="http://schemas.microsoft.com/office/drawing/2014/main" id="{1441423B-14A7-C7A6-6542-422C582F1E5B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>
                <a:extLst>
                  <a:ext uri="{FF2B5EF4-FFF2-40B4-BE49-F238E27FC236}">
                    <a16:creationId xmlns:a16="http://schemas.microsoft.com/office/drawing/2014/main" id="{E1B2C6B8-7050-E7E8-D702-AE1F56B701BE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>
                <a:extLst>
                  <a:ext uri="{FF2B5EF4-FFF2-40B4-BE49-F238E27FC236}">
                    <a16:creationId xmlns:a16="http://schemas.microsoft.com/office/drawing/2014/main" id="{CE5C7802-B718-0871-FEEC-C27280277734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>
                <a:extLst>
                  <a:ext uri="{FF2B5EF4-FFF2-40B4-BE49-F238E27FC236}">
                    <a16:creationId xmlns:a16="http://schemas.microsoft.com/office/drawing/2014/main" id="{C70A18C2-AA5E-E130-C22D-A4F421E6113A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>
                <a:extLst>
                  <a:ext uri="{FF2B5EF4-FFF2-40B4-BE49-F238E27FC236}">
                    <a16:creationId xmlns:a16="http://schemas.microsoft.com/office/drawing/2014/main" id="{7B9550F3-CF08-04E6-3A09-5BE984B4CB79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>
                <a:extLst>
                  <a:ext uri="{FF2B5EF4-FFF2-40B4-BE49-F238E27FC236}">
                    <a16:creationId xmlns:a16="http://schemas.microsoft.com/office/drawing/2014/main" id="{817683F4-12B9-2A7B-5D45-48C9B97686BF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>
                <a:extLst>
                  <a:ext uri="{FF2B5EF4-FFF2-40B4-BE49-F238E27FC236}">
                    <a16:creationId xmlns:a16="http://schemas.microsoft.com/office/drawing/2014/main" id="{3FA7B573-D685-5942-3B81-CE484FAE0BF3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>
                <a:extLst>
                  <a:ext uri="{FF2B5EF4-FFF2-40B4-BE49-F238E27FC236}">
                    <a16:creationId xmlns:a16="http://schemas.microsoft.com/office/drawing/2014/main" id="{ABEFFB8B-271C-C763-395F-8DB777AC58D0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>
                <a:extLst>
                  <a:ext uri="{FF2B5EF4-FFF2-40B4-BE49-F238E27FC236}">
                    <a16:creationId xmlns:a16="http://schemas.microsoft.com/office/drawing/2014/main" id="{2DE40092-4804-7730-1F93-F8056A265408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>
                <a:extLst>
                  <a:ext uri="{FF2B5EF4-FFF2-40B4-BE49-F238E27FC236}">
                    <a16:creationId xmlns:a16="http://schemas.microsoft.com/office/drawing/2014/main" id="{8DDC4A08-83DD-9231-E7C9-3B73A101DCAE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>
              <a:extLst>
                <a:ext uri="{FF2B5EF4-FFF2-40B4-BE49-F238E27FC236}">
                  <a16:creationId xmlns:a16="http://schemas.microsoft.com/office/drawing/2014/main" id="{7FD6A6BE-FA9C-CFC7-8829-94EB0FAA690C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>
                <a:extLst>
                  <a:ext uri="{FF2B5EF4-FFF2-40B4-BE49-F238E27FC236}">
                    <a16:creationId xmlns:a16="http://schemas.microsoft.com/office/drawing/2014/main" id="{8120D43C-CA49-A719-448C-E165D61A198B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>
                  <a:extLst>
                    <a:ext uri="{FF2B5EF4-FFF2-40B4-BE49-F238E27FC236}">
                      <a16:creationId xmlns:a16="http://schemas.microsoft.com/office/drawing/2014/main" id="{4BE8BFE3-AF01-9505-C77A-5AE8C17882BE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>
                  <a:extLst>
                    <a:ext uri="{FF2B5EF4-FFF2-40B4-BE49-F238E27FC236}">
                      <a16:creationId xmlns:a16="http://schemas.microsoft.com/office/drawing/2014/main" id="{12E324FC-E183-E3EF-665E-401175BE0360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>
                  <a:extLst>
                    <a:ext uri="{FF2B5EF4-FFF2-40B4-BE49-F238E27FC236}">
                      <a16:creationId xmlns:a16="http://schemas.microsoft.com/office/drawing/2014/main" id="{3B5784C3-1D10-F7E6-D02D-25E325C58196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>
                  <a:extLst>
                    <a:ext uri="{FF2B5EF4-FFF2-40B4-BE49-F238E27FC236}">
                      <a16:creationId xmlns:a16="http://schemas.microsoft.com/office/drawing/2014/main" id="{7AD58757-93A5-86E7-57C7-921E718F67E1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>
                  <a:extLst>
                    <a:ext uri="{FF2B5EF4-FFF2-40B4-BE49-F238E27FC236}">
                      <a16:creationId xmlns:a16="http://schemas.microsoft.com/office/drawing/2014/main" id="{0BF7318B-44DA-CF9B-5662-D8A4D0C3C9F9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>
                  <a:extLst>
                    <a:ext uri="{FF2B5EF4-FFF2-40B4-BE49-F238E27FC236}">
                      <a16:creationId xmlns:a16="http://schemas.microsoft.com/office/drawing/2014/main" id="{81D0FB41-93F7-2705-C0E7-7350D0F7ED9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>
                  <a:extLst>
                    <a:ext uri="{FF2B5EF4-FFF2-40B4-BE49-F238E27FC236}">
                      <a16:creationId xmlns:a16="http://schemas.microsoft.com/office/drawing/2014/main" id="{F3025A85-C786-26FD-345D-95ED478DDC19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>
                  <a:extLst>
                    <a:ext uri="{FF2B5EF4-FFF2-40B4-BE49-F238E27FC236}">
                      <a16:creationId xmlns:a16="http://schemas.microsoft.com/office/drawing/2014/main" id="{AAA00672-B6F6-133C-DB05-701FCCF29F77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>
                  <a:extLst>
                    <a:ext uri="{FF2B5EF4-FFF2-40B4-BE49-F238E27FC236}">
                      <a16:creationId xmlns:a16="http://schemas.microsoft.com/office/drawing/2014/main" id="{7FF07228-D2BF-5D62-55AC-8284784B06FC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>
                  <a:extLst>
                    <a:ext uri="{FF2B5EF4-FFF2-40B4-BE49-F238E27FC236}">
                      <a16:creationId xmlns:a16="http://schemas.microsoft.com/office/drawing/2014/main" id="{246F4655-FDF8-F863-C42E-E307794F788E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>
                  <a:extLst>
                    <a:ext uri="{FF2B5EF4-FFF2-40B4-BE49-F238E27FC236}">
                      <a16:creationId xmlns:a16="http://schemas.microsoft.com/office/drawing/2014/main" id="{6B760146-25C2-4A42-E522-8CF68BBB0EBC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>
                  <a:extLst>
                    <a:ext uri="{FF2B5EF4-FFF2-40B4-BE49-F238E27FC236}">
                      <a16:creationId xmlns:a16="http://schemas.microsoft.com/office/drawing/2014/main" id="{84FD120E-1D41-966E-81D1-30CB972C7BBB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>
                  <a:extLst>
                    <a:ext uri="{FF2B5EF4-FFF2-40B4-BE49-F238E27FC236}">
                      <a16:creationId xmlns:a16="http://schemas.microsoft.com/office/drawing/2014/main" id="{71FDCFD9-266F-438B-02BB-D3F62B3B669A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>
                  <a:extLst>
                    <a:ext uri="{FF2B5EF4-FFF2-40B4-BE49-F238E27FC236}">
                      <a16:creationId xmlns:a16="http://schemas.microsoft.com/office/drawing/2014/main" id="{212B5984-019D-9838-561C-624195F1EB03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>
                  <a:extLst>
                    <a:ext uri="{FF2B5EF4-FFF2-40B4-BE49-F238E27FC236}">
                      <a16:creationId xmlns:a16="http://schemas.microsoft.com/office/drawing/2014/main" id="{B6DA9FA0-ADB4-1635-80CB-CE10E4434D2C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>
                  <a:extLst>
                    <a:ext uri="{FF2B5EF4-FFF2-40B4-BE49-F238E27FC236}">
                      <a16:creationId xmlns:a16="http://schemas.microsoft.com/office/drawing/2014/main" id="{345E04CF-A431-3D18-AA67-D4E8679EC8D6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>
                  <a:extLst>
                    <a:ext uri="{FF2B5EF4-FFF2-40B4-BE49-F238E27FC236}">
                      <a16:creationId xmlns:a16="http://schemas.microsoft.com/office/drawing/2014/main" id="{A2FC5617-FECC-2999-1D90-6C6FB9015660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>
                  <a:extLst>
                    <a:ext uri="{FF2B5EF4-FFF2-40B4-BE49-F238E27FC236}">
                      <a16:creationId xmlns:a16="http://schemas.microsoft.com/office/drawing/2014/main" id="{515E580C-784E-B681-E009-0D3AA3D890F9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>
                  <a:extLst>
                    <a:ext uri="{FF2B5EF4-FFF2-40B4-BE49-F238E27FC236}">
                      <a16:creationId xmlns:a16="http://schemas.microsoft.com/office/drawing/2014/main" id="{713CD303-060D-861B-55A6-ECA0979E3C38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>
                  <a:extLst>
                    <a:ext uri="{FF2B5EF4-FFF2-40B4-BE49-F238E27FC236}">
                      <a16:creationId xmlns:a16="http://schemas.microsoft.com/office/drawing/2014/main" id="{F41F055E-1CA7-EE83-1075-449036D3C0D9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>
                  <a:extLst>
                    <a:ext uri="{FF2B5EF4-FFF2-40B4-BE49-F238E27FC236}">
                      <a16:creationId xmlns:a16="http://schemas.microsoft.com/office/drawing/2014/main" id="{77F151CB-12DA-0EF1-8502-E76F38ABE792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>
                  <a:extLst>
                    <a:ext uri="{FF2B5EF4-FFF2-40B4-BE49-F238E27FC236}">
                      <a16:creationId xmlns:a16="http://schemas.microsoft.com/office/drawing/2014/main" id="{172B4768-0708-0348-8370-75D24EE373F2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>
                  <a:extLst>
                    <a:ext uri="{FF2B5EF4-FFF2-40B4-BE49-F238E27FC236}">
                      <a16:creationId xmlns:a16="http://schemas.microsoft.com/office/drawing/2014/main" id="{42D6C20F-17B9-1CD6-2C33-9046A76092BB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>
                  <a:extLst>
                    <a:ext uri="{FF2B5EF4-FFF2-40B4-BE49-F238E27FC236}">
                      <a16:creationId xmlns:a16="http://schemas.microsoft.com/office/drawing/2014/main" id="{775BD163-0606-7A4C-C5CB-B296B0F9130B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>
                  <a:extLst>
                    <a:ext uri="{FF2B5EF4-FFF2-40B4-BE49-F238E27FC236}">
                      <a16:creationId xmlns:a16="http://schemas.microsoft.com/office/drawing/2014/main" id="{7E76ABBF-1962-C761-D290-C1FBFB34F6EB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>
                  <a:extLst>
                    <a:ext uri="{FF2B5EF4-FFF2-40B4-BE49-F238E27FC236}">
                      <a16:creationId xmlns:a16="http://schemas.microsoft.com/office/drawing/2014/main" id="{C7542270-EFEB-92B4-E038-7264B2BFB563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>
                  <a:extLst>
                    <a:ext uri="{FF2B5EF4-FFF2-40B4-BE49-F238E27FC236}">
                      <a16:creationId xmlns:a16="http://schemas.microsoft.com/office/drawing/2014/main" id="{14FA77EA-6D4A-3493-B862-4E7247AFFE0D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>
                  <a:extLst>
                    <a:ext uri="{FF2B5EF4-FFF2-40B4-BE49-F238E27FC236}">
                      <a16:creationId xmlns:a16="http://schemas.microsoft.com/office/drawing/2014/main" id="{7AE5C419-6F48-A054-6DB0-B554F37D7B68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>
                  <a:extLst>
                    <a:ext uri="{FF2B5EF4-FFF2-40B4-BE49-F238E27FC236}">
                      <a16:creationId xmlns:a16="http://schemas.microsoft.com/office/drawing/2014/main" id="{86067EFA-FFED-AA1C-F1F6-B23AFF27F073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>
                  <a:extLst>
                    <a:ext uri="{FF2B5EF4-FFF2-40B4-BE49-F238E27FC236}">
                      <a16:creationId xmlns:a16="http://schemas.microsoft.com/office/drawing/2014/main" id="{F3A2C45E-4DF5-177F-B497-217D077521AD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>
                <a:extLst>
                  <a:ext uri="{FF2B5EF4-FFF2-40B4-BE49-F238E27FC236}">
                    <a16:creationId xmlns:a16="http://schemas.microsoft.com/office/drawing/2014/main" id="{77B05BFC-4B9F-086E-A995-E4E12850098D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>
                <a:extLst>
                  <a:ext uri="{FF2B5EF4-FFF2-40B4-BE49-F238E27FC236}">
                    <a16:creationId xmlns:a16="http://schemas.microsoft.com/office/drawing/2014/main" id="{330D66C3-B84C-93E6-8E15-0D37D789FC7E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>
                  <a:extLst>
                    <a:ext uri="{FF2B5EF4-FFF2-40B4-BE49-F238E27FC236}">
                      <a16:creationId xmlns:a16="http://schemas.microsoft.com/office/drawing/2014/main" id="{C4411471-961F-5809-92A6-4086BAA45BEE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>
                  <a:extLst>
                    <a:ext uri="{FF2B5EF4-FFF2-40B4-BE49-F238E27FC236}">
                      <a16:creationId xmlns:a16="http://schemas.microsoft.com/office/drawing/2014/main" id="{77C87254-B2DF-AAD2-9A8A-124850E79931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>
                  <a:extLst>
                    <a:ext uri="{FF2B5EF4-FFF2-40B4-BE49-F238E27FC236}">
                      <a16:creationId xmlns:a16="http://schemas.microsoft.com/office/drawing/2014/main" id="{D27D78E3-088E-C226-55C7-6F9A891F2C69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>
                  <a:extLst>
                    <a:ext uri="{FF2B5EF4-FFF2-40B4-BE49-F238E27FC236}">
                      <a16:creationId xmlns:a16="http://schemas.microsoft.com/office/drawing/2014/main" id="{EEA1C8B7-435E-3BEE-86E1-A9DABAA94DCB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>
                  <a:extLst>
                    <a:ext uri="{FF2B5EF4-FFF2-40B4-BE49-F238E27FC236}">
                      <a16:creationId xmlns:a16="http://schemas.microsoft.com/office/drawing/2014/main" id="{6DFBF23D-C3C2-49BB-AA2C-C6D848BFAF02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>
                  <a:extLst>
                    <a:ext uri="{FF2B5EF4-FFF2-40B4-BE49-F238E27FC236}">
                      <a16:creationId xmlns:a16="http://schemas.microsoft.com/office/drawing/2014/main" id="{512F9003-4674-0BE0-DF43-B84FFEC63161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>
                  <a:extLst>
                    <a:ext uri="{FF2B5EF4-FFF2-40B4-BE49-F238E27FC236}">
                      <a16:creationId xmlns:a16="http://schemas.microsoft.com/office/drawing/2014/main" id="{049633BE-BE1C-4382-BA81-AE58C39BFF2E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>
                  <a:extLst>
                    <a:ext uri="{FF2B5EF4-FFF2-40B4-BE49-F238E27FC236}">
                      <a16:creationId xmlns:a16="http://schemas.microsoft.com/office/drawing/2014/main" id="{8BE9ECD3-BEBF-5F46-4DB9-F38C3893D56E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>
                  <a:extLst>
                    <a:ext uri="{FF2B5EF4-FFF2-40B4-BE49-F238E27FC236}">
                      <a16:creationId xmlns:a16="http://schemas.microsoft.com/office/drawing/2014/main" id="{D99DF8C6-CBDA-92DA-3C4E-05162E4E30A2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>
                  <a:extLst>
                    <a:ext uri="{FF2B5EF4-FFF2-40B4-BE49-F238E27FC236}">
                      <a16:creationId xmlns:a16="http://schemas.microsoft.com/office/drawing/2014/main" id="{CF382C40-9C78-3B5B-0C93-938409366409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>
                  <a:extLst>
                    <a:ext uri="{FF2B5EF4-FFF2-40B4-BE49-F238E27FC236}">
                      <a16:creationId xmlns:a16="http://schemas.microsoft.com/office/drawing/2014/main" id="{5A9907E8-3A65-5589-BAB9-E316661CFF52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>
                  <a:extLst>
                    <a:ext uri="{FF2B5EF4-FFF2-40B4-BE49-F238E27FC236}">
                      <a16:creationId xmlns:a16="http://schemas.microsoft.com/office/drawing/2014/main" id="{1E242BED-0905-1652-4A3A-91E3104D1947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>
                  <a:extLst>
                    <a:ext uri="{FF2B5EF4-FFF2-40B4-BE49-F238E27FC236}">
                      <a16:creationId xmlns:a16="http://schemas.microsoft.com/office/drawing/2014/main" id="{C9A9F834-EAAE-D015-6D22-111275DFF690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>
                <a:extLst>
                  <a:ext uri="{FF2B5EF4-FFF2-40B4-BE49-F238E27FC236}">
                    <a16:creationId xmlns:a16="http://schemas.microsoft.com/office/drawing/2014/main" id="{5E53F316-2AB5-3F26-590E-92975C654DCC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>
                  <a:extLst>
                    <a:ext uri="{FF2B5EF4-FFF2-40B4-BE49-F238E27FC236}">
                      <a16:creationId xmlns:a16="http://schemas.microsoft.com/office/drawing/2014/main" id="{4ED38401-95E0-C8F2-F3A5-1D6DD94D3B08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>
                  <a:extLst>
                    <a:ext uri="{FF2B5EF4-FFF2-40B4-BE49-F238E27FC236}">
                      <a16:creationId xmlns:a16="http://schemas.microsoft.com/office/drawing/2014/main" id="{7CF7587D-AD04-3EB2-8457-2F7FA7110088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>
                  <a:extLst>
                    <a:ext uri="{FF2B5EF4-FFF2-40B4-BE49-F238E27FC236}">
                      <a16:creationId xmlns:a16="http://schemas.microsoft.com/office/drawing/2014/main" id="{F1B97B7E-AB8B-2786-F326-E6410CABC138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>
                  <a:extLst>
                    <a:ext uri="{FF2B5EF4-FFF2-40B4-BE49-F238E27FC236}">
                      <a16:creationId xmlns:a16="http://schemas.microsoft.com/office/drawing/2014/main" id="{EFEFE855-AAB8-B3A3-B5F1-95C772DEDFB5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>
                  <a:extLst>
                    <a:ext uri="{FF2B5EF4-FFF2-40B4-BE49-F238E27FC236}">
                      <a16:creationId xmlns:a16="http://schemas.microsoft.com/office/drawing/2014/main" id="{F9C96AF0-8774-ADB7-6163-04C5952AA438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4F84A646-7206-95D7-ED5C-7B0AD78C5410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54F7D155-8ED6-4F55-A02E-ED0C2B6304C4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>
                  <a:extLst>
                    <a:ext uri="{FF2B5EF4-FFF2-40B4-BE49-F238E27FC236}">
                      <a16:creationId xmlns:a16="http://schemas.microsoft.com/office/drawing/2014/main" id="{9106E97F-159F-02E2-8197-F159A87DDAD5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>
                  <a:extLst>
                    <a:ext uri="{FF2B5EF4-FFF2-40B4-BE49-F238E27FC236}">
                      <a16:creationId xmlns:a16="http://schemas.microsoft.com/office/drawing/2014/main" id="{A7248502-050A-AD41-F6C7-E0723B0D581C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>
                  <a:extLst>
                    <a:ext uri="{FF2B5EF4-FFF2-40B4-BE49-F238E27FC236}">
                      <a16:creationId xmlns:a16="http://schemas.microsoft.com/office/drawing/2014/main" id="{81C4EA7A-254F-1ADF-46F0-E522F7F71319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>
                  <a:extLst>
                    <a:ext uri="{FF2B5EF4-FFF2-40B4-BE49-F238E27FC236}">
                      <a16:creationId xmlns:a16="http://schemas.microsoft.com/office/drawing/2014/main" id="{4A58457C-31BC-CD92-27A9-A41A66377C70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>
                  <a:extLst>
                    <a:ext uri="{FF2B5EF4-FFF2-40B4-BE49-F238E27FC236}">
                      <a16:creationId xmlns:a16="http://schemas.microsoft.com/office/drawing/2014/main" id="{3FD74569-E16E-5718-45A6-F1BC3565AB8C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>
                <a:extLst>
                  <a:ext uri="{FF2B5EF4-FFF2-40B4-BE49-F238E27FC236}">
                    <a16:creationId xmlns:a16="http://schemas.microsoft.com/office/drawing/2014/main" id="{09E58CD2-A12A-2868-ADA0-0545412D3BFD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>
                  <a:extLst>
                    <a:ext uri="{FF2B5EF4-FFF2-40B4-BE49-F238E27FC236}">
                      <a16:creationId xmlns:a16="http://schemas.microsoft.com/office/drawing/2014/main" id="{21C4ED1D-D816-68F6-A9F1-7B64CA17606D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>
                  <a:extLst>
                    <a:ext uri="{FF2B5EF4-FFF2-40B4-BE49-F238E27FC236}">
                      <a16:creationId xmlns:a16="http://schemas.microsoft.com/office/drawing/2014/main" id="{E21D26AD-3160-908F-1C1A-04156BC822F3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>
                  <a:extLst>
                    <a:ext uri="{FF2B5EF4-FFF2-40B4-BE49-F238E27FC236}">
                      <a16:creationId xmlns:a16="http://schemas.microsoft.com/office/drawing/2014/main" id="{823EC879-0015-9DCD-5018-81CDAA5342B7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>
                  <a:extLst>
                    <a:ext uri="{FF2B5EF4-FFF2-40B4-BE49-F238E27FC236}">
                      <a16:creationId xmlns:a16="http://schemas.microsoft.com/office/drawing/2014/main" id="{7E652BEC-5247-7624-0093-3BE5AA047E10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>
                  <a:extLst>
                    <a:ext uri="{FF2B5EF4-FFF2-40B4-BE49-F238E27FC236}">
                      <a16:creationId xmlns:a16="http://schemas.microsoft.com/office/drawing/2014/main" id="{9DC259E8-4146-5AF0-26C9-B13408BEA6C3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>
                  <a:extLst>
                    <a:ext uri="{FF2B5EF4-FFF2-40B4-BE49-F238E27FC236}">
                      <a16:creationId xmlns:a16="http://schemas.microsoft.com/office/drawing/2014/main" id="{145B85AC-7C6C-716A-A3D3-19FE54FBBEFF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>
                  <a:extLst>
                    <a:ext uri="{FF2B5EF4-FFF2-40B4-BE49-F238E27FC236}">
                      <a16:creationId xmlns:a16="http://schemas.microsoft.com/office/drawing/2014/main" id="{897753C7-B2CA-3F1A-5F27-C5015EEB322B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>
                  <a:extLst>
                    <a:ext uri="{FF2B5EF4-FFF2-40B4-BE49-F238E27FC236}">
                      <a16:creationId xmlns:a16="http://schemas.microsoft.com/office/drawing/2014/main" id="{5D3A58A1-B4BE-ABD3-BCE8-EDC2BB1693B3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>
                  <a:extLst>
                    <a:ext uri="{FF2B5EF4-FFF2-40B4-BE49-F238E27FC236}">
                      <a16:creationId xmlns:a16="http://schemas.microsoft.com/office/drawing/2014/main" id="{B9A3F385-ABC6-F49F-F718-DA3B14669F21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>
                  <a:extLst>
                    <a:ext uri="{FF2B5EF4-FFF2-40B4-BE49-F238E27FC236}">
                      <a16:creationId xmlns:a16="http://schemas.microsoft.com/office/drawing/2014/main" id="{7AAE9CB0-2272-03E2-02C7-E38F60354C56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>
                  <a:extLst>
                    <a:ext uri="{FF2B5EF4-FFF2-40B4-BE49-F238E27FC236}">
                      <a16:creationId xmlns:a16="http://schemas.microsoft.com/office/drawing/2014/main" id="{B4FE5C31-EE45-743A-E76E-54C6F91E967D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>
                  <a:extLst>
                    <a:ext uri="{FF2B5EF4-FFF2-40B4-BE49-F238E27FC236}">
                      <a16:creationId xmlns:a16="http://schemas.microsoft.com/office/drawing/2014/main" id="{CC1E69B5-9424-F30C-DED4-610207E963B4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>
                  <a:extLst>
                    <a:ext uri="{FF2B5EF4-FFF2-40B4-BE49-F238E27FC236}">
                      <a16:creationId xmlns:a16="http://schemas.microsoft.com/office/drawing/2014/main" id="{89AD6490-A599-0243-C04F-96D838434EEB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>
                  <a:extLst>
                    <a:ext uri="{FF2B5EF4-FFF2-40B4-BE49-F238E27FC236}">
                      <a16:creationId xmlns:a16="http://schemas.microsoft.com/office/drawing/2014/main" id="{1B24233F-F853-F61B-B587-604A8C03ADEB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>
                  <a:extLst>
                    <a:ext uri="{FF2B5EF4-FFF2-40B4-BE49-F238E27FC236}">
                      <a16:creationId xmlns:a16="http://schemas.microsoft.com/office/drawing/2014/main" id="{BF51A990-F8F8-A1E3-8B02-4EC37C8F337B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>
                  <a:extLst>
                    <a:ext uri="{FF2B5EF4-FFF2-40B4-BE49-F238E27FC236}">
                      <a16:creationId xmlns:a16="http://schemas.microsoft.com/office/drawing/2014/main" id="{24ECC0E5-14E1-0B3D-E685-F111B2D5889D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>
                  <a:extLst>
                    <a:ext uri="{FF2B5EF4-FFF2-40B4-BE49-F238E27FC236}">
                      <a16:creationId xmlns:a16="http://schemas.microsoft.com/office/drawing/2014/main" id="{B9F66A1A-40CA-A584-08A4-0FB8542D0D65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>
                  <a:extLst>
                    <a:ext uri="{FF2B5EF4-FFF2-40B4-BE49-F238E27FC236}">
                      <a16:creationId xmlns:a16="http://schemas.microsoft.com/office/drawing/2014/main" id="{B096AE5D-92EB-53C7-ED33-4AD370F10DDB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>
                  <a:extLst>
                    <a:ext uri="{FF2B5EF4-FFF2-40B4-BE49-F238E27FC236}">
                      <a16:creationId xmlns:a16="http://schemas.microsoft.com/office/drawing/2014/main" id="{12EB008E-C5A6-7A0C-3CDC-95103611FECF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>
                  <a:extLst>
                    <a:ext uri="{FF2B5EF4-FFF2-40B4-BE49-F238E27FC236}">
                      <a16:creationId xmlns:a16="http://schemas.microsoft.com/office/drawing/2014/main" id="{4BD95297-4B0F-DDBB-2A32-EEFA75C4AFA6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>
                  <a:extLst>
                    <a:ext uri="{FF2B5EF4-FFF2-40B4-BE49-F238E27FC236}">
                      <a16:creationId xmlns:a16="http://schemas.microsoft.com/office/drawing/2014/main" id="{6FBA3BBF-DB00-7155-8FEA-F85BAEABA7F5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>
                  <a:extLst>
                    <a:ext uri="{FF2B5EF4-FFF2-40B4-BE49-F238E27FC236}">
                      <a16:creationId xmlns:a16="http://schemas.microsoft.com/office/drawing/2014/main" id="{48D9CE63-AE2B-3F7D-E7AC-E88033DE0DDB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>
                  <a:extLst>
                    <a:ext uri="{FF2B5EF4-FFF2-40B4-BE49-F238E27FC236}">
                      <a16:creationId xmlns:a16="http://schemas.microsoft.com/office/drawing/2014/main" id="{934D7669-4686-4146-3AA5-2B2EA8339110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>
                  <a:extLst>
                    <a:ext uri="{FF2B5EF4-FFF2-40B4-BE49-F238E27FC236}">
                      <a16:creationId xmlns:a16="http://schemas.microsoft.com/office/drawing/2014/main" id="{544D40F6-3792-2F55-BE0C-B89EF0402E58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>
                  <a:extLst>
                    <a:ext uri="{FF2B5EF4-FFF2-40B4-BE49-F238E27FC236}">
                      <a16:creationId xmlns:a16="http://schemas.microsoft.com/office/drawing/2014/main" id="{91E8F1CD-8FE1-33D0-A72D-DDD014A1ED60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>
                  <a:extLst>
                    <a:ext uri="{FF2B5EF4-FFF2-40B4-BE49-F238E27FC236}">
                      <a16:creationId xmlns:a16="http://schemas.microsoft.com/office/drawing/2014/main" id="{EC47F452-5681-FBFB-B486-5DBE1D0A706F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>
                  <a:extLst>
                    <a:ext uri="{FF2B5EF4-FFF2-40B4-BE49-F238E27FC236}">
                      <a16:creationId xmlns:a16="http://schemas.microsoft.com/office/drawing/2014/main" id="{329FB70B-DB17-8E33-D803-04C4BFAA0D9E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>
                  <a:extLst>
                    <a:ext uri="{FF2B5EF4-FFF2-40B4-BE49-F238E27FC236}">
                      <a16:creationId xmlns:a16="http://schemas.microsoft.com/office/drawing/2014/main" id="{D508398B-0E1F-0E4B-BAED-D086FF4ABFAB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>
                  <a:extLst>
                    <a:ext uri="{FF2B5EF4-FFF2-40B4-BE49-F238E27FC236}">
                      <a16:creationId xmlns:a16="http://schemas.microsoft.com/office/drawing/2014/main" id="{C09EFD99-5165-8FC2-F3C9-56D9500FFE71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>
                  <a:extLst>
                    <a:ext uri="{FF2B5EF4-FFF2-40B4-BE49-F238E27FC236}">
                      <a16:creationId xmlns:a16="http://schemas.microsoft.com/office/drawing/2014/main" id="{B51BB95F-9B56-84F9-E137-BC6379290294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>
                  <a:extLst>
                    <a:ext uri="{FF2B5EF4-FFF2-40B4-BE49-F238E27FC236}">
                      <a16:creationId xmlns:a16="http://schemas.microsoft.com/office/drawing/2014/main" id="{C58201D4-90BB-723C-6AA3-DE436E3680D6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>
                  <a:extLst>
                    <a:ext uri="{FF2B5EF4-FFF2-40B4-BE49-F238E27FC236}">
                      <a16:creationId xmlns:a16="http://schemas.microsoft.com/office/drawing/2014/main" id="{86837D49-14E2-C8B8-0A3E-0905DF8E379C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>
                  <a:extLst>
                    <a:ext uri="{FF2B5EF4-FFF2-40B4-BE49-F238E27FC236}">
                      <a16:creationId xmlns:a16="http://schemas.microsoft.com/office/drawing/2014/main" id="{7140D2D0-D0A6-7D80-3FAB-1EF572FD14B5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E10D9D-A55A-032E-00BF-5BDA2F3C2197}"/>
              </a:ext>
            </a:extLst>
          </p:cNvPr>
          <p:cNvSpPr txBox="1"/>
          <p:nvPr/>
        </p:nvSpPr>
        <p:spPr>
          <a:xfrm>
            <a:off x="387832" y="1294667"/>
            <a:ext cx="5943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Normalization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Scaled feature values between -1 and 1 for compatibility with ML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Missing Values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missing data, eliminating the need for imputation.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Class Balancing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Addressed the imbalance using oversampling and weighted loss functions.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Selection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key features like flow duration and packet length mean.</a:t>
            </a:r>
          </a:p>
        </p:txBody>
      </p:sp>
    </p:spTree>
    <p:extLst>
      <p:ext uri="{BB962C8B-B14F-4D97-AF65-F5344CB8AC3E}">
        <p14:creationId xmlns:p14="http://schemas.microsoft.com/office/powerpoint/2010/main" val="186037671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991</Words>
  <Application>Microsoft Office PowerPoint</Application>
  <PresentationFormat>On-screen Show (16:9)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DM Sans</vt:lpstr>
      <vt:lpstr>Viga</vt:lpstr>
      <vt:lpstr>Cyber Security Business Plan</vt:lpstr>
      <vt:lpstr>Automated Investigation of Cyber Attacks Through NetworkTraffic Analysis (PCAPs)</vt:lpstr>
      <vt:lpstr>Introduction</vt:lpstr>
      <vt:lpstr>Background – Reverse Shell Obfuscation</vt:lpstr>
      <vt:lpstr>Background – Why Machine Learning?</vt:lpstr>
      <vt:lpstr>Problem Statement</vt:lpstr>
      <vt:lpstr>Problem Statement</vt:lpstr>
      <vt:lpstr>Objectives</vt:lpstr>
      <vt:lpstr>Dataset Overview</vt:lpstr>
      <vt:lpstr>Preprocessing Steps</vt:lpstr>
      <vt:lpstr>Machine Learning Models – Overview</vt:lpstr>
      <vt:lpstr>Model Training &amp; Evaluation</vt:lpstr>
      <vt:lpstr>Results – SVM Performance</vt:lpstr>
      <vt:lpstr>Results – SVM Performance</vt:lpstr>
      <vt:lpstr>Results – Isolation Forest Performance</vt:lpstr>
      <vt:lpstr>Results – Isolation Forest Performance</vt:lpstr>
      <vt:lpstr>Results – Random Forest Performance</vt:lpstr>
      <vt:lpstr>Results – Random Forest Performance</vt:lpstr>
      <vt:lpstr>Comparison of Models</vt:lpstr>
      <vt:lpstr>Key Insights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Mahammad Taghizade</cp:lastModifiedBy>
  <cp:revision>2</cp:revision>
  <dcterms:modified xsi:type="dcterms:W3CDTF">2025-01-19T13:22:56Z</dcterms:modified>
</cp:coreProperties>
</file>